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82" r:id="rId2"/>
    <p:sldId id="383" r:id="rId3"/>
    <p:sldId id="398" r:id="rId4"/>
    <p:sldId id="396" r:id="rId5"/>
    <p:sldId id="397" r:id="rId6"/>
    <p:sldId id="399" r:id="rId7"/>
    <p:sldId id="395" r:id="rId8"/>
    <p:sldId id="389" r:id="rId9"/>
    <p:sldId id="393" r:id="rId10"/>
  </p:sldIdLst>
  <p:sldSz cx="9144000" cy="6858000" type="screen4x3"/>
  <p:notesSz cx="685800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696" autoAdjust="0"/>
    <p:restoredTop sz="94660"/>
  </p:normalViewPr>
  <p:slideViewPr>
    <p:cSldViewPr>
      <p:cViewPr varScale="1">
        <p:scale>
          <a:sx n="156" d="100"/>
          <a:sy n="156" d="100"/>
        </p:scale>
        <p:origin x="1836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BEA7C-53CD-49C3-9B68-5450764851B2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5684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5684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206C4-DED1-4B7A-8149-9D939A70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57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3738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8644"/>
            <a:ext cx="5486400" cy="41576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4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5684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uci.co1.qualtrics.com/jfe/form/SV_aaAQ2TfRFYmCLv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RuXfdXqiic" TargetMode="External"/><Relationship Id="rId7" Type="http://schemas.openxmlformats.org/officeDocument/2006/relationships/hyperlink" Target="https://androidappsapk.co/detail-traffic-light-control-sim/" TargetMode="External"/><Relationship Id="rId2" Type="http://schemas.openxmlformats.org/officeDocument/2006/relationships/hyperlink" Target="https://www.youtube.com/watch?v=-F27wc6-Bv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search?q=traffic+light+simulator&amp;sa=N&amp;biw=1920&amp;bih=1095&amp;sxsrf=ACYBGNQeGEd7s4l_79pIfO8gEMvH2p9YqA:1573518454965&amp;tbm=isch&amp;source=iu&amp;ictx=1&amp;fir=sn894y2_gL8jnM%253A%252CfcoDLumrTxTZWM%252C_&amp;vet=1&amp;usg=AI4_-kSWjml-_c__JZnBd-R34r-cZcZeRg&amp;ved=2ahUKEwj_t7KEtePlAhXjHjQIHQvtC604FBD1ATAFegQICRAf#imgrc=sn894y2_gL8jnM:" TargetMode="External"/><Relationship Id="rId5" Type="http://schemas.openxmlformats.org/officeDocument/2006/relationships/hyperlink" Target="https://www.cds.caltech.edu/~murray/amwiki/index.php/Exercise:_Traffic_light_simulation" TargetMode="External"/><Relationship Id="rId4" Type="http://schemas.openxmlformats.org/officeDocument/2006/relationships/hyperlink" Target="https://play.google.com/store/apps/details?id=app_de.maxspiel.ampelsimulator&amp;hl=en_U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121</a:t>
            </a:r>
            <a:br>
              <a:rPr lang="en-US" dirty="0"/>
            </a:br>
            <a:r>
              <a:rPr lang="en-US" dirty="0"/>
              <a:t>Software Design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12</a:t>
            </a:r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243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Class survey</a:t>
            </a:r>
          </a:p>
          <a:p>
            <a:endParaRPr lang="en-US" dirty="0"/>
          </a:p>
          <a:p>
            <a:r>
              <a:rPr lang="en-US" dirty="0"/>
              <a:t>Design studio 2 debrief</a:t>
            </a:r>
          </a:p>
          <a:p>
            <a:endParaRPr lang="en-US" dirty="0"/>
          </a:p>
          <a:p>
            <a:r>
              <a:rPr lang="en-US" dirty="0"/>
              <a:t>Design studio 2, part 2</a:t>
            </a:r>
          </a:p>
        </p:txBody>
      </p:sp>
    </p:spTree>
    <p:extLst>
      <p:ext uri="{BB962C8B-B14F-4D97-AF65-F5344CB8AC3E}">
        <p14:creationId xmlns:p14="http://schemas.microsoft.com/office/powerpoint/2010/main" val="1639271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https://uci.co1.qualtrics.com/jfe/form/SV_aaAQ2TfRFYmCLvD</a:t>
            </a:r>
            <a:endParaRPr lang="en-US" dirty="0"/>
          </a:p>
          <a:p>
            <a:endParaRPr lang="en-US" dirty="0"/>
          </a:p>
          <a:p>
            <a:r>
              <a:rPr lang="en-US" dirty="0"/>
              <a:t>Please answer (just two questions)</a:t>
            </a:r>
          </a:p>
        </p:txBody>
      </p:sp>
    </p:spTree>
    <p:extLst>
      <p:ext uri="{BB962C8B-B14F-4D97-AF65-F5344CB8AC3E}">
        <p14:creationId xmlns:p14="http://schemas.microsoft.com/office/powerpoint/2010/main" val="628725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46181-65A3-4718-B828-5833FEA7B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2 debrief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1C97D-A51D-49B6-9C6E-E578291C90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Essence?</a:t>
            </a:r>
          </a:p>
          <a:p>
            <a:endParaRPr lang="en-US" dirty="0"/>
          </a:p>
          <a:p>
            <a:r>
              <a:rPr lang="en-US" dirty="0"/>
              <a:t>Solutions that work?</a:t>
            </a:r>
          </a:p>
          <a:p>
            <a:endParaRPr lang="en-US" dirty="0"/>
          </a:p>
          <a:p>
            <a:r>
              <a:rPr lang="en-US" dirty="0"/>
              <a:t>Knowledge deficiencies?</a:t>
            </a:r>
          </a:p>
          <a:p>
            <a:endParaRPr lang="en-US" dirty="0"/>
          </a:p>
          <a:p>
            <a:r>
              <a:rPr lang="en-US" dirty="0"/>
              <a:t>Alternatives?</a:t>
            </a:r>
          </a:p>
          <a:p>
            <a:endParaRPr lang="en-US" dirty="0"/>
          </a:p>
          <a:p>
            <a:r>
              <a:rPr lang="en-US" dirty="0"/>
              <a:t>Skeptical?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55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76F0C-7F97-41D1-BAA7-3D9A916DB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 that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741E0-64A0-4073-AAFD-5EE1ED8F2E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hlinkClick r:id="rId2"/>
              </a:rPr>
              <a:t>https://www.youtube.com/watch?v=-F27wc6-BvY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https://www.youtube.com/watch?v=aRuXfdXqiic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https://play.google.com/store/apps/details?id=app_de.maxspiel.ampelsimulator&amp;hl=en_US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5"/>
              </a:rPr>
              <a:t>https://www.cds.caltech.edu/~murray/amwiki/index.php/Exercise:_T</a:t>
            </a:r>
          </a:p>
          <a:p>
            <a:endParaRPr lang="en-US" dirty="0">
              <a:hlinkClick r:id="rId5"/>
            </a:endParaRPr>
          </a:p>
          <a:p>
            <a:r>
              <a:rPr lang="en-US" dirty="0">
                <a:hlinkClick r:id="rId6"/>
              </a:rPr>
              <a:t>https://www.google.com/search?q=traffic+light+simulator&amp;sa=N&amp;biw=1920&amp;bih=1095&amp;sxsrf=ACYBGNQeGEd7s4l_79pIfO8gEMvH2p9YqA:1573518454965&amp;tbm=isch&amp;source=iu&amp;ictx=1&amp;fir=sn894y2_gL8jnM%253A%252CfcoDLumrTxTZWM%252C_&amp;vet=1&amp;usg=AI4_-kSWjml-_c__JZnBd-R34r-cZcZeRg&amp;ved=2ahUKEwj_t7KEtePlAhXjHjQIHQvtC604FBD1ATAFegQICRAf#imgrc=sn894y2_gL8jnM:</a:t>
            </a:r>
            <a:r>
              <a:rPr lang="en-US" dirty="0">
                <a:hlinkClick r:id="rId5"/>
              </a:rPr>
              <a:t>raffic_light_simulation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7"/>
              </a:rPr>
              <a:t>https://androidappsapk.co/detail-traffic-light-control-sim/</a:t>
            </a:r>
            <a:endParaRPr lang="en-US" dirty="0"/>
          </a:p>
          <a:p>
            <a:endParaRPr lang="en-US" dirty="0"/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68577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46181-65A3-4718-B828-5833FEA7B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2 debrief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1C97D-A51D-49B6-9C6E-E578291C90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Essence?</a:t>
            </a:r>
          </a:p>
          <a:p>
            <a:endParaRPr lang="en-US" dirty="0"/>
          </a:p>
          <a:p>
            <a:r>
              <a:rPr lang="en-US" dirty="0"/>
              <a:t>Solutions that work?</a:t>
            </a:r>
          </a:p>
          <a:p>
            <a:endParaRPr lang="en-US" dirty="0"/>
          </a:p>
          <a:p>
            <a:r>
              <a:rPr lang="en-US" dirty="0"/>
              <a:t>Knowledge deficiencies?</a:t>
            </a:r>
          </a:p>
          <a:p>
            <a:endParaRPr lang="en-US" dirty="0"/>
          </a:p>
          <a:p>
            <a:r>
              <a:rPr lang="en-US" dirty="0"/>
              <a:t>Alternatives?</a:t>
            </a:r>
          </a:p>
          <a:p>
            <a:endParaRPr lang="en-US" dirty="0"/>
          </a:p>
          <a:p>
            <a:r>
              <a:rPr lang="en-US" dirty="0"/>
              <a:t>Skeptical?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18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46181-65A3-4718-B828-5833FEA7B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2 debrief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1C97D-A51D-49B6-9C6E-E578291C90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Solve simpler problems first?</a:t>
            </a:r>
          </a:p>
          <a:p>
            <a:endParaRPr lang="en-US" dirty="0"/>
          </a:p>
          <a:p>
            <a:r>
              <a:rPr lang="en-US" dirty="0"/>
              <a:t>Go as deep as needed?</a:t>
            </a:r>
          </a:p>
          <a:p>
            <a:endParaRPr lang="en-US" dirty="0"/>
          </a:p>
          <a:p>
            <a:r>
              <a:rPr lang="en-US" dirty="0"/>
              <a:t>Simulate continually?</a:t>
            </a:r>
          </a:p>
          <a:p>
            <a:endParaRPr lang="en-US" dirty="0"/>
          </a:p>
          <a:p>
            <a:r>
              <a:rPr lang="en-US" dirty="0"/>
              <a:t>Are alert to evidence that challenges their theory?</a:t>
            </a:r>
          </a:p>
          <a:p>
            <a:endParaRPr lang="en-US" dirty="0"/>
          </a:p>
          <a:p>
            <a:r>
              <a:rPr lang="en-US"/>
              <a:t>Think </a:t>
            </a:r>
            <a:r>
              <a:rPr lang="en-US" dirty="0"/>
              <a:t>about what they are not designing?</a:t>
            </a:r>
          </a:p>
          <a:p>
            <a:endParaRPr lang="en-US" dirty="0"/>
          </a:p>
          <a:p>
            <a:r>
              <a:rPr lang="en-US" dirty="0"/>
              <a:t>Invest now to save time later?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653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2 (part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As a team, design an educational traffic simulator based on the </a:t>
            </a:r>
            <a:r>
              <a:rPr lang="en-US" i="1" dirty="0"/>
              <a:t>new </a:t>
            </a:r>
            <a:r>
              <a:rPr lang="en-US" dirty="0"/>
              <a:t>design prompt we handed out in class</a:t>
            </a:r>
          </a:p>
          <a:p>
            <a:endParaRPr lang="en-US" dirty="0"/>
          </a:p>
          <a:p>
            <a:r>
              <a:rPr lang="en-US" dirty="0"/>
              <a:t>Document the impact that the new requirements have on your original design</a:t>
            </a:r>
          </a:p>
          <a:p>
            <a:pPr lvl="1"/>
            <a:r>
              <a:rPr lang="en-US" dirty="0"/>
              <a:t>what were strengths of the original design</a:t>
            </a:r>
          </a:p>
          <a:p>
            <a:pPr lvl="1"/>
            <a:r>
              <a:rPr lang="en-US" dirty="0"/>
              <a:t>what were weaknesses of the original design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Same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0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2 (part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Due through </a:t>
            </a:r>
            <a:r>
              <a:rPr lang="en-US" dirty="0" err="1"/>
              <a:t>GradeScope</a:t>
            </a:r>
            <a:r>
              <a:rPr lang="en-US" dirty="0"/>
              <a:t>, Thursday November 21, at noon</a:t>
            </a:r>
          </a:p>
          <a:p>
            <a:pPr lvl="1"/>
            <a:r>
              <a:rPr lang="en-US" dirty="0"/>
              <a:t>make sure to identify all group members</a:t>
            </a:r>
          </a:p>
          <a:p>
            <a:pPr lvl="1"/>
            <a:r>
              <a:rPr lang="en-US" dirty="0"/>
              <a:t>make sure to identify your discussion time</a:t>
            </a:r>
          </a:p>
          <a:p>
            <a:endParaRPr lang="en-US" dirty="0"/>
          </a:p>
          <a:p>
            <a:r>
              <a:rPr lang="en-US" dirty="0"/>
              <a:t>No extensions, not even for reduced points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76794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5742</TotalTime>
  <Words>418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SDCL</vt:lpstr>
      <vt:lpstr>Informatics 121 Software Design I</vt:lpstr>
      <vt:lpstr>Today’s lecture</vt:lpstr>
      <vt:lpstr>Class survey</vt:lpstr>
      <vt:lpstr>Design studio 2 debrief</vt:lpstr>
      <vt:lpstr>Solutions that work</vt:lpstr>
      <vt:lpstr>Design studio 2 debrief</vt:lpstr>
      <vt:lpstr>Design studio 2 debrief</vt:lpstr>
      <vt:lpstr>Design studio 2 (part 2)</vt:lpstr>
      <vt:lpstr>Design studio 2 (part 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737</cp:revision>
  <cp:lastPrinted>2013-07-05T19:57:41Z</cp:lastPrinted>
  <dcterms:created xsi:type="dcterms:W3CDTF">2011-04-22T07:09:34Z</dcterms:created>
  <dcterms:modified xsi:type="dcterms:W3CDTF">2019-11-12T23:11:43Z</dcterms:modified>
</cp:coreProperties>
</file>