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88" r:id="rId2"/>
    <p:sldId id="719" r:id="rId3"/>
    <p:sldId id="389" r:id="rId4"/>
    <p:sldId id="710" r:id="rId5"/>
    <p:sldId id="706" r:id="rId6"/>
    <p:sldId id="705" r:id="rId7"/>
    <p:sldId id="708" r:id="rId8"/>
    <p:sldId id="707" r:id="rId9"/>
    <p:sldId id="714" r:id="rId10"/>
    <p:sldId id="716" r:id="rId11"/>
    <p:sldId id="717" r:id="rId12"/>
    <p:sldId id="709" r:id="rId13"/>
    <p:sldId id="720" r:id="rId14"/>
    <p:sldId id="713" r:id="rId15"/>
    <p:sldId id="444" r:id="rId16"/>
    <p:sldId id="441" r:id="rId17"/>
    <p:sldId id="439" r:id="rId18"/>
    <p:sldId id="438" r:id="rId19"/>
    <p:sldId id="443" r:id="rId20"/>
    <p:sldId id="437" r:id="rId21"/>
    <p:sldId id="436" r:id="rId22"/>
    <p:sldId id="435" r:id="rId23"/>
    <p:sldId id="434" r:id="rId24"/>
    <p:sldId id="433" r:id="rId25"/>
    <p:sldId id="432" r:id="rId26"/>
    <p:sldId id="442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200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60"/>
  </p:normalViewPr>
  <p:slideViewPr>
    <p:cSldViewPr>
      <p:cViewPr varScale="1">
        <p:scale>
          <a:sx n="123" d="100"/>
          <a:sy n="123" d="100"/>
        </p:scale>
        <p:origin x="105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15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32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6BB38-1F7D-49DF-8111-F43055F2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2050" name="Picture 2" descr="Image result for unity  software architecture">
            <a:extLst>
              <a:ext uri="{FF2B5EF4-FFF2-40B4-BE49-F238E27FC236}">
                <a16:creationId xmlns:a16="http://schemas.microsoft.com/office/drawing/2014/main" id="{A88B9C3C-B20A-4363-A4E3-06236A8E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53" y="838200"/>
            <a:ext cx="452409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68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EE6DE-26C4-44A0-B4E3-ECA176C44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3076" name="Picture 4" descr="Image result for alexa architecture">
            <a:extLst>
              <a:ext uri="{FF2B5EF4-FFF2-40B4-BE49-F238E27FC236}">
                <a16:creationId xmlns:a16="http://schemas.microsoft.com/office/drawing/2014/main" id="{03091D8C-FA1C-4EC3-A19F-6059B948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737165" cy="435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25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Components and connectors</a:t>
            </a:r>
          </a:p>
          <a:p>
            <a:endParaRPr lang="en-US" dirty="0"/>
          </a:p>
          <a:p>
            <a:r>
              <a:rPr lang="en-US" dirty="0"/>
              <a:t>Data model</a:t>
            </a:r>
          </a:p>
          <a:p>
            <a:endParaRPr lang="en-US" dirty="0"/>
          </a:p>
          <a:p>
            <a:r>
              <a:rPr lang="en-US" dirty="0"/>
              <a:t>Protocol </a:t>
            </a:r>
          </a:p>
          <a:p>
            <a:endParaRPr lang="en-US" dirty="0"/>
          </a:p>
          <a:p>
            <a:r>
              <a:rPr lang="en-US" dirty="0"/>
              <a:t>Interface</a:t>
            </a:r>
          </a:p>
          <a:p>
            <a:endParaRPr lang="en-US" dirty="0"/>
          </a:p>
          <a:p>
            <a:r>
              <a:rPr lang="en-US" dirty="0"/>
              <a:t>Naming</a:t>
            </a:r>
          </a:p>
          <a:p>
            <a:endParaRPr lang="en-US" dirty="0"/>
          </a:p>
          <a:p>
            <a:r>
              <a:rPr lang="en-US" dirty="0"/>
              <a:t>Algorithm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41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2BBF-0B98-453C-B741-B56EE031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Practice: </a:t>
            </a:r>
            <a:r>
              <a:rPr lang="en-US" dirty="0" err="1"/>
              <a:t>frietwagens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AFFE3-3540-431E-BAE0-38D9D14AE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2865C-E86C-416A-A965-8C93FF62BD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BBC71-1108-4FA8-AC84-BB38590D3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A6EAB-07AD-4027-9269-270DC43F06D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78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2BBF-0B98-453C-B741-B56EE031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Practice: instant message</a:t>
            </a:r>
          </a:p>
        </p:txBody>
      </p:sp>
    </p:spTree>
    <p:extLst>
      <p:ext uri="{BB962C8B-B14F-4D97-AF65-F5344CB8AC3E}">
        <p14:creationId xmlns:p14="http://schemas.microsoft.com/office/powerpoint/2010/main" val="4198703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1064-B600-4924-A9BD-432C91EA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studio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1D437-DACB-4AD5-AE5D-BA5C156119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Hand out</a:t>
            </a:r>
          </a:p>
        </p:txBody>
      </p:sp>
    </p:spTree>
    <p:extLst>
      <p:ext uri="{BB962C8B-B14F-4D97-AF65-F5344CB8AC3E}">
        <p14:creationId xmlns:p14="http://schemas.microsoft.com/office/powerpoint/2010/main" val="2525670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E6C9A-6996-488F-9CB4-359D179B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Experts agree to disagree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85328-AB6D-41DD-AD53-6B4CAE43C0F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b="8378"/>
          <a:stretch/>
        </p:blipFill>
        <p:spPr bwMode="auto">
          <a:xfrm>
            <a:off x="1676400" y="1447800"/>
            <a:ext cx="5799615" cy="3956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058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660C-5B5D-4769-AB7C-C33548B1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Experts use design methods (selectively)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07A78-938C-445E-9BA0-1C325002463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r="6470"/>
          <a:stretch/>
        </p:blipFill>
        <p:spPr bwMode="auto">
          <a:xfrm>
            <a:off x="1066800" y="802933"/>
            <a:ext cx="6781800" cy="5435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6508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53DE4-BC01-41AC-A626-588DE01D5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Experts externalize their thoughts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2CAFC-F847-4CF3-B6FA-EF8408E9A1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r="22810"/>
          <a:stretch/>
        </p:blipFill>
        <p:spPr bwMode="auto">
          <a:xfrm>
            <a:off x="2469943" y="942958"/>
            <a:ext cx="4007057" cy="5229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092525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205131-AA6D-45EA-959A-1F827B67BC1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2" r="20354"/>
          <a:stretch/>
        </p:blipFill>
        <p:spPr bwMode="auto">
          <a:xfrm>
            <a:off x="2057400" y="286889"/>
            <a:ext cx="5029200" cy="62842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3E9DD-B294-4700-A52A-CC315F2CC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Experts keep sketches</a:t>
            </a:r>
          </a:p>
        </p:txBody>
      </p:sp>
    </p:spTree>
    <p:extLst>
      <p:ext uri="{BB962C8B-B14F-4D97-AF65-F5344CB8AC3E}">
        <p14:creationId xmlns:p14="http://schemas.microsoft.com/office/powerpoint/2010/main" val="219915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C0BDE-7BC9-42F7-8B98-8E0F04D3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971D6-2FA5-48AB-A472-A71911C81A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There will be discussion this Friday</a:t>
            </a:r>
          </a:p>
        </p:txBody>
      </p:sp>
    </p:spTree>
    <p:extLst>
      <p:ext uri="{BB962C8B-B14F-4D97-AF65-F5344CB8AC3E}">
        <p14:creationId xmlns:p14="http://schemas.microsoft.com/office/powerpoint/2010/main" val="692210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74E6-0BD1-40E8-8D4B-1AAE856D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Experts keep options open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A2707-99C5-4068-A7AC-A12FB73857F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r="3242"/>
          <a:stretch/>
        </p:blipFill>
        <p:spPr bwMode="auto">
          <a:xfrm>
            <a:off x="1600200" y="1245367"/>
            <a:ext cx="5867400" cy="4424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053842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C636-FC2A-4888-BDD1-3754CAC2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09600"/>
          </a:xfrm>
        </p:spPr>
        <p:txBody>
          <a:bodyPr>
            <a:normAutofit/>
          </a:bodyPr>
          <a:lstStyle/>
          <a:p>
            <a:r>
              <a:rPr lang="en-US" dirty="0"/>
              <a:t>Experts adjust to the degree of uncertainty present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BEB1B-4B27-4E61-8B3A-36DF6B57518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r="23090"/>
          <a:stretch/>
        </p:blipFill>
        <p:spPr bwMode="auto">
          <a:xfrm>
            <a:off x="2133600" y="666577"/>
            <a:ext cx="4800600" cy="56139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383108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C23B-8432-4C46-8F79-042A328D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Experts explore different perspectives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558E8-2427-43AA-9B38-B305FF48DA2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9183"/>
          <a:stretch/>
        </p:blipFill>
        <p:spPr bwMode="auto">
          <a:xfrm>
            <a:off x="1676400" y="1066800"/>
            <a:ext cx="5715000" cy="48607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992708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6EA8-38C1-4FC0-BC1D-1DDBC4B6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Experts play the fool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4C1D6D-FD10-4F28-9590-A90245605F39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r="9357"/>
          <a:stretch/>
        </p:blipFill>
        <p:spPr bwMode="auto">
          <a:xfrm>
            <a:off x="1889012" y="1600200"/>
            <a:ext cx="5312000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905576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63DDF-DAA3-4F7B-B5AC-02DE7E901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Experts curtail digressions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EDED8-6B07-43B7-9FB1-EB518B90DD1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r="24247"/>
          <a:stretch/>
        </p:blipFill>
        <p:spPr bwMode="auto">
          <a:xfrm>
            <a:off x="2362200" y="838200"/>
            <a:ext cx="4343400" cy="5565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77067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7070-7B3C-4C03-B96F-4005F947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Experts retain their orientation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B42C9-E642-48F5-ACBA-5B95147496F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r="17030"/>
          <a:stretch/>
        </p:blipFill>
        <p:spPr bwMode="auto">
          <a:xfrm>
            <a:off x="2035993" y="629653"/>
            <a:ext cx="5072013" cy="5607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77055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2C96-1EAA-4EC4-954B-DA341C09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studio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AA751-B7F2-4800-A362-1C9BF82D0A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Linecept</a:t>
            </a:r>
            <a:endParaRPr lang="en-US" dirty="0"/>
          </a:p>
          <a:p>
            <a:pPr lvl="1"/>
            <a:r>
              <a:rPr lang="en-US" dirty="0"/>
              <a:t>intermediate artifacts are graded</a:t>
            </a:r>
          </a:p>
          <a:p>
            <a:endParaRPr lang="en-US" dirty="0"/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202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Architecture design</a:t>
            </a:r>
          </a:p>
          <a:p>
            <a:endParaRPr lang="en-US" dirty="0"/>
          </a:p>
          <a:p>
            <a:r>
              <a:rPr lang="en-US" dirty="0"/>
              <a:t>Expert behaviors</a:t>
            </a:r>
          </a:p>
          <a:p>
            <a:endParaRPr lang="en-US" dirty="0"/>
          </a:p>
          <a:p>
            <a:r>
              <a:rPr lang="en-US" dirty="0"/>
              <a:t>Design studio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“The conceptual core”</a:t>
            </a:r>
          </a:p>
          <a:p>
            <a:endParaRPr lang="en-US" dirty="0"/>
          </a:p>
          <a:p>
            <a:r>
              <a:rPr lang="en-US" dirty="0"/>
              <a:t>“That what really makes it work”</a:t>
            </a:r>
          </a:p>
          <a:p>
            <a:endParaRPr lang="en-US" dirty="0"/>
          </a:p>
          <a:p>
            <a:r>
              <a:rPr lang="en-US" dirty="0"/>
              <a:t>“Principal set of design decisions”</a:t>
            </a:r>
          </a:p>
          <a:p>
            <a:endParaRPr lang="en-US" dirty="0"/>
          </a:p>
          <a:p>
            <a:r>
              <a:rPr lang="en-US" dirty="0"/>
              <a:t>“Essence of the solution”</a:t>
            </a:r>
          </a:p>
        </p:txBody>
      </p:sp>
    </p:spTree>
    <p:extLst>
      <p:ext uri="{BB962C8B-B14F-4D97-AF65-F5344CB8AC3E}">
        <p14:creationId xmlns:p14="http://schemas.microsoft.com/office/powerpoint/2010/main" val="7798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sign at the whiteboard -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Content Placeholder 3" descr="2012-02-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1698" y="1371600"/>
            <a:ext cx="6120603" cy="4525963"/>
          </a:xfrm>
        </p:spPr>
      </p:pic>
    </p:spTree>
    <p:extLst>
      <p:ext uri="{BB962C8B-B14F-4D97-AF65-F5344CB8AC3E}">
        <p14:creationId xmlns:p14="http://schemas.microsoft.com/office/powerpoint/2010/main" val="3404662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Picture 3" descr="Fig4-5SenseComputeContr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67385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2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4389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60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B5A5-DF79-4FB5-BE0A-6CCF7E33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026" name="Picture 2" descr="https://i1.wp.com/anahaw128.wikispaces.com/file/view/formal_ERD_%281%29.jpg/308919706/720x517/formal_ERD_%281%29.jpg?resize=720%2C517&amp;ssl=1">
            <a:extLst>
              <a:ext uri="{FF2B5EF4-FFF2-40B4-BE49-F238E27FC236}">
                <a16:creationId xmlns:a16="http://schemas.microsoft.com/office/drawing/2014/main" id="{9F7607FB-E5DE-4DA8-8417-FFA0DA9F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66788"/>
            <a:ext cx="68580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316078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3692</TotalTime>
  <Words>156</Words>
  <Application>Microsoft Office PowerPoint</Application>
  <PresentationFormat>On-screen Show (4:3)</PresentationFormat>
  <Paragraphs>59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SDCL</vt:lpstr>
      <vt:lpstr>Informatics 121 Software Design I</vt:lpstr>
      <vt:lpstr>Announcements</vt:lpstr>
      <vt:lpstr>Today’s lecture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Practice: frietwagens</vt:lpstr>
      <vt:lpstr>Practice: instant message</vt:lpstr>
      <vt:lpstr>Design studio 3</vt:lpstr>
      <vt:lpstr>Experts agree to disagree</vt:lpstr>
      <vt:lpstr>Experts use design methods (selectively)</vt:lpstr>
      <vt:lpstr>Experts externalize their thoughts</vt:lpstr>
      <vt:lpstr>Experts keep sketches</vt:lpstr>
      <vt:lpstr>Experts keep options open</vt:lpstr>
      <vt:lpstr>Experts adjust to the degree of uncertainty present</vt:lpstr>
      <vt:lpstr>Experts explore different perspectives</vt:lpstr>
      <vt:lpstr>Experts play the fool</vt:lpstr>
      <vt:lpstr>Experts curtail digressions</vt:lpstr>
      <vt:lpstr>Experts retain their orientation</vt:lpstr>
      <vt:lpstr>Design studio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675</cp:revision>
  <cp:lastPrinted>2017-12-04T20:35:18Z</cp:lastPrinted>
  <dcterms:created xsi:type="dcterms:W3CDTF">2011-04-22T07:09:34Z</dcterms:created>
  <dcterms:modified xsi:type="dcterms:W3CDTF">2019-11-21T19:56:38Z</dcterms:modified>
</cp:coreProperties>
</file>