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702" r:id="rId1"/>
  </p:sldMasterIdLst>
  <p:notesMasterIdLst>
    <p:notesMasterId r:id="rId16"/>
  </p:notesMasterIdLst>
  <p:handoutMasterIdLst>
    <p:handoutMasterId r:id="rId17"/>
  </p:handoutMasterIdLst>
  <p:sldIdLst>
    <p:sldId id="492" r:id="rId2"/>
    <p:sldId id="468" r:id="rId3"/>
    <p:sldId id="469" r:id="rId4"/>
    <p:sldId id="502" r:id="rId5"/>
    <p:sldId id="501" r:id="rId6"/>
    <p:sldId id="470" r:id="rId7"/>
    <p:sldId id="472" r:id="rId8"/>
    <p:sldId id="474" r:id="rId9"/>
    <p:sldId id="475" r:id="rId10"/>
    <p:sldId id="476" r:id="rId11"/>
    <p:sldId id="487" r:id="rId12"/>
    <p:sldId id="477" r:id="rId13"/>
    <p:sldId id="484" r:id="rId14"/>
    <p:sldId id="479" r:id="rId15"/>
  </p:sldIdLst>
  <p:sldSz cx="9144000" cy="6858000" type="screen4x3"/>
  <p:notesSz cx="9269413" cy="7019925"/>
  <p:custShowLst>
    <p:custShow name="handout" id="0">
      <p:sldLst>
        <p:sld r:id="rId2"/>
        <p:sld r:id="rId3"/>
        <p:sld r:id="rId4"/>
        <p:sld r:id="rId7"/>
        <p:sld r:id="rId8"/>
        <p:sld r:id="rId9"/>
        <p:sld r:id="rId10"/>
        <p:sld r:id="rId11"/>
        <p:sld r:id="rId12"/>
        <p:sld r:id="rId13"/>
        <p:sld r:id="rId14"/>
        <p:sld r:id="rId15"/>
      </p:sldLst>
    </p:custShow>
  </p:custShowLst>
  <p:defaultTextStyle>
    <a:defPPr>
      <a:defRPr lang="en-US"/>
    </a:defPPr>
    <a:lvl1pPr algn="l" rtl="0" eaLnBrk="0" fontAlgn="base" hangingPunct="0">
      <a:spcBef>
        <a:spcPct val="0"/>
      </a:spcBef>
      <a:spcAft>
        <a:spcPct val="0"/>
      </a:spcAft>
      <a:defRPr kumimoji="1" sz="1600" kern="1200">
        <a:solidFill>
          <a:schemeClr val="tx1"/>
        </a:solidFill>
        <a:latin typeface="Comic Sans MS" panose="030F0902030302020204" pitchFamily="66" charset="0"/>
        <a:ea typeface="+mn-ea"/>
        <a:cs typeface="+mn-cs"/>
      </a:defRPr>
    </a:lvl1pPr>
    <a:lvl2pPr marL="457200" algn="l" rtl="0" eaLnBrk="0" fontAlgn="base" hangingPunct="0">
      <a:spcBef>
        <a:spcPct val="0"/>
      </a:spcBef>
      <a:spcAft>
        <a:spcPct val="0"/>
      </a:spcAft>
      <a:defRPr kumimoji="1" sz="1600" kern="1200">
        <a:solidFill>
          <a:schemeClr val="tx1"/>
        </a:solidFill>
        <a:latin typeface="Comic Sans MS" panose="030F0902030302020204" pitchFamily="66" charset="0"/>
        <a:ea typeface="+mn-ea"/>
        <a:cs typeface="+mn-cs"/>
      </a:defRPr>
    </a:lvl2pPr>
    <a:lvl3pPr marL="914400" algn="l" rtl="0" eaLnBrk="0" fontAlgn="base" hangingPunct="0">
      <a:spcBef>
        <a:spcPct val="0"/>
      </a:spcBef>
      <a:spcAft>
        <a:spcPct val="0"/>
      </a:spcAft>
      <a:defRPr kumimoji="1" sz="1600" kern="1200">
        <a:solidFill>
          <a:schemeClr val="tx1"/>
        </a:solidFill>
        <a:latin typeface="Comic Sans MS" panose="030F0902030302020204" pitchFamily="66" charset="0"/>
        <a:ea typeface="+mn-ea"/>
        <a:cs typeface="+mn-cs"/>
      </a:defRPr>
    </a:lvl3pPr>
    <a:lvl4pPr marL="1371600" algn="l" rtl="0" eaLnBrk="0" fontAlgn="base" hangingPunct="0">
      <a:spcBef>
        <a:spcPct val="0"/>
      </a:spcBef>
      <a:spcAft>
        <a:spcPct val="0"/>
      </a:spcAft>
      <a:defRPr kumimoji="1" sz="1600" kern="1200">
        <a:solidFill>
          <a:schemeClr val="tx1"/>
        </a:solidFill>
        <a:latin typeface="Comic Sans MS" panose="030F0902030302020204" pitchFamily="66" charset="0"/>
        <a:ea typeface="+mn-ea"/>
        <a:cs typeface="+mn-cs"/>
      </a:defRPr>
    </a:lvl4pPr>
    <a:lvl5pPr marL="1828800" algn="l" rtl="0" eaLnBrk="0" fontAlgn="base" hangingPunct="0">
      <a:spcBef>
        <a:spcPct val="0"/>
      </a:spcBef>
      <a:spcAft>
        <a:spcPct val="0"/>
      </a:spcAft>
      <a:defRPr kumimoji="1" sz="1600" kern="1200">
        <a:solidFill>
          <a:schemeClr val="tx1"/>
        </a:solidFill>
        <a:latin typeface="Comic Sans MS" panose="030F0902030302020204" pitchFamily="66" charset="0"/>
        <a:ea typeface="+mn-ea"/>
        <a:cs typeface="+mn-cs"/>
      </a:defRPr>
    </a:lvl5pPr>
    <a:lvl6pPr marL="2286000" algn="l" defTabSz="914400" rtl="0" eaLnBrk="1" latinLnBrk="0" hangingPunct="1">
      <a:defRPr kumimoji="1" sz="1600" kern="1200">
        <a:solidFill>
          <a:schemeClr val="tx1"/>
        </a:solidFill>
        <a:latin typeface="Comic Sans MS" panose="030F0902030302020204" pitchFamily="66" charset="0"/>
        <a:ea typeface="+mn-ea"/>
        <a:cs typeface="+mn-cs"/>
      </a:defRPr>
    </a:lvl6pPr>
    <a:lvl7pPr marL="2743200" algn="l" defTabSz="914400" rtl="0" eaLnBrk="1" latinLnBrk="0" hangingPunct="1">
      <a:defRPr kumimoji="1" sz="1600" kern="1200">
        <a:solidFill>
          <a:schemeClr val="tx1"/>
        </a:solidFill>
        <a:latin typeface="Comic Sans MS" panose="030F0902030302020204" pitchFamily="66" charset="0"/>
        <a:ea typeface="+mn-ea"/>
        <a:cs typeface="+mn-cs"/>
      </a:defRPr>
    </a:lvl7pPr>
    <a:lvl8pPr marL="3200400" algn="l" defTabSz="914400" rtl="0" eaLnBrk="1" latinLnBrk="0" hangingPunct="1">
      <a:defRPr kumimoji="1" sz="1600" kern="1200">
        <a:solidFill>
          <a:schemeClr val="tx1"/>
        </a:solidFill>
        <a:latin typeface="Comic Sans MS" panose="030F0902030302020204" pitchFamily="66" charset="0"/>
        <a:ea typeface="+mn-ea"/>
        <a:cs typeface="+mn-cs"/>
      </a:defRPr>
    </a:lvl8pPr>
    <a:lvl9pPr marL="3657600" algn="l" defTabSz="914400" rtl="0" eaLnBrk="1" latinLnBrk="0" hangingPunct="1">
      <a:defRPr kumimoji="1" sz="1600" kern="1200">
        <a:solidFill>
          <a:schemeClr val="tx1"/>
        </a:solidFill>
        <a:latin typeface="Comic Sans MS" panose="030F09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1">
          <p15:clr>
            <a:srgbClr val="A4A3A4"/>
          </p15:clr>
        </p15:guide>
        <p15:guide id="2" pos="291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ferSingleView="1">
    <p:restoredLeft sz="15684" autoAdjust="0"/>
    <p:restoredTop sz="87687" autoAdjust="0"/>
  </p:normalViewPr>
  <p:slideViewPr>
    <p:cSldViewPr>
      <p:cViewPr varScale="1">
        <p:scale>
          <a:sx n="111" d="100"/>
          <a:sy n="111" d="100"/>
        </p:scale>
        <p:origin x="1016" y="208"/>
      </p:cViewPr>
      <p:guideLst>
        <p:guide orient="horz" pos="2160"/>
        <p:guide pos="2880"/>
      </p:guideLst>
    </p:cSldViewPr>
  </p:slideViewPr>
  <p:outlineViewPr>
    <p:cViewPr>
      <p:scale>
        <a:sx n="33" d="100"/>
        <a:sy n="33" d="100"/>
      </p:scale>
      <p:origin x="0" y="-174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818" y="-90"/>
      </p:cViewPr>
      <p:guideLst>
        <p:guide orient="horz" pos="2211"/>
        <p:guide pos="291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00607B7-0F2A-264C-9302-D77410B4538A}"/>
              </a:ext>
            </a:extLst>
          </p:cNvPr>
          <p:cNvSpPr>
            <a:spLocks noGrp="1" noChangeArrowheads="1"/>
          </p:cNvSpPr>
          <p:nvPr>
            <p:ph type="hdr" sz="quarter"/>
          </p:nvPr>
        </p:nvSpPr>
        <p:spPr bwMode="auto">
          <a:xfrm>
            <a:off x="0" y="0"/>
            <a:ext cx="4016375" cy="350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077" tIns="46538" rIns="93077" bIns="46538" numCol="1" anchor="t" anchorCtr="0" compatLnSpc="1">
            <a:prstTxWarp prst="textNoShape">
              <a:avLst/>
            </a:prstTxWarp>
          </a:bodyPr>
          <a:lstStyle>
            <a:lvl1pPr defTabSz="930275">
              <a:defRPr kumimoji="0" sz="1200"/>
            </a:lvl1pPr>
          </a:lstStyle>
          <a:p>
            <a:endParaRPr lang="en-US" altLang="en-US"/>
          </a:p>
        </p:txBody>
      </p:sp>
      <p:sp>
        <p:nvSpPr>
          <p:cNvPr id="14339" name="Rectangle 3">
            <a:extLst>
              <a:ext uri="{FF2B5EF4-FFF2-40B4-BE49-F238E27FC236}">
                <a16:creationId xmlns:a16="http://schemas.microsoft.com/office/drawing/2014/main" id="{A39CFF78-5A08-944A-86C8-C698963BDBEC}"/>
              </a:ext>
            </a:extLst>
          </p:cNvPr>
          <p:cNvSpPr>
            <a:spLocks noGrp="1" noChangeArrowheads="1"/>
          </p:cNvSpPr>
          <p:nvPr>
            <p:ph type="dt" sz="quarter" idx="1"/>
          </p:nvPr>
        </p:nvSpPr>
        <p:spPr bwMode="auto">
          <a:xfrm>
            <a:off x="5253038" y="0"/>
            <a:ext cx="4016375" cy="350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077" tIns="46538" rIns="93077" bIns="46538" numCol="1" anchor="t" anchorCtr="0" compatLnSpc="1">
            <a:prstTxWarp prst="textNoShape">
              <a:avLst/>
            </a:prstTxWarp>
          </a:bodyPr>
          <a:lstStyle>
            <a:lvl1pPr algn="r" defTabSz="930275">
              <a:defRPr kumimoji="0" sz="1200"/>
            </a:lvl1pPr>
          </a:lstStyle>
          <a:p>
            <a:fld id="{A0A80D56-3B7C-AE40-9232-C53E76D3ECBB}" type="datetime1">
              <a:rPr lang="en-US" altLang="en-US"/>
              <a:pPr/>
              <a:t>10/26/21</a:t>
            </a:fld>
            <a:endParaRPr lang="en-US" altLang="en-US"/>
          </a:p>
        </p:txBody>
      </p:sp>
      <p:sp>
        <p:nvSpPr>
          <p:cNvPr id="14340" name="Rectangle 4">
            <a:extLst>
              <a:ext uri="{FF2B5EF4-FFF2-40B4-BE49-F238E27FC236}">
                <a16:creationId xmlns:a16="http://schemas.microsoft.com/office/drawing/2014/main" id="{B9677D5F-CEF7-4C40-9311-73B51BA65072}"/>
              </a:ext>
            </a:extLst>
          </p:cNvPr>
          <p:cNvSpPr>
            <a:spLocks noGrp="1" noChangeArrowheads="1"/>
          </p:cNvSpPr>
          <p:nvPr>
            <p:ph type="ftr" sz="quarter" idx="2"/>
          </p:nvPr>
        </p:nvSpPr>
        <p:spPr bwMode="auto">
          <a:xfrm>
            <a:off x="0" y="6669088"/>
            <a:ext cx="4016375" cy="350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077" tIns="46538" rIns="93077" bIns="46538" numCol="1" anchor="b" anchorCtr="0" compatLnSpc="1">
            <a:prstTxWarp prst="textNoShape">
              <a:avLst/>
            </a:prstTxWarp>
          </a:bodyPr>
          <a:lstStyle>
            <a:lvl1pPr defTabSz="930275">
              <a:defRPr kumimoji="0" sz="1200"/>
            </a:lvl1pPr>
          </a:lstStyle>
          <a:p>
            <a:r>
              <a:rPr lang="en-US" altLang="en-US"/>
              <a:t>Copyright 2000, Kevin Wayne</a:t>
            </a:r>
          </a:p>
        </p:txBody>
      </p:sp>
      <p:sp>
        <p:nvSpPr>
          <p:cNvPr id="14341" name="Rectangle 5">
            <a:extLst>
              <a:ext uri="{FF2B5EF4-FFF2-40B4-BE49-F238E27FC236}">
                <a16:creationId xmlns:a16="http://schemas.microsoft.com/office/drawing/2014/main" id="{452AA32B-FCBC-5C40-B1CC-11483860E3BC}"/>
              </a:ext>
            </a:extLst>
          </p:cNvPr>
          <p:cNvSpPr>
            <a:spLocks noGrp="1" noChangeArrowheads="1"/>
          </p:cNvSpPr>
          <p:nvPr>
            <p:ph type="sldNum" sz="quarter" idx="3"/>
          </p:nvPr>
        </p:nvSpPr>
        <p:spPr bwMode="auto">
          <a:xfrm>
            <a:off x="5253038" y="6669088"/>
            <a:ext cx="4016375" cy="350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077" tIns="46538" rIns="93077" bIns="46538" numCol="1" anchor="b" anchorCtr="0" compatLnSpc="1">
            <a:prstTxWarp prst="textNoShape">
              <a:avLst/>
            </a:prstTxWarp>
          </a:bodyPr>
          <a:lstStyle>
            <a:lvl1pPr algn="r" defTabSz="930275">
              <a:defRPr kumimoji="0" sz="1200"/>
            </a:lvl1pPr>
          </a:lstStyle>
          <a:p>
            <a:fld id="{9B8E145A-4194-5442-AC39-1331324097C1}"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a:extLst>
              <a:ext uri="{FF2B5EF4-FFF2-40B4-BE49-F238E27FC236}">
                <a16:creationId xmlns:a16="http://schemas.microsoft.com/office/drawing/2014/main" id="{FCA1D696-CEB9-1A49-9143-6A4047F6A557}"/>
              </a:ext>
            </a:extLst>
          </p:cNvPr>
          <p:cNvSpPr>
            <a:spLocks noGrp="1" noChangeArrowheads="1"/>
          </p:cNvSpPr>
          <p:nvPr>
            <p:ph type="hdr" sz="quarter"/>
          </p:nvPr>
        </p:nvSpPr>
        <p:spPr bwMode="auto">
          <a:xfrm>
            <a:off x="0" y="0"/>
            <a:ext cx="4016375" cy="350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077" tIns="46538" rIns="93077" bIns="46538" numCol="1" anchor="t" anchorCtr="0" compatLnSpc="1">
            <a:prstTxWarp prst="textNoShape">
              <a:avLst/>
            </a:prstTxWarp>
          </a:bodyPr>
          <a:lstStyle>
            <a:lvl1pPr defTabSz="930275">
              <a:defRPr kumimoji="0" sz="1200"/>
            </a:lvl1pPr>
          </a:lstStyle>
          <a:p>
            <a:endParaRPr lang="en-US" altLang="en-US"/>
          </a:p>
        </p:txBody>
      </p:sp>
      <p:sp>
        <p:nvSpPr>
          <p:cNvPr id="2057" name="Rectangle 9">
            <a:extLst>
              <a:ext uri="{FF2B5EF4-FFF2-40B4-BE49-F238E27FC236}">
                <a16:creationId xmlns:a16="http://schemas.microsoft.com/office/drawing/2014/main" id="{3E639A3D-0363-054F-B521-43C0ED945409}"/>
              </a:ext>
            </a:extLst>
          </p:cNvPr>
          <p:cNvSpPr>
            <a:spLocks noChangeArrowheads="1"/>
          </p:cNvSpPr>
          <p:nvPr>
            <p:ph type="sldImg" idx="2"/>
          </p:nvPr>
        </p:nvSpPr>
        <p:spPr bwMode="auto">
          <a:xfrm>
            <a:off x="2879725" y="527050"/>
            <a:ext cx="3509963" cy="2632075"/>
          </a:xfrm>
          <a:prstGeom prst="rect">
            <a:avLst/>
          </a:prstGeom>
          <a:noFill/>
          <a:ln w="9525">
            <a:solidFill>
              <a:srgbClr val="000000"/>
            </a:solidFill>
            <a:miter lim="800000"/>
            <a:headEnd/>
            <a:tailEnd/>
          </a:ln>
        </p:spPr>
      </p:sp>
      <p:sp>
        <p:nvSpPr>
          <p:cNvPr id="2058" name="Rectangle 10">
            <a:extLst>
              <a:ext uri="{FF2B5EF4-FFF2-40B4-BE49-F238E27FC236}">
                <a16:creationId xmlns:a16="http://schemas.microsoft.com/office/drawing/2014/main" id="{9C697E1C-FC13-FB4F-AE88-658A58D26A84}"/>
              </a:ext>
            </a:extLst>
          </p:cNvPr>
          <p:cNvSpPr>
            <a:spLocks noGrp="1" noChangeArrowheads="1"/>
          </p:cNvSpPr>
          <p:nvPr>
            <p:ph type="body" sz="quarter" idx="3"/>
          </p:nvPr>
        </p:nvSpPr>
        <p:spPr bwMode="auto">
          <a:xfrm>
            <a:off x="1238250" y="3335338"/>
            <a:ext cx="6792913" cy="3157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077" tIns="46538" rIns="93077" bIns="465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9" name="Rectangle 11">
            <a:extLst>
              <a:ext uri="{FF2B5EF4-FFF2-40B4-BE49-F238E27FC236}">
                <a16:creationId xmlns:a16="http://schemas.microsoft.com/office/drawing/2014/main" id="{60EBDB5F-7102-3547-BF1B-964328F06518}"/>
              </a:ext>
            </a:extLst>
          </p:cNvPr>
          <p:cNvSpPr>
            <a:spLocks noGrp="1" noChangeArrowheads="1"/>
          </p:cNvSpPr>
          <p:nvPr>
            <p:ph type="dt" idx="1"/>
          </p:nvPr>
        </p:nvSpPr>
        <p:spPr bwMode="auto">
          <a:xfrm>
            <a:off x="5253038" y="0"/>
            <a:ext cx="4016375" cy="350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077" tIns="46538" rIns="93077" bIns="46538" numCol="1" anchor="t" anchorCtr="0" compatLnSpc="1">
            <a:prstTxWarp prst="textNoShape">
              <a:avLst/>
            </a:prstTxWarp>
          </a:bodyPr>
          <a:lstStyle>
            <a:lvl1pPr algn="r" defTabSz="930275">
              <a:defRPr kumimoji="0" sz="1200"/>
            </a:lvl1pPr>
          </a:lstStyle>
          <a:p>
            <a:fld id="{7BE3233F-ECF1-0F42-99E0-ECDEA40A9C70}" type="datetime1">
              <a:rPr lang="en-US" altLang="en-US"/>
              <a:pPr/>
              <a:t>10/26/21</a:t>
            </a:fld>
            <a:endParaRPr lang="en-US" altLang="en-US"/>
          </a:p>
        </p:txBody>
      </p:sp>
      <p:sp>
        <p:nvSpPr>
          <p:cNvPr id="2060" name="Rectangle 12">
            <a:extLst>
              <a:ext uri="{FF2B5EF4-FFF2-40B4-BE49-F238E27FC236}">
                <a16:creationId xmlns:a16="http://schemas.microsoft.com/office/drawing/2014/main" id="{544C2F65-2823-DD45-BCF7-BB34754AF020}"/>
              </a:ext>
            </a:extLst>
          </p:cNvPr>
          <p:cNvSpPr>
            <a:spLocks noGrp="1" noChangeArrowheads="1"/>
          </p:cNvSpPr>
          <p:nvPr>
            <p:ph type="ftr" sz="quarter" idx="4"/>
          </p:nvPr>
        </p:nvSpPr>
        <p:spPr bwMode="auto">
          <a:xfrm>
            <a:off x="0" y="6669088"/>
            <a:ext cx="4016375" cy="350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077" tIns="46538" rIns="93077" bIns="46538" numCol="1" anchor="b" anchorCtr="0" compatLnSpc="1">
            <a:prstTxWarp prst="textNoShape">
              <a:avLst/>
            </a:prstTxWarp>
          </a:bodyPr>
          <a:lstStyle>
            <a:lvl1pPr defTabSz="930275">
              <a:defRPr kumimoji="0" sz="1200"/>
            </a:lvl1pPr>
          </a:lstStyle>
          <a:p>
            <a:r>
              <a:rPr lang="en-US" altLang="en-US"/>
              <a:t>Copyright 2000, Kevin Wayne</a:t>
            </a:r>
          </a:p>
        </p:txBody>
      </p:sp>
      <p:sp>
        <p:nvSpPr>
          <p:cNvPr id="2061" name="Rectangle 13">
            <a:extLst>
              <a:ext uri="{FF2B5EF4-FFF2-40B4-BE49-F238E27FC236}">
                <a16:creationId xmlns:a16="http://schemas.microsoft.com/office/drawing/2014/main" id="{53A699D8-15E2-524A-AF22-389533BEDC08}"/>
              </a:ext>
            </a:extLst>
          </p:cNvPr>
          <p:cNvSpPr>
            <a:spLocks noGrp="1" noChangeArrowheads="1"/>
          </p:cNvSpPr>
          <p:nvPr>
            <p:ph type="sldNum" sz="quarter" idx="5"/>
          </p:nvPr>
        </p:nvSpPr>
        <p:spPr bwMode="auto">
          <a:xfrm>
            <a:off x="5253038" y="6669088"/>
            <a:ext cx="4016375" cy="350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077" tIns="46538" rIns="93077" bIns="46538" numCol="1" anchor="b" anchorCtr="0" compatLnSpc="1">
            <a:prstTxWarp prst="textNoShape">
              <a:avLst/>
            </a:prstTxWarp>
          </a:bodyPr>
          <a:lstStyle>
            <a:lvl1pPr algn="r" defTabSz="930275">
              <a:defRPr kumimoji="0" sz="1200"/>
            </a:lvl1pPr>
          </a:lstStyle>
          <a:p>
            <a:fld id="{093EF83D-C1EB-FE4F-9626-0FE271A9186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omic Sans MS" panose="030F0902030302020204" pitchFamily="66"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omic Sans MS" panose="030F0902030302020204" pitchFamily="66" charset="0"/>
        <a:ea typeface="+mn-ea"/>
        <a:cs typeface="+mn-cs"/>
      </a:defRPr>
    </a:lvl2pPr>
    <a:lvl3pPr marL="914400" algn="l" rtl="0" eaLnBrk="0" fontAlgn="base" hangingPunct="0">
      <a:spcBef>
        <a:spcPct val="30000"/>
      </a:spcBef>
      <a:spcAft>
        <a:spcPct val="0"/>
      </a:spcAft>
      <a:defRPr kumimoji="1" sz="1200" kern="1200">
        <a:solidFill>
          <a:schemeClr val="tx1"/>
        </a:solidFill>
        <a:latin typeface="Comic Sans MS" panose="030F0902030302020204" pitchFamily="66"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Comic Sans MS" panose="030F0902030302020204" pitchFamily="66"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Comic Sans MS" panose="030F0902030302020204"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a:extLst>
              <a:ext uri="{FF2B5EF4-FFF2-40B4-BE49-F238E27FC236}">
                <a16:creationId xmlns:a16="http://schemas.microsoft.com/office/drawing/2014/main" id="{81515842-AB52-EB4E-AD53-7CC76B5CAF0E}"/>
              </a:ext>
            </a:extLst>
          </p:cNvPr>
          <p:cNvSpPr>
            <a:spLocks noChangeArrowheads="1"/>
          </p:cNvSpPr>
          <p:nvPr>
            <p:ph type="sldImg"/>
          </p:nvPr>
        </p:nvSpPr>
        <p:spPr bwMode="auto">
          <a:xfrm>
            <a:off x="2879725" y="527050"/>
            <a:ext cx="3509963" cy="2632075"/>
          </a:xfrm>
          <a:prstGeom prst="rect">
            <a:avLst/>
          </a:prstGeom>
          <a:solidFill>
            <a:srgbClr val="FFFFFF"/>
          </a:solidFill>
          <a:ln>
            <a:solidFill>
              <a:srgbClr val="000000"/>
            </a:solidFill>
            <a:miter lim="800000"/>
            <a:headEnd/>
            <a:tailEnd/>
          </a:ln>
        </p:spPr>
      </p:sp>
      <p:sp>
        <p:nvSpPr>
          <p:cNvPr id="573443" name="Rectangle 3">
            <a:extLst>
              <a:ext uri="{FF2B5EF4-FFF2-40B4-BE49-F238E27FC236}">
                <a16:creationId xmlns:a16="http://schemas.microsoft.com/office/drawing/2014/main" id="{7C68B999-42D5-F243-B8CB-E79EB4B4A0FC}"/>
              </a:ext>
            </a:extLst>
          </p:cNvPr>
          <p:cNvSpPr>
            <a:spLocks noChangeArrowheads="1"/>
          </p:cNvSpPr>
          <p:nvPr>
            <p:ph type="body" idx="1"/>
          </p:nvPr>
        </p:nvSpPr>
        <p:spPr bwMode="auto">
          <a:xfrm>
            <a:off x="1238250" y="3335338"/>
            <a:ext cx="6792913" cy="3157537"/>
          </a:xfrm>
          <a:prstGeom prst="rect">
            <a:avLst/>
          </a:prstGeom>
          <a:solidFill>
            <a:srgbClr val="FFFFFF"/>
          </a:solidFill>
          <a:ln>
            <a:solidFill>
              <a:srgbClr val="000000"/>
            </a:solidFill>
            <a:miter lim="800000"/>
            <a:headEnd/>
            <a:tailEnd/>
          </a:ln>
        </p:spPr>
        <p:txBody>
          <a:bodyPr/>
          <a:lstStyle/>
          <a:p>
            <a:r>
              <a:rPr lang="en-US" altLang="en-US"/>
              <a:t>"Divide and conquer", Caesar's other famous quote "I came, I saw, I conquered"</a:t>
            </a:r>
          </a:p>
          <a:p>
            <a:r>
              <a:rPr lang="en-US" altLang="en-US"/>
              <a:t>Divide-and-conquer idea dates back to Julius Caesar.</a:t>
            </a:r>
          </a:p>
          <a:p>
            <a:r>
              <a:rPr lang="en-US" altLang="en-US"/>
              <a:t>Favorite war tactic was to divide an opposing army in two halves, and then assault one half with his entire force.</a:t>
            </a:r>
          </a:p>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a:extLst>
              <a:ext uri="{FF2B5EF4-FFF2-40B4-BE49-F238E27FC236}">
                <a16:creationId xmlns:a16="http://schemas.microsoft.com/office/drawing/2014/main" id="{92474F31-E915-8C48-AB09-65ACFB71EE78}"/>
              </a:ext>
            </a:extLst>
          </p:cNvPr>
          <p:cNvSpPr>
            <a:spLocks noChangeArrowheads="1"/>
          </p:cNvSpPr>
          <p:nvPr>
            <p:ph type="sldImg"/>
          </p:nvPr>
        </p:nvSpPr>
        <p:spPr>
          <a:ln/>
        </p:spPr>
      </p:sp>
      <p:sp>
        <p:nvSpPr>
          <p:cNvPr id="540675" name="Rectangle 3">
            <a:extLst>
              <a:ext uri="{FF2B5EF4-FFF2-40B4-BE49-F238E27FC236}">
                <a16:creationId xmlns:a16="http://schemas.microsoft.com/office/drawing/2014/main" id="{966D7DA2-B445-8E47-A757-AE7BF374CA7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a:extLst>
              <a:ext uri="{FF2B5EF4-FFF2-40B4-BE49-F238E27FC236}">
                <a16:creationId xmlns:a16="http://schemas.microsoft.com/office/drawing/2014/main" id="{FD52FBD7-0CCD-EA4D-BAFE-B372AE807359}"/>
              </a:ext>
            </a:extLst>
          </p:cNvPr>
          <p:cNvSpPr>
            <a:spLocks noChangeArrowheads="1"/>
          </p:cNvSpPr>
          <p:nvPr>
            <p:ph type="sldImg"/>
          </p:nvPr>
        </p:nvSpPr>
        <p:spPr>
          <a:ln/>
        </p:spPr>
      </p:sp>
      <p:sp>
        <p:nvSpPr>
          <p:cNvPr id="557059" name="Rectangle 3">
            <a:extLst>
              <a:ext uri="{FF2B5EF4-FFF2-40B4-BE49-F238E27FC236}">
                <a16:creationId xmlns:a16="http://schemas.microsoft.com/office/drawing/2014/main" id="{77D84703-0141-A943-A332-625BA2D97EE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a:extLst>
              <a:ext uri="{FF2B5EF4-FFF2-40B4-BE49-F238E27FC236}">
                <a16:creationId xmlns:a16="http://schemas.microsoft.com/office/drawing/2014/main" id="{FF21B915-CF2C-6947-975C-4943717C5E20}"/>
              </a:ext>
            </a:extLst>
          </p:cNvPr>
          <p:cNvSpPr>
            <a:spLocks noChangeArrowheads="1" noTextEdit="1"/>
          </p:cNvSpPr>
          <p:nvPr>
            <p:ph type="sldImg"/>
          </p:nvPr>
        </p:nvSpPr>
        <p:spPr>
          <a:ln/>
        </p:spPr>
      </p:sp>
      <p:sp>
        <p:nvSpPr>
          <p:cNvPr id="510979" name="Rectangle 3">
            <a:extLst>
              <a:ext uri="{FF2B5EF4-FFF2-40B4-BE49-F238E27FC236}">
                <a16:creationId xmlns:a16="http://schemas.microsoft.com/office/drawing/2014/main" id="{C6385450-AE9F-AF4A-B71E-9190D0F8DFA0}"/>
              </a:ext>
            </a:extLst>
          </p:cNvPr>
          <p:cNvSpPr>
            <a:spLocks noGrp="1" noChangeArrowheads="1"/>
          </p:cNvSpPr>
          <p:nvPr>
            <p:ph type="body" idx="1"/>
          </p:nvPr>
        </p:nvSpPr>
        <p:spPr/>
        <p:txBody>
          <a:bodyPr lIns="91428" tIns="45715" rIns="91428" bIns="45715"/>
          <a:lstStyle/>
          <a:p>
            <a:r>
              <a:rPr lang="en-US" altLang="en-US"/>
              <a:t>can reduce neighbors to 6</a:t>
            </a:r>
          </a:p>
          <a:p>
            <a:r>
              <a:rPr lang="en-US" altLang="en-US"/>
              <a:t>Note: no points on median line (assumption that no points have same x coordinate ensures that median line can be drawn in this way)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a:extLst>
              <a:ext uri="{FF2B5EF4-FFF2-40B4-BE49-F238E27FC236}">
                <a16:creationId xmlns:a16="http://schemas.microsoft.com/office/drawing/2014/main" id="{87CF2A2D-85C0-6443-9E8A-DD73BC938E9E}"/>
              </a:ext>
            </a:extLst>
          </p:cNvPr>
          <p:cNvSpPr>
            <a:spLocks noChangeArrowheads="1"/>
          </p:cNvSpPr>
          <p:nvPr>
            <p:ph type="sldImg"/>
          </p:nvPr>
        </p:nvSpPr>
        <p:spPr>
          <a:ln/>
        </p:spPr>
      </p:sp>
      <p:sp>
        <p:nvSpPr>
          <p:cNvPr id="550915" name="Rectangle 3">
            <a:extLst>
              <a:ext uri="{FF2B5EF4-FFF2-40B4-BE49-F238E27FC236}">
                <a16:creationId xmlns:a16="http://schemas.microsoft.com/office/drawing/2014/main" id="{589824FF-95C6-FE4C-B6E4-63E03F930521}"/>
              </a:ext>
            </a:extLst>
          </p:cNvPr>
          <p:cNvSpPr>
            <a:spLocks noGrp="1" noChangeArrowheads="1"/>
          </p:cNvSpPr>
          <p:nvPr>
            <p:ph type="body" idx="1"/>
          </p:nvPr>
        </p:nvSpPr>
        <p:spPr/>
        <p:txBody>
          <a:bodyPr/>
          <a:lstStyle/>
          <a:p>
            <a:r>
              <a:rPr lang="en-US" altLang="en-US"/>
              <a:t>separation can be done in O(N) using linear time median algorithm</a:t>
            </a:r>
          </a:p>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a:extLst>
              <a:ext uri="{FF2B5EF4-FFF2-40B4-BE49-F238E27FC236}">
                <a16:creationId xmlns:a16="http://schemas.microsoft.com/office/drawing/2014/main" id="{C8A18665-4785-074C-AB26-3B6CC0087FB6}"/>
              </a:ext>
            </a:extLst>
          </p:cNvPr>
          <p:cNvSpPr>
            <a:spLocks noChangeArrowheads="1"/>
          </p:cNvSpPr>
          <p:nvPr>
            <p:ph type="sldImg"/>
          </p:nvPr>
        </p:nvSpPr>
        <p:spPr>
          <a:ln/>
        </p:spPr>
      </p:sp>
      <p:sp>
        <p:nvSpPr>
          <p:cNvPr id="541699" name="Rectangle 3">
            <a:extLst>
              <a:ext uri="{FF2B5EF4-FFF2-40B4-BE49-F238E27FC236}">
                <a16:creationId xmlns:a16="http://schemas.microsoft.com/office/drawing/2014/main" id="{F2993C1A-067A-9446-89A1-F8030EC5864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a:extLst>
              <a:ext uri="{FF2B5EF4-FFF2-40B4-BE49-F238E27FC236}">
                <a16:creationId xmlns:a16="http://schemas.microsoft.com/office/drawing/2014/main" id="{B51FBA7D-060D-EF47-B6C9-7877E0FC5C94}"/>
              </a:ext>
            </a:extLst>
          </p:cNvPr>
          <p:cNvSpPr>
            <a:spLocks noChangeArrowheads="1" noTextEdit="1"/>
          </p:cNvSpPr>
          <p:nvPr>
            <p:ph type="sldImg"/>
          </p:nvPr>
        </p:nvSpPr>
        <p:spPr>
          <a:ln/>
        </p:spPr>
      </p:sp>
      <p:sp>
        <p:nvSpPr>
          <p:cNvPr id="500739" name="Rectangle 3">
            <a:extLst>
              <a:ext uri="{FF2B5EF4-FFF2-40B4-BE49-F238E27FC236}">
                <a16:creationId xmlns:a16="http://schemas.microsoft.com/office/drawing/2014/main" id="{70D6E8B7-9E4A-E94A-B5FA-E46490EECFEB}"/>
              </a:ext>
            </a:extLst>
          </p:cNvPr>
          <p:cNvSpPr>
            <a:spLocks noGrp="1" noChangeArrowheads="1"/>
          </p:cNvSpPr>
          <p:nvPr>
            <p:ph type="body" idx="1"/>
          </p:nvPr>
        </p:nvSpPr>
        <p:spPr/>
        <p:txBody>
          <a:bodyPr lIns="91428" tIns="45715" rIns="91428" bIns="45715"/>
          <a:lstStyle/>
          <a:p>
            <a:r>
              <a:rPr lang="en-US" altLang="en-US"/>
              <a:t>Foundation of then-fledgling field of computational geometry.</a:t>
            </a:r>
          </a:p>
          <a:p>
            <a:r>
              <a:rPr lang="en-US" altLang="en-US"/>
              <a:t>"Shamos and Hoey (1970's) wanted to work out basic computational primitives in computational geometry. Surprisingly challenging to find an efficient algorithm. Shamos and Hoey asked whether it was possible to do better than quadratic. The algorithm we present is essentially their solution."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a:extLst>
              <a:ext uri="{FF2B5EF4-FFF2-40B4-BE49-F238E27FC236}">
                <a16:creationId xmlns:a16="http://schemas.microsoft.com/office/drawing/2014/main" id="{D47D85A0-EAEF-5A46-91C0-83E8EDEE741C}"/>
              </a:ext>
            </a:extLst>
          </p:cNvPr>
          <p:cNvSpPr>
            <a:spLocks noChangeArrowheads="1"/>
          </p:cNvSpPr>
          <p:nvPr>
            <p:ph type="sldImg"/>
          </p:nvPr>
        </p:nvSpPr>
        <p:spPr>
          <a:ln/>
        </p:spPr>
      </p:sp>
      <p:sp>
        <p:nvSpPr>
          <p:cNvPr id="533507" name="Rectangle 3">
            <a:extLst>
              <a:ext uri="{FF2B5EF4-FFF2-40B4-BE49-F238E27FC236}">
                <a16:creationId xmlns:a16="http://schemas.microsoft.com/office/drawing/2014/main" id="{2EF7BB9B-25A9-E54D-86DE-4C3A74050AA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a:extLst>
              <a:ext uri="{FF2B5EF4-FFF2-40B4-BE49-F238E27FC236}">
                <a16:creationId xmlns:a16="http://schemas.microsoft.com/office/drawing/2014/main" id="{3E56CB5A-C8F6-DE46-B7A9-26807F87800F}"/>
              </a:ext>
            </a:extLst>
          </p:cNvPr>
          <p:cNvSpPr>
            <a:spLocks noChangeArrowheads="1"/>
          </p:cNvSpPr>
          <p:nvPr>
            <p:ph type="sldImg"/>
          </p:nvPr>
        </p:nvSpPr>
        <p:spPr>
          <a:ln/>
        </p:spPr>
      </p:sp>
      <p:sp>
        <p:nvSpPr>
          <p:cNvPr id="603139" name="Rectangle 3">
            <a:extLst>
              <a:ext uri="{FF2B5EF4-FFF2-40B4-BE49-F238E27FC236}">
                <a16:creationId xmlns:a16="http://schemas.microsoft.com/office/drawing/2014/main" id="{024B1D09-E53B-C748-977E-D28674363E9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a:extLst>
              <a:ext uri="{FF2B5EF4-FFF2-40B4-BE49-F238E27FC236}">
                <a16:creationId xmlns:a16="http://schemas.microsoft.com/office/drawing/2014/main" id="{A66CDFD1-3500-D241-AFF0-F7B4EB39FBB0}"/>
              </a:ext>
            </a:extLst>
          </p:cNvPr>
          <p:cNvSpPr>
            <a:spLocks noChangeArrowheads="1"/>
          </p:cNvSpPr>
          <p:nvPr>
            <p:ph type="sldImg"/>
          </p:nvPr>
        </p:nvSpPr>
        <p:spPr>
          <a:ln/>
        </p:spPr>
      </p:sp>
      <p:sp>
        <p:nvSpPr>
          <p:cNvPr id="601091" name="Rectangle 3">
            <a:extLst>
              <a:ext uri="{FF2B5EF4-FFF2-40B4-BE49-F238E27FC236}">
                <a16:creationId xmlns:a16="http://schemas.microsoft.com/office/drawing/2014/main" id="{032332EA-472B-884D-910F-99F13D736CD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a:extLst>
              <a:ext uri="{FF2B5EF4-FFF2-40B4-BE49-F238E27FC236}">
                <a16:creationId xmlns:a16="http://schemas.microsoft.com/office/drawing/2014/main" id="{8414E88C-0E40-0043-866F-7ABCD1C2FFF9}"/>
              </a:ext>
            </a:extLst>
          </p:cNvPr>
          <p:cNvSpPr>
            <a:spLocks noChangeArrowheads="1"/>
          </p:cNvSpPr>
          <p:nvPr>
            <p:ph type="sldImg"/>
          </p:nvPr>
        </p:nvSpPr>
        <p:spPr>
          <a:ln/>
        </p:spPr>
      </p:sp>
      <p:sp>
        <p:nvSpPr>
          <p:cNvPr id="534531" name="Rectangle 3">
            <a:extLst>
              <a:ext uri="{FF2B5EF4-FFF2-40B4-BE49-F238E27FC236}">
                <a16:creationId xmlns:a16="http://schemas.microsoft.com/office/drawing/2014/main" id="{8BADB9ED-629E-BE4C-8AA3-9F339333C27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a:extLst>
              <a:ext uri="{FF2B5EF4-FFF2-40B4-BE49-F238E27FC236}">
                <a16:creationId xmlns:a16="http://schemas.microsoft.com/office/drawing/2014/main" id="{5AEC1A28-0A62-7341-92DA-6E4FAE71A86F}"/>
              </a:ext>
            </a:extLst>
          </p:cNvPr>
          <p:cNvSpPr>
            <a:spLocks noChangeArrowheads="1"/>
          </p:cNvSpPr>
          <p:nvPr>
            <p:ph type="sldImg"/>
          </p:nvPr>
        </p:nvSpPr>
        <p:spPr>
          <a:ln/>
        </p:spPr>
      </p:sp>
      <p:sp>
        <p:nvSpPr>
          <p:cNvPr id="536579" name="Rectangle 3">
            <a:extLst>
              <a:ext uri="{FF2B5EF4-FFF2-40B4-BE49-F238E27FC236}">
                <a16:creationId xmlns:a16="http://schemas.microsoft.com/office/drawing/2014/main" id="{75FB2D67-A35F-144E-BD77-A8E0094C9D2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a:extLst>
              <a:ext uri="{FF2B5EF4-FFF2-40B4-BE49-F238E27FC236}">
                <a16:creationId xmlns:a16="http://schemas.microsoft.com/office/drawing/2014/main" id="{B208C36D-CDEC-364F-8F5B-2D289E3A4C81}"/>
              </a:ext>
            </a:extLst>
          </p:cNvPr>
          <p:cNvSpPr>
            <a:spLocks noChangeArrowheads="1"/>
          </p:cNvSpPr>
          <p:nvPr>
            <p:ph type="sldImg"/>
          </p:nvPr>
        </p:nvSpPr>
        <p:spPr>
          <a:ln/>
        </p:spPr>
      </p:sp>
      <p:sp>
        <p:nvSpPr>
          <p:cNvPr id="538627" name="Rectangle 3">
            <a:extLst>
              <a:ext uri="{FF2B5EF4-FFF2-40B4-BE49-F238E27FC236}">
                <a16:creationId xmlns:a16="http://schemas.microsoft.com/office/drawing/2014/main" id="{4FE1F620-714E-4A44-9FA0-3A911826E59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a:extLst>
              <a:ext uri="{FF2B5EF4-FFF2-40B4-BE49-F238E27FC236}">
                <a16:creationId xmlns:a16="http://schemas.microsoft.com/office/drawing/2014/main" id="{2CCA782F-86FA-D84E-A440-B27A8693059A}"/>
              </a:ext>
            </a:extLst>
          </p:cNvPr>
          <p:cNvSpPr>
            <a:spLocks noChangeArrowheads="1"/>
          </p:cNvSpPr>
          <p:nvPr>
            <p:ph type="sldImg"/>
          </p:nvPr>
        </p:nvSpPr>
        <p:spPr>
          <a:ln/>
        </p:spPr>
      </p:sp>
      <p:sp>
        <p:nvSpPr>
          <p:cNvPr id="539651" name="Rectangle 3">
            <a:extLst>
              <a:ext uri="{FF2B5EF4-FFF2-40B4-BE49-F238E27FC236}">
                <a16:creationId xmlns:a16="http://schemas.microsoft.com/office/drawing/2014/main" id="{60242B11-8F33-3F4D-B156-EA49B4DEFC45}"/>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609282" name="Line 2">
            <a:extLst>
              <a:ext uri="{FF2B5EF4-FFF2-40B4-BE49-F238E27FC236}">
                <a16:creationId xmlns:a16="http://schemas.microsoft.com/office/drawing/2014/main" id="{2FEEFB19-4368-394A-B0EE-662D03956FB7}"/>
              </a:ext>
            </a:extLst>
          </p:cNvPr>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9283" name="Rectangle 3">
            <a:extLst>
              <a:ext uri="{FF2B5EF4-FFF2-40B4-BE49-F238E27FC236}">
                <a16:creationId xmlns:a16="http://schemas.microsoft.com/office/drawing/2014/main" id="{E453C0B1-62DE-204F-B19C-9F4C249E8453}"/>
              </a:ext>
            </a:extLst>
          </p:cNvPr>
          <p:cNvSpPr>
            <a:spLocks noGrp="1" noChangeArrowheads="1"/>
          </p:cNvSpPr>
          <p:nvPr>
            <p:ph type="ctrTitle" sz="quarter"/>
          </p:nvPr>
        </p:nvSpPr>
        <p:spPr>
          <a:xfrm>
            <a:off x="0" y="0"/>
            <a:ext cx="9144000" cy="1524000"/>
          </a:xfrm>
        </p:spPr>
        <p:txBody>
          <a:bodyPr anchor="b"/>
          <a:lstStyle>
            <a:lvl1pPr>
              <a:lnSpc>
                <a:spcPct val="80000"/>
              </a:lnSpc>
              <a:defRPr sz="3200"/>
            </a:lvl1pPr>
          </a:lstStyle>
          <a:p>
            <a:pPr lvl="0"/>
            <a:r>
              <a:rPr lang="en-US" altLang="en-US" noProof="0"/>
              <a:t>Click to edit Master title style</a:t>
            </a:r>
          </a:p>
        </p:txBody>
      </p:sp>
      <p:sp>
        <p:nvSpPr>
          <p:cNvPr id="609284" name="Rectangle 4">
            <a:extLst>
              <a:ext uri="{FF2B5EF4-FFF2-40B4-BE49-F238E27FC236}">
                <a16:creationId xmlns:a16="http://schemas.microsoft.com/office/drawing/2014/main" id="{7EB5E3DC-82C8-8F4A-8EEA-364A357EA30B}"/>
              </a:ext>
            </a:extLst>
          </p:cNvPr>
          <p:cNvSpPr>
            <a:spLocks noGrp="1" noChangeArrowheads="1"/>
          </p:cNvSpPr>
          <p:nvPr>
            <p:ph type="subTitle" sz="quarter" idx="1"/>
          </p:nvPr>
        </p:nvSpPr>
        <p:spPr>
          <a:xfrm>
            <a:off x="1220788" y="2671763"/>
            <a:ext cx="7162800" cy="3094037"/>
          </a:xfrm>
          <a:extLst>
            <a:ext uri="{91240B29-F687-4F45-9708-019B960494DF}">
              <a14:hiddenLine xmlns:a14="http://schemas.microsoft.com/office/drawing/2010/main" w="9525">
                <a:solidFill>
                  <a:schemeClr val="tx1"/>
                </a:solidFill>
                <a:miter lim="800000"/>
                <a:headEnd/>
                <a:tailEnd type="none" w="sm" len="sm"/>
              </a14:hiddenLine>
            </a:ext>
          </a:extLst>
        </p:spPr>
        <p:txBody>
          <a:bodyPr/>
          <a:lstStyle>
            <a:lvl1pPr defTabSz="915988">
              <a:defRPr sz="1600"/>
            </a:lvl1pPr>
          </a:lstStyle>
          <a:p>
            <a:pPr lvl="0"/>
            <a:r>
              <a:rPr lang="en-US" alt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4A267-0A12-784D-91E2-9BD8D75008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6ABA24-8149-C147-9089-29FC2A106D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D1D97B28-0FF8-F341-A087-15C855F452D3}"/>
              </a:ext>
            </a:extLst>
          </p:cNvPr>
          <p:cNvSpPr>
            <a:spLocks noGrp="1"/>
          </p:cNvSpPr>
          <p:nvPr>
            <p:ph type="sldNum" sz="quarter" idx="10"/>
          </p:nvPr>
        </p:nvSpPr>
        <p:spPr/>
        <p:txBody>
          <a:bodyPr/>
          <a:lstStyle>
            <a:lvl1pPr>
              <a:defRPr/>
            </a:lvl1pPr>
          </a:lstStyle>
          <a:p>
            <a:fld id="{15B378C7-60B4-3942-A3E0-0A04F43E40FA}" type="slidenum">
              <a:rPr lang="en-US" altLang="en-US"/>
              <a:pPr/>
              <a:t>‹#›</a:t>
            </a:fld>
            <a:endParaRPr lang="en-US" altLang="en-US" sz="1400"/>
          </a:p>
        </p:txBody>
      </p:sp>
    </p:spTree>
    <p:extLst>
      <p:ext uri="{BB962C8B-B14F-4D97-AF65-F5344CB8AC3E}">
        <p14:creationId xmlns:p14="http://schemas.microsoft.com/office/powerpoint/2010/main" val="181046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5C48F-F1EE-F745-A976-3BD36A12C21B}"/>
              </a:ext>
            </a:extLst>
          </p:cNvPr>
          <p:cNvSpPr>
            <a:spLocks noGrp="1"/>
          </p:cNvSpPr>
          <p:nvPr>
            <p:ph type="title" orient="vert"/>
          </p:nvPr>
        </p:nvSpPr>
        <p:spPr>
          <a:xfrm>
            <a:off x="6858000" y="152400"/>
            <a:ext cx="2286000" cy="6172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D0431B-81FC-F04D-8D05-E28021AA7EB0}"/>
              </a:ext>
            </a:extLst>
          </p:cNvPr>
          <p:cNvSpPr>
            <a:spLocks noGrp="1"/>
          </p:cNvSpPr>
          <p:nvPr>
            <p:ph type="body" orient="vert" idx="1"/>
          </p:nvPr>
        </p:nvSpPr>
        <p:spPr>
          <a:xfrm>
            <a:off x="0" y="152400"/>
            <a:ext cx="67056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2FE47C45-C15B-B147-BCD9-462D6BFE92E1}"/>
              </a:ext>
            </a:extLst>
          </p:cNvPr>
          <p:cNvSpPr>
            <a:spLocks noGrp="1"/>
          </p:cNvSpPr>
          <p:nvPr>
            <p:ph type="sldNum" sz="quarter" idx="10"/>
          </p:nvPr>
        </p:nvSpPr>
        <p:spPr/>
        <p:txBody>
          <a:bodyPr/>
          <a:lstStyle>
            <a:lvl1pPr>
              <a:defRPr/>
            </a:lvl1pPr>
          </a:lstStyle>
          <a:p>
            <a:fld id="{882BA524-D934-AC42-B790-F1ABB30FB09F}" type="slidenum">
              <a:rPr lang="en-US" altLang="en-US"/>
              <a:pPr/>
              <a:t>‹#›</a:t>
            </a:fld>
            <a:endParaRPr lang="en-US" altLang="en-US" sz="1400"/>
          </a:p>
        </p:txBody>
      </p:sp>
    </p:spTree>
    <p:extLst>
      <p:ext uri="{BB962C8B-B14F-4D97-AF65-F5344CB8AC3E}">
        <p14:creationId xmlns:p14="http://schemas.microsoft.com/office/powerpoint/2010/main" val="1529820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9A240-B69E-9A40-985B-3ECA7B1207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FC1713-6131-134E-8B1A-3B32403107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70079BDA-EBD9-B54B-8B6B-271E8BAC519F}"/>
              </a:ext>
            </a:extLst>
          </p:cNvPr>
          <p:cNvSpPr>
            <a:spLocks noGrp="1"/>
          </p:cNvSpPr>
          <p:nvPr>
            <p:ph type="sldNum" sz="quarter" idx="10"/>
          </p:nvPr>
        </p:nvSpPr>
        <p:spPr/>
        <p:txBody>
          <a:bodyPr/>
          <a:lstStyle>
            <a:lvl1pPr>
              <a:defRPr/>
            </a:lvl1pPr>
          </a:lstStyle>
          <a:p>
            <a:fld id="{6B3A8F26-8A07-8D40-98C3-F9D3A5AE7917}" type="slidenum">
              <a:rPr lang="en-US" altLang="en-US"/>
              <a:pPr/>
              <a:t>‹#›</a:t>
            </a:fld>
            <a:endParaRPr lang="en-US" altLang="en-US" sz="1400"/>
          </a:p>
        </p:txBody>
      </p:sp>
    </p:spTree>
    <p:extLst>
      <p:ext uri="{BB962C8B-B14F-4D97-AF65-F5344CB8AC3E}">
        <p14:creationId xmlns:p14="http://schemas.microsoft.com/office/powerpoint/2010/main" val="294721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859A-DA5C-BB45-9B0C-9A239F1ABD4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567F40-4E2D-8740-AB7E-2F3AE38CFCD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id="{F5AF26EA-020F-C447-B5EE-64A8033F5987}"/>
              </a:ext>
            </a:extLst>
          </p:cNvPr>
          <p:cNvSpPr>
            <a:spLocks noGrp="1"/>
          </p:cNvSpPr>
          <p:nvPr>
            <p:ph type="sldNum" sz="quarter" idx="10"/>
          </p:nvPr>
        </p:nvSpPr>
        <p:spPr/>
        <p:txBody>
          <a:bodyPr/>
          <a:lstStyle>
            <a:lvl1pPr>
              <a:defRPr/>
            </a:lvl1pPr>
          </a:lstStyle>
          <a:p>
            <a:fld id="{7C8A82DA-BA5D-C549-8C63-7C60460BD2F6}" type="slidenum">
              <a:rPr lang="en-US" altLang="en-US"/>
              <a:pPr/>
              <a:t>‹#›</a:t>
            </a:fld>
            <a:endParaRPr lang="en-US" altLang="en-US" sz="1400"/>
          </a:p>
        </p:txBody>
      </p:sp>
    </p:spTree>
    <p:extLst>
      <p:ext uri="{BB962C8B-B14F-4D97-AF65-F5344CB8AC3E}">
        <p14:creationId xmlns:p14="http://schemas.microsoft.com/office/powerpoint/2010/main" val="2772142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64568-068E-4A40-86A2-D45A6C1BAD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19EE19-FE0B-7346-A678-23F09213F3BA}"/>
              </a:ext>
            </a:extLst>
          </p:cNvPr>
          <p:cNvSpPr>
            <a:spLocks noGrp="1"/>
          </p:cNvSpPr>
          <p:nvPr>
            <p:ph sz="half" idx="1"/>
          </p:nvPr>
        </p:nvSpPr>
        <p:spPr>
          <a:xfrm>
            <a:off x="609600" y="914400"/>
            <a:ext cx="38481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F39C2B-644B-C74C-918F-1728171E4A82}"/>
              </a:ext>
            </a:extLst>
          </p:cNvPr>
          <p:cNvSpPr>
            <a:spLocks noGrp="1"/>
          </p:cNvSpPr>
          <p:nvPr>
            <p:ph sz="half" idx="2"/>
          </p:nvPr>
        </p:nvSpPr>
        <p:spPr>
          <a:xfrm>
            <a:off x="4610100" y="914400"/>
            <a:ext cx="38481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4AE1F096-8035-2D40-B118-4377A1706AFA}"/>
              </a:ext>
            </a:extLst>
          </p:cNvPr>
          <p:cNvSpPr>
            <a:spLocks noGrp="1"/>
          </p:cNvSpPr>
          <p:nvPr>
            <p:ph type="sldNum" sz="quarter" idx="10"/>
          </p:nvPr>
        </p:nvSpPr>
        <p:spPr/>
        <p:txBody>
          <a:bodyPr/>
          <a:lstStyle>
            <a:lvl1pPr>
              <a:defRPr/>
            </a:lvl1pPr>
          </a:lstStyle>
          <a:p>
            <a:fld id="{5AEFE9A3-1008-FB4B-B272-1B34ABB32869}" type="slidenum">
              <a:rPr lang="en-US" altLang="en-US"/>
              <a:pPr/>
              <a:t>‹#›</a:t>
            </a:fld>
            <a:endParaRPr lang="en-US" altLang="en-US" sz="1400"/>
          </a:p>
        </p:txBody>
      </p:sp>
    </p:spTree>
    <p:extLst>
      <p:ext uri="{BB962C8B-B14F-4D97-AF65-F5344CB8AC3E}">
        <p14:creationId xmlns:p14="http://schemas.microsoft.com/office/powerpoint/2010/main" val="94737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0E1E5-5231-564B-99B1-75DD30081C5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509B04-2487-5449-97E4-94EB784990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F91CBC-8472-D046-8BD0-D02952A439E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FCE912-21FA-4443-81B8-90FF0F4AD66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311D22-01C5-C74C-863A-F0EFB3ADBDF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3BCDE652-30C3-F340-B5CC-D6948F64E23F}"/>
              </a:ext>
            </a:extLst>
          </p:cNvPr>
          <p:cNvSpPr>
            <a:spLocks noGrp="1"/>
          </p:cNvSpPr>
          <p:nvPr>
            <p:ph type="sldNum" sz="quarter" idx="10"/>
          </p:nvPr>
        </p:nvSpPr>
        <p:spPr/>
        <p:txBody>
          <a:bodyPr/>
          <a:lstStyle>
            <a:lvl1pPr>
              <a:defRPr/>
            </a:lvl1pPr>
          </a:lstStyle>
          <a:p>
            <a:fld id="{F46A8BAF-881C-9940-8306-C254768759AF}" type="slidenum">
              <a:rPr lang="en-US" altLang="en-US"/>
              <a:pPr/>
              <a:t>‹#›</a:t>
            </a:fld>
            <a:endParaRPr lang="en-US" altLang="en-US" sz="1400"/>
          </a:p>
        </p:txBody>
      </p:sp>
    </p:spTree>
    <p:extLst>
      <p:ext uri="{BB962C8B-B14F-4D97-AF65-F5344CB8AC3E}">
        <p14:creationId xmlns:p14="http://schemas.microsoft.com/office/powerpoint/2010/main" val="293823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53A07-3CD0-224F-9A0F-CC03EF2AF6F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8686B1A1-E754-7F4C-B771-33D7BECF422D}"/>
              </a:ext>
            </a:extLst>
          </p:cNvPr>
          <p:cNvSpPr>
            <a:spLocks noGrp="1"/>
          </p:cNvSpPr>
          <p:nvPr>
            <p:ph type="sldNum" sz="quarter" idx="10"/>
          </p:nvPr>
        </p:nvSpPr>
        <p:spPr/>
        <p:txBody>
          <a:bodyPr/>
          <a:lstStyle>
            <a:lvl1pPr>
              <a:defRPr/>
            </a:lvl1pPr>
          </a:lstStyle>
          <a:p>
            <a:fld id="{AA8A6E51-E5B0-B942-8FFE-A5255B7E3704}" type="slidenum">
              <a:rPr lang="en-US" altLang="en-US"/>
              <a:pPr/>
              <a:t>‹#›</a:t>
            </a:fld>
            <a:endParaRPr lang="en-US" altLang="en-US" sz="1400"/>
          </a:p>
        </p:txBody>
      </p:sp>
    </p:spTree>
    <p:extLst>
      <p:ext uri="{BB962C8B-B14F-4D97-AF65-F5344CB8AC3E}">
        <p14:creationId xmlns:p14="http://schemas.microsoft.com/office/powerpoint/2010/main" val="274668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7AED9E-572B-C64E-9691-FA2D8CC865EA}"/>
              </a:ext>
            </a:extLst>
          </p:cNvPr>
          <p:cNvSpPr>
            <a:spLocks noGrp="1"/>
          </p:cNvSpPr>
          <p:nvPr>
            <p:ph type="sldNum" sz="quarter" idx="10"/>
          </p:nvPr>
        </p:nvSpPr>
        <p:spPr/>
        <p:txBody>
          <a:bodyPr/>
          <a:lstStyle>
            <a:lvl1pPr>
              <a:defRPr/>
            </a:lvl1pPr>
          </a:lstStyle>
          <a:p>
            <a:fld id="{5E383666-30F9-E34F-96C1-7D3FFD88111B}" type="slidenum">
              <a:rPr lang="en-US" altLang="en-US"/>
              <a:pPr/>
              <a:t>‹#›</a:t>
            </a:fld>
            <a:endParaRPr lang="en-US" altLang="en-US" sz="1400"/>
          </a:p>
        </p:txBody>
      </p:sp>
    </p:spTree>
    <p:extLst>
      <p:ext uri="{BB962C8B-B14F-4D97-AF65-F5344CB8AC3E}">
        <p14:creationId xmlns:p14="http://schemas.microsoft.com/office/powerpoint/2010/main" val="280919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1BAEF-17C6-EB4B-BFA0-713AA34B0A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446D37-388D-734E-97E2-D5B43C62CD4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DAA908-8B07-AD41-8270-ED88CFEEB50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B6EC5F3-D4A5-D348-9086-A73F795B19F6}"/>
              </a:ext>
            </a:extLst>
          </p:cNvPr>
          <p:cNvSpPr>
            <a:spLocks noGrp="1"/>
          </p:cNvSpPr>
          <p:nvPr>
            <p:ph type="sldNum" sz="quarter" idx="10"/>
          </p:nvPr>
        </p:nvSpPr>
        <p:spPr/>
        <p:txBody>
          <a:bodyPr/>
          <a:lstStyle>
            <a:lvl1pPr>
              <a:defRPr/>
            </a:lvl1pPr>
          </a:lstStyle>
          <a:p>
            <a:fld id="{FF575CA7-A477-9244-9CA1-13760A4D2587}" type="slidenum">
              <a:rPr lang="en-US" altLang="en-US"/>
              <a:pPr/>
              <a:t>‹#›</a:t>
            </a:fld>
            <a:endParaRPr lang="en-US" altLang="en-US" sz="1400"/>
          </a:p>
        </p:txBody>
      </p:sp>
    </p:spTree>
    <p:extLst>
      <p:ext uri="{BB962C8B-B14F-4D97-AF65-F5344CB8AC3E}">
        <p14:creationId xmlns:p14="http://schemas.microsoft.com/office/powerpoint/2010/main" val="42570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06333-1AF5-754C-B3C0-D001653DAB7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E544D5-3E7C-7E40-B7F6-360ED7E86C1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F9BBB0-DE88-1941-AEF8-2C10A090AA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B7E500CB-1D9F-B046-8D4E-22749ABBBAD9}"/>
              </a:ext>
            </a:extLst>
          </p:cNvPr>
          <p:cNvSpPr>
            <a:spLocks noGrp="1"/>
          </p:cNvSpPr>
          <p:nvPr>
            <p:ph type="sldNum" sz="quarter" idx="10"/>
          </p:nvPr>
        </p:nvSpPr>
        <p:spPr/>
        <p:txBody>
          <a:bodyPr/>
          <a:lstStyle>
            <a:lvl1pPr>
              <a:defRPr/>
            </a:lvl1pPr>
          </a:lstStyle>
          <a:p>
            <a:fld id="{439FA4A0-05D3-1E41-B3F5-5EC6335457F3}" type="slidenum">
              <a:rPr lang="en-US" altLang="en-US"/>
              <a:pPr/>
              <a:t>‹#›</a:t>
            </a:fld>
            <a:endParaRPr lang="en-US" altLang="en-US" sz="1400"/>
          </a:p>
        </p:txBody>
      </p:sp>
    </p:spTree>
    <p:extLst>
      <p:ext uri="{BB962C8B-B14F-4D97-AF65-F5344CB8AC3E}">
        <p14:creationId xmlns:p14="http://schemas.microsoft.com/office/powerpoint/2010/main" val="132467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08258" name="Rectangle 2">
            <a:extLst>
              <a:ext uri="{FF2B5EF4-FFF2-40B4-BE49-F238E27FC236}">
                <a16:creationId xmlns:a16="http://schemas.microsoft.com/office/drawing/2014/main" id="{E9C61EC0-FB24-7043-97C8-47C916357AAA}"/>
              </a:ext>
            </a:extLst>
          </p:cNvPr>
          <p:cNvSpPr>
            <a:spLocks noGrp="1" noChangeArrowheads="1"/>
          </p:cNvSpPr>
          <p:nvPr>
            <p:ph type="title"/>
          </p:nvPr>
        </p:nvSpPr>
        <p:spPr bwMode="auto">
          <a:xfrm>
            <a:off x="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608259" name="Rectangle 3">
            <a:extLst>
              <a:ext uri="{FF2B5EF4-FFF2-40B4-BE49-F238E27FC236}">
                <a16:creationId xmlns:a16="http://schemas.microsoft.com/office/drawing/2014/main" id="{B3193297-2B74-D142-B56F-9BA38F75F623}"/>
              </a:ext>
            </a:extLst>
          </p:cNvPr>
          <p:cNvSpPr>
            <a:spLocks noGrp="1" noChangeArrowheads="1"/>
          </p:cNvSpPr>
          <p:nvPr>
            <p:ph type="body" idx="1"/>
          </p:nvPr>
        </p:nvSpPr>
        <p:spPr bwMode="auto">
          <a:xfrm>
            <a:off x="609600" y="914400"/>
            <a:ext cx="78486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08260" name="Rectangle 4">
            <a:extLst>
              <a:ext uri="{FF2B5EF4-FFF2-40B4-BE49-F238E27FC236}">
                <a16:creationId xmlns:a16="http://schemas.microsoft.com/office/drawing/2014/main" id="{0CDFFA58-384B-DA4D-961E-C9436548BEF7}"/>
              </a:ext>
            </a:extLst>
          </p:cNvPr>
          <p:cNvSpPr>
            <a:spLocks noGrp="1" noChangeArrowheads="1"/>
          </p:cNvSpPr>
          <p:nvPr>
            <p:ph type="sldNum" sz="quarter" idx="4"/>
          </p:nvPr>
        </p:nvSpPr>
        <p:spPr bwMode="auto">
          <a:xfrm>
            <a:off x="723900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800"/>
            </a:lvl1pPr>
          </a:lstStyle>
          <a:p>
            <a:fld id="{29EC341F-6D9C-C143-B288-A30833452A26}" type="slidenum">
              <a:rPr lang="en-US" altLang="en-US"/>
              <a:pPr/>
              <a:t>‹#›</a:t>
            </a:fld>
            <a:endParaRPr lang="en-US" altLang="en-US" sz="1400"/>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ctr" rtl="0" eaLnBrk="0" fontAlgn="base" hangingPunct="0">
        <a:lnSpc>
          <a:spcPct val="70000"/>
        </a:lnSpc>
        <a:spcBef>
          <a:spcPct val="0"/>
        </a:spcBef>
        <a:spcAft>
          <a:spcPct val="0"/>
        </a:spcAft>
        <a:defRPr kumimoji="1" sz="2000" kern="1200">
          <a:solidFill>
            <a:schemeClr val="folHlink"/>
          </a:solidFill>
          <a:latin typeface="+mj-lt"/>
          <a:ea typeface="+mj-ea"/>
          <a:cs typeface="+mj-cs"/>
        </a:defRPr>
      </a:lvl1pPr>
      <a:lvl2pPr algn="ctr" rtl="0" eaLnBrk="0" fontAlgn="base" hangingPunct="0">
        <a:lnSpc>
          <a:spcPct val="70000"/>
        </a:lnSpc>
        <a:spcBef>
          <a:spcPct val="0"/>
        </a:spcBef>
        <a:spcAft>
          <a:spcPct val="0"/>
        </a:spcAft>
        <a:defRPr kumimoji="1" sz="2000">
          <a:solidFill>
            <a:schemeClr val="folHlink"/>
          </a:solidFill>
          <a:latin typeface="Comic Sans MS" panose="030F0902030302020204" pitchFamily="66" charset="0"/>
        </a:defRPr>
      </a:lvl2pPr>
      <a:lvl3pPr algn="ctr" rtl="0" eaLnBrk="0" fontAlgn="base" hangingPunct="0">
        <a:lnSpc>
          <a:spcPct val="70000"/>
        </a:lnSpc>
        <a:spcBef>
          <a:spcPct val="0"/>
        </a:spcBef>
        <a:spcAft>
          <a:spcPct val="0"/>
        </a:spcAft>
        <a:defRPr kumimoji="1" sz="2000">
          <a:solidFill>
            <a:schemeClr val="folHlink"/>
          </a:solidFill>
          <a:latin typeface="Comic Sans MS" panose="030F0902030302020204" pitchFamily="66" charset="0"/>
        </a:defRPr>
      </a:lvl3pPr>
      <a:lvl4pPr algn="ctr" rtl="0" eaLnBrk="0" fontAlgn="base" hangingPunct="0">
        <a:lnSpc>
          <a:spcPct val="70000"/>
        </a:lnSpc>
        <a:spcBef>
          <a:spcPct val="0"/>
        </a:spcBef>
        <a:spcAft>
          <a:spcPct val="0"/>
        </a:spcAft>
        <a:defRPr kumimoji="1" sz="2000">
          <a:solidFill>
            <a:schemeClr val="folHlink"/>
          </a:solidFill>
          <a:latin typeface="Comic Sans MS" panose="030F0902030302020204" pitchFamily="66" charset="0"/>
        </a:defRPr>
      </a:lvl4pPr>
      <a:lvl5pPr algn="ctr" rtl="0" eaLnBrk="0" fontAlgn="base" hangingPunct="0">
        <a:lnSpc>
          <a:spcPct val="70000"/>
        </a:lnSpc>
        <a:spcBef>
          <a:spcPct val="0"/>
        </a:spcBef>
        <a:spcAft>
          <a:spcPct val="0"/>
        </a:spcAft>
        <a:defRPr kumimoji="1" sz="2000">
          <a:solidFill>
            <a:schemeClr val="folHlink"/>
          </a:solidFill>
          <a:latin typeface="Comic Sans MS" panose="030F0902030302020204" pitchFamily="66" charset="0"/>
        </a:defRPr>
      </a:lvl5pPr>
      <a:lvl6pPr marL="457200" algn="ctr" rtl="0" eaLnBrk="0" fontAlgn="base" hangingPunct="0">
        <a:lnSpc>
          <a:spcPct val="70000"/>
        </a:lnSpc>
        <a:spcBef>
          <a:spcPct val="0"/>
        </a:spcBef>
        <a:spcAft>
          <a:spcPct val="0"/>
        </a:spcAft>
        <a:defRPr kumimoji="1" sz="2000">
          <a:solidFill>
            <a:schemeClr val="folHlink"/>
          </a:solidFill>
          <a:latin typeface="Comic Sans MS" panose="030F0902030302020204" pitchFamily="66" charset="0"/>
        </a:defRPr>
      </a:lvl6pPr>
      <a:lvl7pPr marL="914400" algn="ctr" rtl="0" eaLnBrk="0" fontAlgn="base" hangingPunct="0">
        <a:lnSpc>
          <a:spcPct val="70000"/>
        </a:lnSpc>
        <a:spcBef>
          <a:spcPct val="0"/>
        </a:spcBef>
        <a:spcAft>
          <a:spcPct val="0"/>
        </a:spcAft>
        <a:defRPr kumimoji="1" sz="2000">
          <a:solidFill>
            <a:schemeClr val="folHlink"/>
          </a:solidFill>
          <a:latin typeface="Comic Sans MS" panose="030F0902030302020204" pitchFamily="66" charset="0"/>
        </a:defRPr>
      </a:lvl7pPr>
      <a:lvl8pPr marL="1371600" algn="ctr" rtl="0" eaLnBrk="0" fontAlgn="base" hangingPunct="0">
        <a:lnSpc>
          <a:spcPct val="70000"/>
        </a:lnSpc>
        <a:spcBef>
          <a:spcPct val="0"/>
        </a:spcBef>
        <a:spcAft>
          <a:spcPct val="0"/>
        </a:spcAft>
        <a:defRPr kumimoji="1" sz="2000">
          <a:solidFill>
            <a:schemeClr val="folHlink"/>
          </a:solidFill>
          <a:latin typeface="Comic Sans MS" panose="030F0902030302020204" pitchFamily="66" charset="0"/>
        </a:defRPr>
      </a:lvl8pPr>
      <a:lvl9pPr marL="1828800" algn="ctr" rtl="0" eaLnBrk="0" fontAlgn="base" hangingPunct="0">
        <a:lnSpc>
          <a:spcPct val="70000"/>
        </a:lnSpc>
        <a:spcBef>
          <a:spcPct val="0"/>
        </a:spcBef>
        <a:spcAft>
          <a:spcPct val="0"/>
        </a:spcAft>
        <a:defRPr kumimoji="1" sz="2000">
          <a:solidFill>
            <a:schemeClr val="folHlink"/>
          </a:solidFill>
          <a:latin typeface="Comic Sans MS" panose="030F0902030302020204" pitchFamily="66" charset="0"/>
        </a:defRPr>
      </a:lvl9pPr>
    </p:titleStyle>
    <p:bodyStyle>
      <a:lvl1pPr algn="l" rtl="0" eaLnBrk="0" fontAlgn="base" hangingPunct="0">
        <a:lnSpc>
          <a:spcPts val="2600"/>
        </a:lnSpc>
        <a:spcBef>
          <a:spcPct val="0"/>
        </a:spcBef>
        <a:spcAft>
          <a:spcPct val="0"/>
        </a:spcAft>
        <a:buClr>
          <a:srgbClr val="003399"/>
        </a:buClr>
        <a:buSzPct val="50000"/>
        <a:buFont typeface="Monotype Sorts" pitchFamily="2" charset="2"/>
        <a:defRPr kumimoji="1" kern="1200">
          <a:solidFill>
            <a:srgbClr val="003399"/>
          </a:solidFill>
          <a:latin typeface="+mn-lt"/>
          <a:ea typeface="+mn-ea"/>
          <a:cs typeface="+mn-cs"/>
        </a:defRPr>
      </a:lvl1pPr>
      <a:lvl2pPr marL="346075" indent="-231775" algn="l" rtl="0" eaLnBrk="0" fontAlgn="base" hangingPunct="0">
        <a:lnSpc>
          <a:spcPts val="2600"/>
        </a:lnSpc>
        <a:spcBef>
          <a:spcPct val="0"/>
        </a:spcBef>
        <a:spcAft>
          <a:spcPct val="0"/>
        </a:spcAft>
        <a:buClr>
          <a:schemeClr val="tx1"/>
        </a:buClr>
        <a:buSzPct val="35000"/>
        <a:buFont typeface="Monotype Sorts" pitchFamily="2" charset="2"/>
        <a:buChar char="n"/>
        <a:defRPr kumimoji="1" kern="1200">
          <a:solidFill>
            <a:schemeClr val="tx1"/>
          </a:solidFill>
          <a:latin typeface="+mn-lt"/>
          <a:ea typeface="+mn-ea"/>
          <a:cs typeface="+mn-cs"/>
        </a:defRPr>
      </a:lvl2pPr>
      <a:lvl3pPr marL="627063" indent="-166688" algn="l" rtl="0" eaLnBrk="0" fontAlgn="base" hangingPunct="0">
        <a:lnSpc>
          <a:spcPts val="2600"/>
        </a:lnSpc>
        <a:spcBef>
          <a:spcPct val="0"/>
        </a:spcBef>
        <a:spcAft>
          <a:spcPct val="0"/>
        </a:spcAft>
        <a:buClr>
          <a:schemeClr val="tx1"/>
        </a:buClr>
        <a:buSzPct val="80000"/>
        <a:buChar char="–"/>
        <a:defRPr kumimoji="1" kern="1200">
          <a:solidFill>
            <a:schemeClr val="tx1"/>
          </a:solidFill>
          <a:latin typeface="+mn-lt"/>
          <a:ea typeface="+mn-ea"/>
          <a:cs typeface="+mn-cs"/>
        </a:defRPr>
      </a:lvl3pPr>
      <a:lvl4pPr marL="1147763" indent="-404813" algn="l" rtl="0" eaLnBrk="0" fontAlgn="base" hangingPunct="0">
        <a:lnSpc>
          <a:spcPts val="2600"/>
        </a:lnSpc>
        <a:spcBef>
          <a:spcPct val="0"/>
        </a:spcBef>
        <a:spcAft>
          <a:spcPct val="0"/>
        </a:spcAft>
        <a:buClr>
          <a:schemeClr val="tx1"/>
        </a:buClr>
        <a:buFont typeface="Wingdings" pitchFamily="2" charset="2"/>
        <a:buChar char="!"/>
        <a:defRPr kumimoji="1" kern="1200">
          <a:solidFill>
            <a:schemeClr val="tx1"/>
          </a:solidFill>
          <a:latin typeface="+mn-lt"/>
          <a:ea typeface="+mn-ea"/>
          <a:cs typeface="+mn-cs"/>
        </a:defRPr>
      </a:lvl4pPr>
      <a:lvl5pPr marL="1539875" indent="-169863" algn="l" rtl="0" eaLnBrk="0" fontAlgn="base" hangingPunct="0">
        <a:lnSpc>
          <a:spcPts val="2600"/>
        </a:lnSpc>
        <a:spcBef>
          <a:spcPct val="0"/>
        </a:spcBef>
        <a:spcAft>
          <a:spcPct val="0"/>
        </a:spcAft>
        <a:buClr>
          <a:schemeClr val="tx1"/>
        </a:buClr>
        <a:buSzPct val="10000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a:extLst>
              <a:ext uri="{FF2B5EF4-FFF2-40B4-BE49-F238E27FC236}">
                <a16:creationId xmlns:a16="http://schemas.microsoft.com/office/drawing/2014/main" id="{9E112A09-1A2C-E44A-882B-E669E9FDB0F5}"/>
              </a:ext>
            </a:extLst>
          </p:cNvPr>
          <p:cNvSpPr>
            <a:spLocks noChangeArrowheads="1"/>
          </p:cNvSpPr>
          <p:nvPr>
            <p:ph type="ctrTitle"/>
          </p:nvPr>
        </p:nvSpPr>
        <p:spPr>
          <a:noFill/>
          <a:ln/>
        </p:spPr>
        <p:txBody>
          <a:bodyPr/>
          <a:lstStyle/>
          <a:p>
            <a:r>
              <a:rPr lang="en-US" altLang="en-US" dirty="0"/>
              <a:t>Closest Pair of Points</a:t>
            </a:r>
          </a:p>
        </p:txBody>
      </p:sp>
      <p:pic>
        <p:nvPicPr>
          <p:cNvPr id="572420" name="Picture 4">
            <a:extLst>
              <a:ext uri="{FF2B5EF4-FFF2-40B4-BE49-F238E27FC236}">
                <a16:creationId xmlns:a16="http://schemas.microsoft.com/office/drawing/2014/main" id="{AE88EEA4-042B-2E47-9122-79E76AC834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905000"/>
            <a:ext cx="4140200" cy="4140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61B13E6-C56C-C044-8DD9-6FCDEA9FBFF1}"/>
              </a:ext>
            </a:extLst>
          </p:cNvPr>
          <p:cNvSpPr txBox="1"/>
          <p:nvPr/>
        </p:nvSpPr>
        <p:spPr>
          <a:xfrm>
            <a:off x="334626" y="2924145"/>
            <a:ext cx="2114681" cy="400110"/>
          </a:xfrm>
          <a:prstGeom prst="rect">
            <a:avLst/>
          </a:prstGeom>
          <a:noFill/>
        </p:spPr>
        <p:txBody>
          <a:bodyPr wrap="none" rtlCol="0">
            <a:spAutoFit/>
          </a:bodyPr>
          <a:lstStyle/>
          <a:p>
            <a:r>
              <a:rPr lang="en-US" sz="2000" dirty="0"/>
              <a:t>The closest pair</a:t>
            </a:r>
          </a:p>
        </p:txBody>
      </p:sp>
      <p:cxnSp>
        <p:nvCxnSpPr>
          <p:cNvPr id="4" name="Straight Arrow Connector 3">
            <a:extLst>
              <a:ext uri="{FF2B5EF4-FFF2-40B4-BE49-F238E27FC236}">
                <a16:creationId xmlns:a16="http://schemas.microsoft.com/office/drawing/2014/main" id="{46A39A14-8ECE-4C42-B2C4-C835F486F1D2}"/>
              </a:ext>
            </a:extLst>
          </p:cNvPr>
          <p:cNvCxnSpPr/>
          <p:nvPr/>
        </p:nvCxnSpPr>
        <p:spPr bwMode="auto">
          <a:xfrm flipV="1">
            <a:off x="2438400" y="2819400"/>
            <a:ext cx="1143000" cy="304800"/>
          </a:xfrm>
          <a:prstGeom prst="straightConnector1">
            <a:avLst/>
          </a:prstGeom>
          <a:ln w="31750">
            <a:headEnd type="triangle" w="sm" len="sm"/>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lide Number Placeholder 3">
            <a:extLst>
              <a:ext uri="{FF2B5EF4-FFF2-40B4-BE49-F238E27FC236}">
                <a16:creationId xmlns:a16="http://schemas.microsoft.com/office/drawing/2014/main" id="{245BF689-2554-8342-B806-A47A50080468}"/>
              </a:ext>
            </a:extLst>
          </p:cNvPr>
          <p:cNvSpPr>
            <a:spLocks noGrp="1"/>
          </p:cNvSpPr>
          <p:nvPr>
            <p:ph type="sldNum" sz="quarter" idx="10"/>
          </p:nvPr>
        </p:nvSpPr>
        <p:spPr/>
        <p:txBody>
          <a:bodyPr/>
          <a:lstStyle/>
          <a:p>
            <a:fld id="{404BE40A-7BFF-4845-A8F9-E95D5DA7E3F5}" type="slidenum">
              <a:rPr lang="en-US" altLang="en-US"/>
              <a:pPr/>
              <a:t>10</a:t>
            </a:fld>
            <a:endParaRPr lang="en-US" altLang="en-US" sz="1400"/>
          </a:p>
        </p:txBody>
      </p:sp>
      <p:sp>
        <p:nvSpPr>
          <p:cNvPr id="508932" name="Rectangle 4">
            <a:extLst>
              <a:ext uri="{FF2B5EF4-FFF2-40B4-BE49-F238E27FC236}">
                <a16:creationId xmlns:a16="http://schemas.microsoft.com/office/drawing/2014/main" id="{CB0B73D8-9FCE-EC43-BC05-A1B03645B08B}"/>
              </a:ext>
            </a:extLst>
          </p:cNvPr>
          <p:cNvSpPr>
            <a:spLocks noChangeArrowheads="1"/>
          </p:cNvSpPr>
          <p:nvPr/>
        </p:nvSpPr>
        <p:spPr bwMode="auto">
          <a:xfrm>
            <a:off x="1676400" y="2971800"/>
            <a:ext cx="6248400" cy="3581400"/>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8933" name="Rectangle 5">
            <a:extLst>
              <a:ext uri="{FF2B5EF4-FFF2-40B4-BE49-F238E27FC236}">
                <a16:creationId xmlns:a16="http://schemas.microsoft.com/office/drawing/2014/main" id="{39C5A2EB-4E98-4749-9D46-F4DA4AB28141}"/>
              </a:ext>
            </a:extLst>
          </p:cNvPr>
          <p:cNvSpPr>
            <a:spLocks noChangeArrowheads="1"/>
          </p:cNvSpPr>
          <p:nvPr/>
        </p:nvSpPr>
        <p:spPr bwMode="auto">
          <a:xfrm>
            <a:off x="3810000" y="2986088"/>
            <a:ext cx="914400" cy="3567112"/>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8934" name="Oval 6">
            <a:extLst>
              <a:ext uri="{FF2B5EF4-FFF2-40B4-BE49-F238E27FC236}">
                <a16:creationId xmlns:a16="http://schemas.microsoft.com/office/drawing/2014/main" id="{26008614-FF4A-3340-971A-1CDCED433A62}"/>
              </a:ext>
            </a:extLst>
          </p:cNvPr>
          <p:cNvSpPr>
            <a:spLocks noChangeArrowheads="1"/>
          </p:cNvSpPr>
          <p:nvPr/>
        </p:nvSpPr>
        <p:spPr bwMode="auto">
          <a:xfrm flipH="1">
            <a:off x="2286000" y="4114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35" name="Oval 7">
            <a:extLst>
              <a:ext uri="{FF2B5EF4-FFF2-40B4-BE49-F238E27FC236}">
                <a16:creationId xmlns:a16="http://schemas.microsoft.com/office/drawing/2014/main" id="{8A0C6D43-AC23-B44A-A9AA-6157865EC9D2}"/>
              </a:ext>
            </a:extLst>
          </p:cNvPr>
          <p:cNvSpPr>
            <a:spLocks noChangeArrowheads="1"/>
          </p:cNvSpPr>
          <p:nvPr/>
        </p:nvSpPr>
        <p:spPr bwMode="auto">
          <a:xfrm flipH="1">
            <a:off x="4114800" y="4038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36" name="Oval 8">
            <a:extLst>
              <a:ext uri="{FF2B5EF4-FFF2-40B4-BE49-F238E27FC236}">
                <a16:creationId xmlns:a16="http://schemas.microsoft.com/office/drawing/2014/main" id="{E106ADF9-5B94-A449-8389-1E991DCEA76C}"/>
              </a:ext>
            </a:extLst>
          </p:cNvPr>
          <p:cNvSpPr>
            <a:spLocks noChangeArrowheads="1"/>
          </p:cNvSpPr>
          <p:nvPr/>
        </p:nvSpPr>
        <p:spPr bwMode="auto">
          <a:xfrm flipH="1">
            <a:off x="3352800" y="5410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37" name="Oval 9">
            <a:extLst>
              <a:ext uri="{FF2B5EF4-FFF2-40B4-BE49-F238E27FC236}">
                <a16:creationId xmlns:a16="http://schemas.microsoft.com/office/drawing/2014/main" id="{ED091B0C-4C4B-5044-816A-3CCDD6FECC82}"/>
              </a:ext>
            </a:extLst>
          </p:cNvPr>
          <p:cNvSpPr>
            <a:spLocks noChangeArrowheads="1"/>
          </p:cNvSpPr>
          <p:nvPr/>
        </p:nvSpPr>
        <p:spPr bwMode="auto">
          <a:xfrm flipH="1">
            <a:off x="4419600" y="6019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38" name="Oval 10">
            <a:extLst>
              <a:ext uri="{FF2B5EF4-FFF2-40B4-BE49-F238E27FC236}">
                <a16:creationId xmlns:a16="http://schemas.microsoft.com/office/drawing/2014/main" id="{18F527BC-B427-EC45-9257-089CFEEB995B}"/>
              </a:ext>
            </a:extLst>
          </p:cNvPr>
          <p:cNvSpPr>
            <a:spLocks noChangeArrowheads="1"/>
          </p:cNvSpPr>
          <p:nvPr/>
        </p:nvSpPr>
        <p:spPr bwMode="auto">
          <a:xfrm flipH="1">
            <a:off x="19050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39" name="Oval 11">
            <a:extLst>
              <a:ext uri="{FF2B5EF4-FFF2-40B4-BE49-F238E27FC236}">
                <a16:creationId xmlns:a16="http://schemas.microsoft.com/office/drawing/2014/main" id="{723E168E-C2FC-C146-AA7A-85C711214694}"/>
              </a:ext>
            </a:extLst>
          </p:cNvPr>
          <p:cNvSpPr>
            <a:spLocks noChangeArrowheads="1"/>
          </p:cNvSpPr>
          <p:nvPr/>
        </p:nvSpPr>
        <p:spPr bwMode="auto">
          <a:xfrm flipH="1">
            <a:off x="2895600" y="3962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40" name="Oval 12">
            <a:extLst>
              <a:ext uri="{FF2B5EF4-FFF2-40B4-BE49-F238E27FC236}">
                <a16:creationId xmlns:a16="http://schemas.microsoft.com/office/drawing/2014/main" id="{C0D0D1BA-D90A-B64A-AE8F-E4FD8BAD2D65}"/>
              </a:ext>
            </a:extLst>
          </p:cNvPr>
          <p:cNvSpPr>
            <a:spLocks noChangeArrowheads="1"/>
          </p:cNvSpPr>
          <p:nvPr/>
        </p:nvSpPr>
        <p:spPr bwMode="auto">
          <a:xfrm flipH="1">
            <a:off x="31242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41" name="Oval 13">
            <a:extLst>
              <a:ext uri="{FF2B5EF4-FFF2-40B4-BE49-F238E27FC236}">
                <a16:creationId xmlns:a16="http://schemas.microsoft.com/office/drawing/2014/main" id="{808B3B31-A6BB-6842-ADDC-BECBC694ECED}"/>
              </a:ext>
            </a:extLst>
          </p:cNvPr>
          <p:cNvSpPr>
            <a:spLocks noChangeArrowheads="1"/>
          </p:cNvSpPr>
          <p:nvPr/>
        </p:nvSpPr>
        <p:spPr bwMode="auto">
          <a:xfrm flipH="1">
            <a:off x="3200400" y="4267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42" name="Oval 14">
            <a:extLst>
              <a:ext uri="{FF2B5EF4-FFF2-40B4-BE49-F238E27FC236}">
                <a16:creationId xmlns:a16="http://schemas.microsoft.com/office/drawing/2014/main" id="{ECB1058E-979E-C549-B7E3-6FE11C9E8713}"/>
              </a:ext>
            </a:extLst>
          </p:cNvPr>
          <p:cNvSpPr>
            <a:spLocks noChangeArrowheads="1"/>
          </p:cNvSpPr>
          <p:nvPr/>
        </p:nvSpPr>
        <p:spPr bwMode="auto">
          <a:xfrm flipH="1">
            <a:off x="56388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43" name="Oval 15">
            <a:extLst>
              <a:ext uri="{FF2B5EF4-FFF2-40B4-BE49-F238E27FC236}">
                <a16:creationId xmlns:a16="http://schemas.microsoft.com/office/drawing/2014/main" id="{6A7A29DE-5C74-9B40-AA9E-26C9DF1FBE37}"/>
              </a:ext>
            </a:extLst>
          </p:cNvPr>
          <p:cNvSpPr>
            <a:spLocks noChangeArrowheads="1"/>
          </p:cNvSpPr>
          <p:nvPr/>
        </p:nvSpPr>
        <p:spPr bwMode="auto">
          <a:xfrm flipH="1">
            <a:off x="38862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44" name="Oval 16">
            <a:extLst>
              <a:ext uri="{FF2B5EF4-FFF2-40B4-BE49-F238E27FC236}">
                <a16:creationId xmlns:a16="http://schemas.microsoft.com/office/drawing/2014/main" id="{6FCC95DC-A49B-9C48-8760-BA6D924DF3CE}"/>
              </a:ext>
            </a:extLst>
          </p:cNvPr>
          <p:cNvSpPr>
            <a:spLocks noChangeArrowheads="1"/>
          </p:cNvSpPr>
          <p:nvPr/>
        </p:nvSpPr>
        <p:spPr bwMode="auto">
          <a:xfrm flipH="1">
            <a:off x="5105400" y="4191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45" name="Oval 17">
            <a:extLst>
              <a:ext uri="{FF2B5EF4-FFF2-40B4-BE49-F238E27FC236}">
                <a16:creationId xmlns:a16="http://schemas.microsoft.com/office/drawing/2014/main" id="{9B405ED0-0DFA-8C43-884A-809B373E9D7B}"/>
              </a:ext>
            </a:extLst>
          </p:cNvPr>
          <p:cNvSpPr>
            <a:spLocks noChangeArrowheads="1"/>
          </p:cNvSpPr>
          <p:nvPr/>
        </p:nvSpPr>
        <p:spPr bwMode="auto">
          <a:xfrm flipH="1">
            <a:off x="4876800" y="4572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46" name="Oval 18">
            <a:extLst>
              <a:ext uri="{FF2B5EF4-FFF2-40B4-BE49-F238E27FC236}">
                <a16:creationId xmlns:a16="http://schemas.microsoft.com/office/drawing/2014/main" id="{FA6EA79B-F6D6-C447-AE6B-61DD41E98666}"/>
              </a:ext>
            </a:extLst>
          </p:cNvPr>
          <p:cNvSpPr>
            <a:spLocks noChangeArrowheads="1"/>
          </p:cNvSpPr>
          <p:nvPr/>
        </p:nvSpPr>
        <p:spPr bwMode="auto">
          <a:xfrm flipH="1">
            <a:off x="7620000" y="6400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47" name="Oval 19">
            <a:extLst>
              <a:ext uri="{FF2B5EF4-FFF2-40B4-BE49-F238E27FC236}">
                <a16:creationId xmlns:a16="http://schemas.microsoft.com/office/drawing/2014/main" id="{5A27671E-E454-F04B-808D-0FA1FBCF23E9}"/>
              </a:ext>
            </a:extLst>
          </p:cNvPr>
          <p:cNvSpPr>
            <a:spLocks noChangeArrowheads="1"/>
          </p:cNvSpPr>
          <p:nvPr/>
        </p:nvSpPr>
        <p:spPr bwMode="auto">
          <a:xfrm flipH="1">
            <a:off x="6019800" y="3352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48" name="Oval 20">
            <a:extLst>
              <a:ext uri="{FF2B5EF4-FFF2-40B4-BE49-F238E27FC236}">
                <a16:creationId xmlns:a16="http://schemas.microsoft.com/office/drawing/2014/main" id="{4B55F039-D3ED-634B-9568-88F9A812A3A6}"/>
              </a:ext>
            </a:extLst>
          </p:cNvPr>
          <p:cNvSpPr>
            <a:spLocks noChangeArrowheads="1"/>
          </p:cNvSpPr>
          <p:nvPr/>
        </p:nvSpPr>
        <p:spPr bwMode="auto">
          <a:xfrm flipH="1">
            <a:off x="6477000" y="4648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49" name="Oval 21">
            <a:extLst>
              <a:ext uri="{FF2B5EF4-FFF2-40B4-BE49-F238E27FC236}">
                <a16:creationId xmlns:a16="http://schemas.microsoft.com/office/drawing/2014/main" id="{A92BD833-D947-1D41-9095-67434C14B805}"/>
              </a:ext>
            </a:extLst>
          </p:cNvPr>
          <p:cNvSpPr>
            <a:spLocks noChangeArrowheads="1"/>
          </p:cNvSpPr>
          <p:nvPr/>
        </p:nvSpPr>
        <p:spPr bwMode="auto">
          <a:xfrm flipH="1">
            <a:off x="1828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50" name="Oval 22">
            <a:extLst>
              <a:ext uri="{FF2B5EF4-FFF2-40B4-BE49-F238E27FC236}">
                <a16:creationId xmlns:a16="http://schemas.microsoft.com/office/drawing/2014/main" id="{327B1CC2-2F37-8945-98B3-47B7647AFA44}"/>
              </a:ext>
            </a:extLst>
          </p:cNvPr>
          <p:cNvSpPr>
            <a:spLocks noChangeArrowheads="1"/>
          </p:cNvSpPr>
          <p:nvPr/>
        </p:nvSpPr>
        <p:spPr bwMode="auto">
          <a:xfrm flipH="1">
            <a:off x="4343400" y="4343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51" name="Oval 23">
            <a:extLst>
              <a:ext uri="{FF2B5EF4-FFF2-40B4-BE49-F238E27FC236}">
                <a16:creationId xmlns:a16="http://schemas.microsoft.com/office/drawing/2014/main" id="{5424CF96-488A-244F-ADC4-43302A01C901}"/>
              </a:ext>
            </a:extLst>
          </p:cNvPr>
          <p:cNvSpPr>
            <a:spLocks noChangeArrowheads="1"/>
          </p:cNvSpPr>
          <p:nvPr/>
        </p:nvSpPr>
        <p:spPr bwMode="auto">
          <a:xfrm flipH="1">
            <a:off x="33528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52" name="Oval 24">
            <a:extLst>
              <a:ext uri="{FF2B5EF4-FFF2-40B4-BE49-F238E27FC236}">
                <a16:creationId xmlns:a16="http://schemas.microsoft.com/office/drawing/2014/main" id="{D447E8E1-BD4E-A44C-B168-A3400BF811D4}"/>
              </a:ext>
            </a:extLst>
          </p:cNvPr>
          <p:cNvSpPr>
            <a:spLocks noChangeArrowheads="1"/>
          </p:cNvSpPr>
          <p:nvPr/>
        </p:nvSpPr>
        <p:spPr bwMode="auto">
          <a:xfrm flipH="1">
            <a:off x="4114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53" name="Oval 25">
            <a:extLst>
              <a:ext uri="{FF2B5EF4-FFF2-40B4-BE49-F238E27FC236}">
                <a16:creationId xmlns:a16="http://schemas.microsoft.com/office/drawing/2014/main" id="{7011461F-F0F7-9C4B-B7D1-E35890E94A58}"/>
              </a:ext>
            </a:extLst>
          </p:cNvPr>
          <p:cNvSpPr>
            <a:spLocks noChangeArrowheads="1"/>
          </p:cNvSpPr>
          <p:nvPr/>
        </p:nvSpPr>
        <p:spPr bwMode="auto">
          <a:xfrm flipH="1">
            <a:off x="3962400" y="5334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54" name="Oval 26">
            <a:extLst>
              <a:ext uri="{FF2B5EF4-FFF2-40B4-BE49-F238E27FC236}">
                <a16:creationId xmlns:a16="http://schemas.microsoft.com/office/drawing/2014/main" id="{C0ED514A-2237-B448-AAA9-EF9602FBFB64}"/>
              </a:ext>
            </a:extLst>
          </p:cNvPr>
          <p:cNvSpPr>
            <a:spLocks noChangeArrowheads="1"/>
          </p:cNvSpPr>
          <p:nvPr/>
        </p:nvSpPr>
        <p:spPr bwMode="auto">
          <a:xfrm flipH="1">
            <a:off x="1905000" y="5638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55" name="Oval 27">
            <a:extLst>
              <a:ext uri="{FF2B5EF4-FFF2-40B4-BE49-F238E27FC236}">
                <a16:creationId xmlns:a16="http://schemas.microsoft.com/office/drawing/2014/main" id="{82374E78-65E5-C447-9763-B0F0329C24A3}"/>
              </a:ext>
            </a:extLst>
          </p:cNvPr>
          <p:cNvSpPr>
            <a:spLocks noChangeArrowheads="1"/>
          </p:cNvSpPr>
          <p:nvPr/>
        </p:nvSpPr>
        <p:spPr bwMode="auto">
          <a:xfrm flipH="1">
            <a:off x="22098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56" name="Oval 28">
            <a:extLst>
              <a:ext uri="{FF2B5EF4-FFF2-40B4-BE49-F238E27FC236}">
                <a16:creationId xmlns:a16="http://schemas.microsoft.com/office/drawing/2014/main" id="{42DEBB0F-7C0F-9447-8FF2-FAE9A58372A1}"/>
              </a:ext>
            </a:extLst>
          </p:cNvPr>
          <p:cNvSpPr>
            <a:spLocks noChangeArrowheads="1"/>
          </p:cNvSpPr>
          <p:nvPr/>
        </p:nvSpPr>
        <p:spPr bwMode="auto">
          <a:xfrm flipH="1">
            <a:off x="3810000" y="6324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57" name="Oval 29">
            <a:extLst>
              <a:ext uri="{FF2B5EF4-FFF2-40B4-BE49-F238E27FC236}">
                <a16:creationId xmlns:a16="http://schemas.microsoft.com/office/drawing/2014/main" id="{74B1B72C-3F3C-7246-A4C2-19E52E5ADBFB}"/>
              </a:ext>
            </a:extLst>
          </p:cNvPr>
          <p:cNvSpPr>
            <a:spLocks noChangeArrowheads="1"/>
          </p:cNvSpPr>
          <p:nvPr/>
        </p:nvSpPr>
        <p:spPr bwMode="auto">
          <a:xfrm flipH="1">
            <a:off x="17526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58" name="Oval 30">
            <a:extLst>
              <a:ext uri="{FF2B5EF4-FFF2-40B4-BE49-F238E27FC236}">
                <a16:creationId xmlns:a16="http://schemas.microsoft.com/office/drawing/2014/main" id="{47123CE5-6EB1-AF4E-8823-7BEBA3B0C424}"/>
              </a:ext>
            </a:extLst>
          </p:cNvPr>
          <p:cNvSpPr>
            <a:spLocks noChangeArrowheads="1"/>
          </p:cNvSpPr>
          <p:nvPr/>
        </p:nvSpPr>
        <p:spPr bwMode="auto">
          <a:xfrm flipH="1">
            <a:off x="30480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59" name="Oval 31">
            <a:extLst>
              <a:ext uri="{FF2B5EF4-FFF2-40B4-BE49-F238E27FC236}">
                <a16:creationId xmlns:a16="http://schemas.microsoft.com/office/drawing/2014/main" id="{8DCA5B7E-8508-C948-A9E3-7881C861557C}"/>
              </a:ext>
            </a:extLst>
          </p:cNvPr>
          <p:cNvSpPr>
            <a:spLocks noChangeArrowheads="1"/>
          </p:cNvSpPr>
          <p:nvPr/>
        </p:nvSpPr>
        <p:spPr bwMode="auto">
          <a:xfrm flipH="1">
            <a:off x="7543800" y="3886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60" name="Oval 32">
            <a:extLst>
              <a:ext uri="{FF2B5EF4-FFF2-40B4-BE49-F238E27FC236}">
                <a16:creationId xmlns:a16="http://schemas.microsoft.com/office/drawing/2014/main" id="{4A5FEAF2-7186-BF44-BDC0-696BF5F46D20}"/>
              </a:ext>
            </a:extLst>
          </p:cNvPr>
          <p:cNvSpPr>
            <a:spLocks noChangeArrowheads="1"/>
          </p:cNvSpPr>
          <p:nvPr/>
        </p:nvSpPr>
        <p:spPr bwMode="auto">
          <a:xfrm flipH="1">
            <a:off x="6858000" y="3429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61" name="Oval 33">
            <a:extLst>
              <a:ext uri="{FF2B5EF4-FFF2-40B4-BE49-F238E27FC236}">
                <a16:creationId xmlns:a16="http://schemas.microsoft.com/office/drawing/2014/main" id="{FF69C27A-2AF3-A04F-850C-01AA582521C9}"/>
              </a:ext>
            </a:extLst>
          </p:cNvPr>
          <p:cNvSpPr>
            <a:spLocks noChangeArrowheads="1"/>
          </p:cNvSpPr>
          <p:nvPr/>
        </p:nvSpPr>
        <p:spPr bwMode="auto">
          <a:xfrm flipH="1">
            <a:off x="5334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62" name="Oval 34">
            <a:extLst>
              <a:ext uri="{FF2B5EF4-FFF2-40B4-BE49-F238E27FC236}">
                <a16:creationId xmlns:a16="http://schemas.microsoft.com/office/drawing/2014/main" id="{40734690-7786-464B-B885-EFC233383C2C}"/>
              </a:ext>
            </a:extLst>
          </p:cNvPr>
          <p:cNvSpPr>
            <a:spLocks noChangeArrowheads="1"/>
          </p:cNvSpPr>
          <p:nvPr/>
        </p:nvSpPr>
        <p:spPr bwMode="auto">
          <a:xfrm flipH="1">
            <a:off x="75438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63" name="Oval 35">
            <a:extLst>
              <a:ext uri="{FF2B5EF4-FFF2-40B4-BE49-F238E27FC236}">
                <a16:creationId xmlns:a16="http://schemas.microsoft.com/office/drawing/2014/main" id="{BF539D4F-E73F-F34E-983E-93DC08D1C77C}"/>
              </a:ext>
            </a:extLst>
          </p:cNvPr>
          <p:cNvSpPr>
            <a:spLocks noChangeArrowheads="1"/>
          </p:cNvSpPr>
          <p:nvPr/>
        </p:nvSpPr>
        <p:spPr bwMode="auto">
          <a:xfrm flipH="1">
            <a:off x="6019800" y="5029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64" name="Oval 36">
            <a:extLst>
              <a:ext uri="{FF2B5EF4-FFF2-40B4-BE49-F238E27FC236}">
                <a16:creationId xmlns:a16="http://schemas.microsoft.com/office/drawing/2014/main" id="{AFD0E460-3FD1-D04D-BA7A-51E3F18DC49F}"/>
              </a:ext>
            </a:extLst>
          </p:cNvPr>
          <p:cNvSpPr>
            <a:spLocks noChangeArrowheads="1"/>
          </p:cNvSpPr>
          <p:nvPr/>
        </p:nvSpPr>
        <p:spPr bwMode="auto">
          <a:xfrm flipH="1">
            <a:off x="6248400" y="6172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65" name="Oval 37">
            <a:extLst>
              <a:ext uri="{FF2B5EF4-FFF2-40B4-BE49-F238E27FC236}">
                <a16:creationId xmlns:a16="http://schemas.microsoft.com/office/drawing/2014/main" id="{FB8E224F-36F0-474F-B865-E77A32370889}"/>
              </a:ext>
            </a:extLst>
          </p:cNvPr>
          <p:cNvSpPr>
            <a:spLocks noChangeArrowheads="1"/>
          </p:cNvSpPr>
          <p:nvPr/>
        </p:nvSpPr>
        <p:spPr bwMode="auto">
          <a:xfrm flipH="1">
            <a:off x="76200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66" name="Oval 38">
            <a:extLst>
              <a:ext uri="{FF2B5EF4-FFF2-40B4-BE49-F238E27FC236}">
                <a16:creationId xmlns:a16="http://schemas.microsoft.com/office/drawing/2014/main" id="{13BCB23F-9A17-D84D-93A9-E78ABF30316A}"/>
              </a:ext>
            </a:extLst>
          </p:cNvPr>
          <p:cNvSpPr>
            <a:spLocks noChangeArrowheads="1"/>
          </p:cNvSpPr>
          <p:nvPr/>
        </p:nvSpPr>
        <p:spPr bwMode="auto">
          <a:xfrm flipH="1">
            <a:off x="6477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67" name="Oval 39">
            <a:extLst>
              <a:ext uri="{FF2B5EF4-FFF2-40B4-BE49-F238E27FC236}">
                <a16:creationId xmlns:a16="http://schemas.microsoft.com/office/drawing/2014/main" id="{72EC578E-9A2E-0444-9B57-283AA8EAEEEB}"/>
              </a:ext>
            </a:extLst>
          </p:cNvPr>
          <p:cNvSpPr>
            <a:spLocks noChangeArrowheads="1"/>
          </p:cNvSpPr>
          <p:nvPr/>
        </p:nvSpPr>
        <p:spPr bwMode="auto">
          <a:xfrm flipH="1">
            <a:off x="7239000" y="5562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68" name="Line 40">
            <a:extLst>
              <a:ext uri="{FF2B5EF4-FFF2-40B4-BE49-F238E27FC236}">
                <a16:creationId xmlns:a16="http://schemas.microsoft.com/office/drawing/2014/main" id="{CCEF9F8A-D36B-CC4C-B112-034E14A63BBC}"/>
              </a:ext>
            </a:extLst>
          </p:cNvPr>
          <p:cNvSpPr>
            <a:spLocks noChangeShapeType="1"/>
          </p:cNvSpPr>
          <p:nvPr/>
        </p:nvSpPr>
        <p:spPr bwMode="auto">
          <a:xfrm>
            <a:off x="4267200" y="2971800"/>
            <a:ext cx="0" cy="3581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grpSp>
        <p:nvGrpSpPr>
          <p:cNvPr id="508969" name="Group 41">
            <a:extLst>
              <a:ext uri="{FF2B5EF4-FFF2-40B4-BE49-F238E27FC236}">
                <a16:creationId xmlns:a16="http://schemas.microsoft.com/office/drawing/2014/main" id="{BE686A5E-95A5-1349-A4FB-278DA2C9E14C}"/>
              </a:ext>
            </a:extLst>
          </p:cNvPr>
          <p:cNvGrpSpPr>
            <a:grpSpLocks/>
          </p:cNvGrpSpPr>
          <p:nvPr/>
        </p:nvGrpSpPr>
        <p:grpSpPr bwMode="auto">
          <a:xfrm>
            <a:off x="1736725" y="5224463"/>
            <a:ext cx="549275" cy="490537"/>
            <a:chOff x="1094" y="3291"/>
            <a:chExt cx="346" cy="309"/>
          </a:xfrm>
        </p:grpSpPr>
        <p:sp>
          <p:nvSpPr>
            <p:cNvPr id="508970" name="Line 42">
              <a:extLst>
                <a:ext uri="{FF2B5EF4-FFF2-40B4-BE49-F238E27FC236}">
                  <a16:creationId xmlns:a16="http://schemas.microsoft.com/office/drawing/2014/main" id="{E2FCBFD6-72F0-9647-86A2-84C67E1BD0B3}"/>
                </a:ext>
              </a:extLst>
            </p:cNvPr>
            <p:cNvSpPr>
              <a:spLocks noChangeShapeType="1"/>
            </p:cNvSpPr>
            <p:nvPr/>
          </p:nvSpPr>
          <p:spPr bwMode="auto">
            <a:xfrm flipH="1">
              <a:off x="1242" y="3489"/>
              <a:ext cx="156" cy="75"/>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8971" name="Oval 43">
              <a:extLst>
                <a:ext uri="{FF2B5EF4-FFF2-40B4-BE49-F238E27FC236}">
                  <a16:creationId xmlns:a16="http://schemas.microsoft.com/office/drawing/2014/main" id="{04F4193A-8CD9-2B4F-B894-4D04E1E3432B}"/>
                </a:ext>
              </a:extLst>
            </p:cNvPr>
            <p:cNvSpPr>
              <a:spLocks noChangeArrowheads="1"/>
            </p:cNvSpPr>
            <p:nvPr/>
          </p:nvSpPr>
          <p:spPr bwMode="auto">
            <a:xfrm flipH="1">
              <a:off x="1200" y="3552"/>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72" name="Oval 44">
              <a:extLst>
                <a:ext uri="{FF2B5EF4-FFF2-40B4-BE49-F238E27FC236}">
                  <a16:creationId xmlns:a16="http://schemas.microsoft.com/office/drawing/2014/main" id="{EA5D4B23-2CF7-5948-A732-0D747AC6B565}"/>
                </a:ext>
              </a:extLst>
            </p:cNvPr>
            <p:cNvSpPr>
              <a:spLocks noChangeArrowheads="1"/>
            </p:cNvSpPr>
            <p:nvPr/>
          </p:nvSpPr>
          <p:spPr bwMode="auto">
            <a:xfrm flipH="1">
              <a:off x="1392" y="3456"/>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73" name="Text Box 45">
              <a:extLst>
                <a:ext uri="{FF2B5EF4-FFF2-40B4-BE49-F238E27FC236}">
                  <a16:creationId xmlns:a16="http://schemas.microsoft.com/office/drawing/2014/main" id="{B0F549B9-13F0-9641-98C7-7D2068DE6D96}"/>
                </a:ext>
              </a:extLst>
            </p:cNvPr>
            <p:cNvSpPr txBox="1">
              <a:spLocks noChangeArrowheads="1"/>
            </p:cNvSpPr>
            <p:nvPr/>
          </p:nvSpPr>
          <p:spPr bwMode="auto">
            <a:xfrm>
              <a:off x="1094" y="3291"/>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12</a:t>
              </a:r>
            </a:p>
          </p:txBody>
        </p:sp>
      </p:grpSp>
      <p:grpSp>
        <p:nvGrpSpPr>
          <p:cNvPr id="508974" name="Group 46">
            <a:extLst>
              <a:ext uri="{FF2B5EF4-FFF2-40B4-BE49-F238E27FC236}">
                <a16:creationId xmlns:a16="http://schemas.microsoft.com/office/drawing/2014/main" id="{738E07F0-CBA9-E248-8681-61672E2C7954}"/>
              </a:ext>
            </a:extLst>
          </p:cNvPr>
          <p:cNvGrpSpPr>
            <a:grpSpLocks/>
          </p:cNvGrpSpPr>
          <p:nvPr/>
        </p:nvGrpSpPr>
        <p:grpSpPr bwMode="auto">
          <a:xfrm>
            <a:off x="4876800" y="4191000"/>
            <a:ext cx="731838" cy="566738"/>
            <a:chOff x="3072" y="2640"/>
            <a:chExt cx="461" cy="357"/>
          </a:xfrm>
        </p:grpSpPr>
        <p:grpSp>
          <p:nvGrpSpPr>
            <p:cNvPr id="508975" name="Group 47">
              <a:extLst>
                <a:ext uri="{FF2B5EF4-FFF2-40B4-BE49-F238E27FC236}">
                  <a16:creationId xmlns:a16="http://schemas.microsoft.com/office/drawing/2014/main" id="{3D4E8DCD-5F21-5149-979B-4F9CCDE95D0D}"/>
                </a:ext>
              </a:extLst>
            </p:cNvPr>
            <p:cNvGrpSpPr>
              <a:grpSpLocks/>
            </p:cNvGrpSpPr>
            <p:nvPr/>
          </p:nvGrpSpPr>
          <p:grpSpPr bwMode="auto">
            <a:xfrm>
              <a:off x="3072" y="2640"/>
              <a:ext cx="192" cy="288"/>
              <a:chOff x="3072" y="2640"/>
              <a:chExt cx="192" cy="288"/>
            </a:xfrm>
          </p:grpSpPr>
          <p:sp>
            <p:nvSpPr>
              <p:cNvPr id="508976" name="Line 48">
                <a:extLst>
                  <a:ext uri="{FF2B5EF4-FFF2-40B4-BE49-F238E27FC236}">
                    <a16:creationId xmlns:a16="http://schemas.microsoft.com/office/drawing/2014/main" id="{7E3E3385-AF04-714B-B845-650A2C461C2D}"/>
                  </a:ext>
                </a:extLst>
              </p:cNvPr>
              <p:cNvSpPr>
                <a:spLocks noChangeShapeType="1"/>
              </p:cNvSpPr>
              <p:nvPr/>
            </p:nvSpPr>
            <p:spPr bwMode="auto">
              <a:xfrm flipH="1">
                <a:off x="3111" y="2685"/>
                <a:ext cx="114" cy="198"/>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8977" name="Oval 49">
                <a:extLst>
                  <a:ext uri="{FF2B5EF4-FFF2-40B4-BE49-F238E27FC236}">
                    <a16:creationId xmlns:a16="http://schemas.microsoft.com/office/drawing/2014/main" id="{DB33F9C3-61BD-7A49-B728-3C1E05F25819}"/>
                  </a:ext>
                </a:extLst>
              </p:cNvPr>
              <p:cNvSpPr>
                <a:spLocks noChangeArrowheads="1"/>
              </p:cNvSpPr>
              <p:nvPr/>
            </p:nvSpPr>
            <p:spPr bwMode="auto">
              <a:xfrm flipH="1">
                <a:off x="3216" y="264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8978" name="Oval 50">
                <a:extLst>
                  <a:ext uri="{FF2B5EF4-FFF2-40B4-BE49-F238E27FC236}">
                    <a16:creationId xmlns:a16="http://schemas.microsoft.com/office/drawing/2014/main" id="{58B5D7AD-6BCC-6141-8257-E09996580FBE}"/>
                  </a:ext>
                </a:extLst>
              </p:cNvPr>
              <p:cNvSpPr>
                <a:spLocks noChangeArrowheads="1"/>
              </p:cNvSpPr>
              <p:nvPr/>
            </p:nvSpPr>
            <p:spPr bwMode="auto">
              <a:xfrm flipH="1">
                <a:off x="3072" y="288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grpSp>
        <p:sp>
          <p:nvSpPr>
            <p:cNvPr id="508979" name="Text Box 51">
              <a:extLst>
                <a:ext uri="{FF2B5EF4-FFF2-40B4-BE49-F238E27FC236}">
                  <a16:creationId xmlns:a16="http://schemas.microsoft.com/office/drawing/2014/main" id="{38338A95-266B-8442-89AC-04CF64A4C90F}"/>
                </a:ext>
              </a:extLst>
            </p:cNvPr>
            <p:cNvSpPr txBox="1">
              <a:spLocks noChangeArrowheads="1"/>
            </p:cNvSpPr>
            <p:nvPr/>
          </p:nvSpPr>
          <p:spPr bwMode="auto">
            <a:xfrm>
              <a:off x="3217" y="2738"/>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21</a:t>
              </a:r>
            </a:p>
          </p:txBody>
        </p:sp>
      </p:grpSp>
      <p:sp>
        <p:nvSpPr>
          <p:cNvPr id="508983" name="Oval 55">
            <a:extLst>
              <a:ext uri="{FF2B5EF4-FFF2-40B4-BE49-F238E27FC236}">
                <a16:creationId xmlns:a16="http://schemas.microsoft.com/office/drawing/2014/main" id="{A2FFA7C8-B4E6-6045-91EE-D71BBECD0EFF}"/>
              </a:ext>
            </a:extLst>
          </p:cNvPr>
          <p:cNvSpPr>
            <a:spLocks noChangeArrowheads="1"/>
          </p:cNvSpPr>
          <p:nvPr/>
        </p:nvSpPr>
        <p:spPr bwMode="auto">
          <a:xfrm>
            <a:off x="3810000" y="62484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1</a:t>
            </a:r>
            <a:endParaRPr lang="en-US" altLang="en-US" sz="2400"/>
          </a:p>
        </p:txBody>
      </p:sp>
      <p:sp>
        <p:nvSpPr>
          <p:cNvPr id="508984" name="Oval 56">
            <a:extLst>
              <a:ext uri="{FF2B5EF4-FFF2-40B4-BE49-F238E27FC236}">
                <a16:creationId xmlns:a16="http://schemas.microsoft.com/office/drawing/2014/main" id="{C32A13A4-93DB-9F4C-902D-BFB4B12EBF2C}"/>
              </a:ext>
            </a:extLst>
          </p:cNvPr>
          <p:cNvSpPr>
            <a:spLocks noChangeArrowheads="1"/>
          </p:cNvSpPr>
          <p:nvPr/>
        </p:nvSpPr>
        <p:spPr bwMode="auto">
          <a:xfrm>
            <a:off x="4343400" y="59436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2</a:t>
            </a:r>
            <a:endParaRPr lang="en-US" altLang="en-US" sz="2400"/>
          </a:p>
        </p:txBody>
      </p:sp>
      <p:sp>
        <p:nvSpPr>
          <p:cNvPr id="508985" name="Oval 57">
            <a:extLst>
              <a:ext uri="{FF2B5EF4-FFF2-40B4-BE49-F238E27FC236}">
                <a16:creationId xmlns:a16="http://schemas.microsoft.com/office/drawing/2014/main" id="{14DD9FB8-9C57-7446-B26F-33B135B3FDAC}"/>
              </a:ext>
            </a:extLst>
          </p:cNvPr>
          <p:cNvSpPr>
            <a:spLocks noChangeArrowheads="1"/>
          </p:cNvSpPr>
          <p:nvPr/>
        </p:nvSpPr>
        <p:spPr bwMode="auto">
          <a:xfrm>
            <a:off x="3886200" y="52578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3</a:t>
            </a:r>
            <a:endParaRPr lang="en-US" altLang="en-US" sz="2400"/>
          </a:p>
        </p:txBody>
      </p:sp>
      <p:sp>
        <p:nvSpPr>
          <p:cNvPr id="508986" name="Oval 58">
            <a:extLst>
              <a:ext uri="{FF2B5EF4-FFF2-40B4-BE49-F238E27FC236}">
                <a16:creationId xmlns:a16="http://schemas.microsoft.com/office/drawing/2014/main" id="{BF585531-5947-6F4B-A53B-3F735F464E94}"/>
              </a:ext>
            </a:extLst>
          </p:cNvPr>
          <p:cNvSpPr>
            <a:spLocks noChangeArrowheads="1"/>
          </p:cNvSpPr>
          <p:nvPr/>
        </p:nvSpPr>
        <p:spPr bwMode="auto">
          <a:xfrm>
            <a:off x="3962400" y="44196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4</a:t>
            </a:r>
            <a:endParaRPr lang="en-US" altLang="en-US" sz="2400"/>
          </a:p>
        </p:txBody>
      </p:sp>
      <p:sp>
        <p:nvSpPr>
          <p:cNvPr id="508987" name="Oval 59">
            <a:extLst>
              <a:ext uri="{FF2B5EF4-FFF2-40B4-BE49-F238E27FC236}">
                <a16:creationId xmlns:a16="http://schemas.microsoft.com/office/drawing/2014/main" id="{76C212BA-413E-3641-BA38-DE5893DAC927}"/>
              </a:ext>
            </a:extLst>
          </p:cNvPr>
          <p:cNvSpPr>
            <a:spLocks noChangeArrowheads="1"/>
          </p:cNvSpPr>
          <p:nvPr/>
        </p:nvSpPr>
        <p:spPr bwMode="auto">
          <a:xfrm>
            <a:off x="4343400" y="42672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5</a:t>
            </a:r>
            <a:endParaRPr lang="en-US" altLang="en-US" sz="2400"/>
          </a:p>
        </p:txBody>
      </p:sp>
      <p:sp>
        <p:nvSpPr>
          <p:cNvPr id="508988" name="Oval 60">
            <a:extLst>
              <a:ext uri="{FF2B5EF4-FFF2-40B4-BE49-F238E27FC236}">
                <a16:creationId xmlns:a16="http://schemas.microsoft.com/office/drawing/2014/main" id="{6D7D8D9F-9566-8F4E-AF22-6A91E26D1C34}"/>
              </a:ext>
            </a:extLst>
          </p:cNvPr>
          <p:cNvSpPr>
            <a:spLocks noChangeArrowheads="1"/>
          </p:cNvSpPr>
          <p:nvPr/>
        </p:nvSpPr>
        <p:spPr bwMode="auto">
          <a:xfrm>
            <a:off x="3962400" y="39624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6</a:t>
            </a:r>
            <a:endParaRPr lang="en-US" altLang="en-US" sz="2400"/>
          </a:p>
        </p:txBody>
      </p:sp>
      <p:sp>
        <p:nvSpPr>
          <p:cNvPr id="508989" name="Oval 61">
            <a:extLst>
              <a:ext uri="{FF2B5EF4-FFF2-40B4-BE49-F238E27FC236}">
                <a16:creationId xmlns:a16="http://schemas.microsoft.com/office/drawing/2014/main" id="{ECDB3E00-E029-E544-96EE-8A736955E502}"/>
              </a:ext>
            </a:extLst>
          </p:cNvPr>
          <p:cNvSpPr>
            <a:spLocks noChangeArrowheads="1"/>
          </p:cNvSpPr>
          <p:nvPr/>
        </p:nvSpPr>
        <p:spPr bwMode="auto">
          <a:xfrm>
            <a:off x="3810000" y="35814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7</a:t>
            </a:r>
            <a:endParaRPr lang="en-US" altLang="en-US" sz="2400"/>
          </a:p>
        </p:txBody>
      </p:sp>
      <p:sp>
        <p:nvSpPr>
          <p:cNvPr id="508990" name="Line 62">
            <a:extLst>
              <a:ext uri="{FF2B5EF4-FFF2-40B4-BE49-F238E27FC236}">
                <a16:creationId xmlns:a16="http://schemas.microsoft.com/office/drawing/2014/main" id="{67CAAFD8-4E0F-8E47-A479-14F436CF7669}"/>
              </a:ext>
            </a:extLst>
          </p:cNvPr>
          <p:cNvSpPr>
            <a:spLocks noChangeShapeType="1"/>
          </p:cNvSpPr>
          <p:nvPr/>
        </p:nvSpPr>
        <p:spPr bwMode="auto">
          <a:xfrm>
            <a:off x="4267200" y="6704013"/>
            <a:ext cx="501650" cy="0"/>
          </a:xfrm>
          <a:prstGeom prst="line">
            <a:avLst/>
          </a:prstGeom>
          <a:noFill/>
          <a:ln w="952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8991" name="Text Box 63">
            <a:extLst>
              <a:ext uri="{FF2B5EF4-FFF2-40B4-BE49-F238E27FC236}">
                <a16:creationId xmlns:a16="http://schemas.microsoft.com/office/drawing/2014/main" id="{84C6B92F-9CE6-C247-BCC2-403634268E61}"/>
              </a:ext>
            </a:extLst>
          </p:cNvPr>
          <p:cNvSpPr txBox="1">
            <a:spLocks noChangeArrowheads="1"/>
          </p:cNvSpPr>
          <p:nvPr/>
        </p:nvSpPr>
        <p:spPr bwMode="auto">
          <a:xfrm>
            <a:off x="4800600" y="6535738"/>
            <a:ext cx="304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0">
            <a:spAutoFit/>
          </a:bodyPr>
          <a:lstStyle/>
          <a:p>
            <a:pPr algn="ctr">
              <a:spcBef>
                <a:spcPct val="50000"/>
              </a:spcBef>
            </a:pPr>
            <a:r>
              <a:rPr lang="en-US" altLang="en-US" sz="1800">
                <a:sym typeface="Symbol" pitchFamily="2" charset="2"/>
              </a:rPr>
              <a:t></a:t>
            </a:r>
            <a:endParaRPr lang="en-US" altLang="en-US" sz="1800">
              <a:solidFill>
                <a:schemeClr val="bg1"/>
              </a:solidFill>
              <a:sym typeface="Symbol" pitchFamily="2" charset="2"/>
            </a:endParaRPr>
          </a:p>
        </p:txBody>
      </p:sp>
      <p:sp>
        <p:nvSpPr>
          <p:cNvPr id="508992" name="Rectangle 64">
            <a:extLst>
              <a:ext uri="{FF2B5EF4-FFF2-40B4-BE49-F238E27FC236}">
                <a16:creationId xmlns:a16="http://schemas.microsoft.com/office/drawing/2014/main" id="{A13C9B84-F7EA-B540-B8C6-A109ABA9DC0B}"/>
              </a:ext>
            </a:extLst>
          </p:cNvPr>
          <p:cNvSpPr>
            <a:spLocks noGrp="1" noChangeArrowheads="1"/>
          </p:cNvSpPr>
          <p:nvPr>
            <p:ph type="title"/>
          </p:nvPr>
        </p:nvSpPr>
        <p:spPr/>
        <p:txBody>
          <a:bodyPr/>
          <a:lstStyle/>
          <a:p>
            <a:r>
              <a:rPr lang="en-US" altLang="en-US"/>
              <a:t>Closest Pair of Points</a:t>
            </a:r>
          </a:p>
        </p:txBody>
      </p:sp>
      <p:sp>
        <p:nvSpPr>
          <p:cNvPr id="508993" name="Rectangle 65">
            <a:extLst>
              <a:ext uri="{FF2B5EF4-FFF2-40B4-BE49-F238E27FC236}">
                <a16:creationId xmlns:a16="http://schemas.microsoft.com/office/drawing/2014/main" id="{90FD64B7-0628-7B43-AA09-8A30FC2BE8D1}"/>
              </a:ext>
            </a:extLst>
          </p:cNvPr>
          <p:cNvSpPr>
            <a:spLocks noGrp="1" noChangeArrowheads="1"/>
          </p:cNvSpPr>
          <p:nvPr>
            <p:ph type="body" idx="1"/>
          </p:nvPr>
        </p:nvSpPr>
        <p:spPr/>
        <p:txBody>
          <a:bodyPr/>
          <a:lstStyle/>
          <a:p>
            <a:r>
              <a:rPr lang="en-US" altLang="en-US">
                <a:solidFill>
                  <a:schemeClr val="tx1"/>
                </a:solidFill>
              </a:rPr>
              <a:t>Find closest pair with one point in each side, </a:t>
            </a:r>
            <a:r>
              <a:rPr lang="en-US" altLang="en-US">
                <a:solidFill>
                  <a:schemeClr val="accent1"/>
                </a:solidFill>
              </a:rPr>
              <a:t>assuming that distance &lt; </a:t>
            </a:r>
            <a:r>
              <a:rPr lang="en-US" altLang="en-US">
                <a:solidFill>
                  <a:schemeClr val="accent1"/>
                </a:solidFill>
                <a:sym typeface="Symbol" pitchFamily="2" charset="2"/>
              </a:rPr>
              <a:t></a:t>
            </a:r>
            <a:r>
              <a:rPr lang="en-US" altLang="en-US">
                <a:solidFill>
                  <a:schemeClr val="tx1"/>
                </a:solidFill>
                <a:sym typeface="Symbol" pitchFamily="2" charset="2"/>
              </a:rPr>
              <a:t>.</a:t>
            </a:r>
            <a:endParaRPr lang="en-US" altLang="en-US">
              <a:sym typeface="Symbol" pitchFamily="2" charset="2"/>
            </a:endParaRPr>
          </a:p>
          <a:p>
            <a:pPr lvl="1"/>
            <a:r>
              <a:rPr lang="en-US" altLang="en-US"/>
              <a:t>Observation:  only need to consider points within </a:t>
            </a:r>
            <a:r>
              <a:rPr lang="en-US" altLang="en-US">
                <a:sym typeface="Symbol" pitchFamily="2" charset="2"/>
              </a:rPr>
              <a:t></a:t>
            </a:r>
            <a:r>
              <a:rPr lang="en-US" altLang="en-US"/>
              <a:t> of line L.</a:t>
            </a:r>
          </a:p>
          <a:p>
            <a:pPr lvl="1"/>
            <a:r>
              <a:rPr lang="en-US" altLang="en-US"/>
              <a:t>Sort points in 2</a:t>
            </a:r>
            <a:r>
              <a:rPr lang="en-US" altLang="en-US">
                <a:sym typeface="Symbol" pitchFamily="2" charset="2"/>
              </a:rPr>
              <a:t>-</a:t>
            </a:r>
            <a:r>
              <a:rPr lang="en-US" altLang="en-US"/>
              <a:t>strip by their y coordinate.</a:t>
            </a:r>
          </a:p>
        </p:txBody>
      </p:sp>
      <p:sp>
        <p:nvSpPr>
          <p:cNvPr id="508994" name="Text Box 66">
            <a:extLst>
              <a:ext uri="{FF2B5EF4-FFF2-40B4-BE49-F238E27FC236}">
                <a16:creationId xmlns:a16="http://schemas.microsoft.com/office/drawing/2014/main" id="{22F03883-C902-7740-AAC0-24A5DFE5523B}"/>
              </a:ext>
            </a:extLst>
          </p:cNvPr>
          <p:cNvSpPr txBox="1">
            <a:spLocks noChangeArrowheads="1"/>
          </p:cNvSpPr>
          <p:nvPr/>
        </p:nvSpPr>
        <p:spPr bwMode="auto">
          <a:xfrm>
            <a:off x="4191000" y="3246438"/>
            <a:ext cx="5016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L</a:t>
            </a:r>
          </a:p>
        </p:txBody>
      </p:sp>
      <p:sp>
        <p:nvSpPr>
          <p:cNvPr id="508995" name="Text Box 67">
            <a:extLst>
              <a:ext uri="{FF2B5EF4-FFF2-40B4-BE49-F238E27FC236}">
                <a16:creationId xmlns:a16="http://schemas.microsoft.com/office/drawing/2014/main" id="{B9A38845-8E10-7F41-910A-CCB4D958F27A}"/>
              </a:ext>
            </a:extLst>
          </p:cNvPr>
          <p:cNvSpPr txBox="1">
            <a:spLocks noChangeArrowheads="1"/>
          </p:cNvSpPr>
          <p:nvPr/>
        </p:nvSpPr>
        <p:spPr bwMode="auto">
          <a:xfrm>
            <a:off x="6732588" y="5006975"/>
            <a:ext cx="1895475" cy="411163"/>
          </a:xfrm>
          <a:prstGeom prst="rect">
            <a:avLst/>
          </a:prstGeom>
          <a:solidFill>
            <a:schemeClr val="hlink"/>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solidFill>
                  <a:schemeClr val="bg1"/>
                </a:solidFill>
                <a:sym typeface="Symbol" pitchFamily="2" charset="2"/>
              </a:rPr>
              <a:t></a:t>
            </a:r>
            <a:r>
              <a:rPr lang="en-US" altLang="en-US" sz="1800">
                <a:solidFill>
                  <a:schemeClr val="bg1"/>
                </a:solidFill>
              </a:rPr>
              <a:t> = min(12, 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lide Number Placeholder 3">
            <a:extLst>
              <a:ext uri="{FF2B5EF4-FFF2-40B4-BE49-F238E27FC236}">
                <a16:creationId xmlns:a16="http://schemas.microsoft.com/office/drawing/2014/main" id="{AE027BA9-268B-D440-8D40-7D11D9553CEB}"/>
              </a:ext>
            </a:extLst>
          </p:cNvPr>
          <p:cNvSpPr>
            <a:spLocks noGrp="1"/>
          </p:cNvSpPr>
          <p:nvPr>
            <p:ph type="sldNum" sz="quarter" idx="10"/>
          </p:nvPr>
        </p:nvSpPr>
        <p:spPr/>
        <p:txBody>
          <a:bodyPr/>
          <a:lstStyle/>
          <a:p>
            <a:fld id="{D499EB8A-7A8E-8C43-BD8A-A6DA7ECF7A43}" type="slidenum">
              <a:rPr lang="en-US" altLang="en-US"/>
              <a:pPr/>
              <a:t>11</a:t>
            </a:fld>
            <a:endParaRPr lang="en-US" altLang="en-US" sz="1400"/>
          </a:p>
        </p:txBody>
      </p:sp>
      <p:sp>
        <p:nvSpPr>
          <p:cNvPr id="556034" name="Rectangle 2">
            <a:extLst>
              <a:ext uri="{FF2B5EF4-FFF2-40B4-BE49-F238E27FC236}">
                <a16:creationId xmlns:a16="http://schemas.microsoft.com/office/drawing/2014/main" id="{36E6E471-DFCC-B340-9F04-3332E0288495}"/>
              </a:ext>
            </a:extLst>
          </p:cNvPr>
          <p:cNvSpPr>
            <a:spLocks noChangeArrowheads="1"/>
          </p:cNvSpPr>
          <p:nvPr/>
        </p:nvSpPr>
        <p:spPr bwMode="auto">
          <a:xfrm>
            <a:off x="1676400" y="2971800"/>
            <a:ext cx="6248400" cy="3581400"/>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56035" name="Rectangle 3">
            <a:extLst>
              <a:ext uri="{FF2B5EF4-FFF2-40B4-BE49-F238E27FC236}">
                <a16:creationId xmlns:a16="http://schemas.microsoft.com/office/drawing/2014/main" id="{EF681FFA-1666-164D-944C-978D4E7B23B2}"/>
              </a:ext>
            </a:extLst>
          </p:cNvPr>
          <p:cNvSpPr>
            <a:spLocks noChangeArrowheads="1"/>
          </p:cNvSpPr>
          <p:nvPr/>
        </p:nvSpPr>
        <p:spPr bwMode="auto">
          <a:xfrm>
            <a:off x="3810000" y="2986088"/>
            <a:ext cx="914400" cy="3567112"/>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56036" name="Oval 4">
            <a:extLst>
              <a:ext uri="{FF2B5EF4-FFF2-40B4-BE49-F238E27FC236}">
                <a16:creationId xmlns:a16="http://schemas.microsoft.com/office/drawing/2014/main" id="{294F1B76-1A0F-D844-ADE5-D34C3EE84E62}"/>
              </a:ext>
            </a:extLst>
          </p:cNvPr>
          <p:cNvSpPr>
            <a:spLocks noChangeArrowheads="1"/>
          </p:cNvSpPr>
          <p:nvPr/>
        </p:nvSpPr>
        <p:spPr bwMode="auto">
          <a:xfrm flipH="1">
            <a:off x="2286000" y="4114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37" name="Oval 5">
            <a:extLst>
              <a:ext uri="{FF2B5EF4-FFF2-40B4-BE49-F238E27FC236}">
                <a16:creationId xmlns:a16="http://schemas.microsoft.com/office/drawing/2014/main" id="{C738291E-8397-FA48-B8AB-46B5C7145DDF}"/>
              </a:ext>
            </a:extLst>
          </p:cNvPr>
          <p:cNvSpPr>
            <a:spLocks noChangeArrowheads="1"/>
          </p:cNvSpPr>
          <p:nvPr/>
        </p:nvSpPr>
        <p:spPr bwMode="auto">
          <a:xfrm flipH="1">
            <a:off x="4114800" y="4038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38" name="Oval 6">
            <a:extLst>
              <a:ext uri="{FF2B5EF4-FFF2-40B4-BE49-F238E27FC236}">
                <a16:creationId xmlns:a16="http://schemas.microsoft.com/office/drawing/2014/main" id="{3EBE791D-98F1-9A4C-B618-57DDE3286657}"/>
              </a:ext>
            </a:extLst>
          </p:cNvPr>
          <p:cNvSpPr>
            <a:spLocks noChangeArrowheads="1"/>
          </p:cNvSpPr>
          <p:nvPr/>
        </p:nvSpPr>
        <p:spPr bwMode="auto">
          <a:xfrm flipH="1">
            <a:off x="3352800" y="5410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39" name="Oval 7">
            <a:extLst>
              <a:ext uri="{FF2B5EF4-FFF2-40B4-BE49-F238E27FC236}">
                <a16:creationId xmlns:a16="http://schemas.microsoft.com/office/drawing/2014/main" id="{038C9C8A-C4FD-1E46-A81C-D17887A98A42}"/>
              </a:ext>
            </a:extLst>
          </p:cNvPr>
          <p:cNvSpPr>
            <a:spLocks noChangeArrowheads="1"/>
          </p:cNvSpPr>
          <p:nvPr/>
        </p:nvSpPr>
        <p:spPr bwMode="auto">
          <a:xfrm flipH="1">
            <a:off x="4419600" y="6019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40" name="Oval 8">
            <a:extLst>
              <a:ext uri="{FF2B5EF4-FFF2-40B4-BE49-F238E27FC236}">
                <a16:creationId xmlns:a16="http://schemas.microsoft.com/office/drawing/2014/main" id="{A29675AA-91F6-5949-8D83-E61A4F828EF2}"/>
              </a:ext>
            </a:extLst>
          </p:cNvPr>
          <p:cNvSpPr>
            <a:spLocks noChangeArrowheads="1"/>
          </p:cNvSpPr>
          <p:nvPr/>
        </p:nvSpPr>
        <p:spPr bwMode="auto">
          <a:xfrm flipH="1">
            <a:off x="19050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41" name="Oval 9">
            <a:extLst>
              <a:ext uri="{FF2B5EF4-FFF2-40B4-BE49-F238E27FC236}">
                <a16:creationId xmlns:a16="http://schemas.microsoft.com/office/drawing/2014/main" id="{1ABA4555-3EAB-AA4C-AA54-2D0277FBE8DF}"/>
              </a:ext>
            </a:extLst>
          </p:cNvPr>
          <p:cNvSpPr>
            <a:spLocks noChangeArrowheads="1"/>
          </p:cNvSpPr>
          <p:nvPr/>
        </p:nvSpPr>
        <p:spPr bwMode="auto">
          <a:xfrm flipH="1">
            <a:off x="2895600" y="3962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42" name="Oval 10">
            <a:extLst>
              <a:ext uri="{FF2B5EF4-FFF2-40B4-BE49-F238E27FC236}">
                <a16:creationId xmlns:a16="http://schemas.microsoft.com/office/drawing/2014/main" id="{D42DB2A3-719D-B942-8EC3-214499AB0A6F}"/>
              </a:ext>
            </a:extLst>
          </p:cNvPr>
          <p:cNvSpPr>
            <a:spLocks noChangeArrowheads="1"/>
          </p:cNvSpPr>
          <p:nvPr/>
        </p:nvSpPr>
        <p:spPr bwMode="auto">
          <a:xfrm flipH="1">
            <a:off x="31242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43" name="Oval 11">
            <a:extLst>
              <a:ext uri="{FF2B5EF4-FFF2-40B4-BE49-F238E27FC236}">
                <a16:creationId xmlns:a16="http://schemas.microsoft.com/office/drawing/2014/main" id="{670BEF4E-6B64-F04C-BBFC-6E0503F2CE85}"/>
              </a:ext>
            </a:extLst>
          </p:cNvPr>
          <p:cNvSpPr>
            <a:spLocks noChangeArrowheads="1"/>
          </p:cNvSpPr>
          <p:nvPr/>
        </p:nvSpPr>
        <p:spPr bwMode="auto">
          <a:xfrm flipH="1">
            <a:off x="3200400" y="4267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44" name="Oval 12">
            <a:extLst>
              <a:ext uri="{FF2B5EF4-FFF2-40B4-BE49-F238E27FC236}">
                <a16:creationId xmlns:a16="http://schemas.microsoft.com/office/drawing/2014/main" id="{F6C90B29-8C3B-6844-AC48-66A134627492}"/>
              </a:ext>
            </a:extLst>
          </p:cNvPr>
          <p:cNvSpPr>
            <a:spLocks noChangeArrowheads="1"/>
          </p:cNvSpPr>
          <p:nvPr/>
        </p:nvSpPr>
        <p:spPr bwMode="auto">
          <a:xfrm flipH="1">
            <a:off x="56388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45" name="Oval 13">
            <a:extLst>
              <a:ext uri="{FF2B5EF4-FFF2-40B4-BE49-F238E27FC236}">
                <a16:creationId xmlns:a16="http://schemas.microsoft.com/office/drawing/2014/main" id="{5E75F1B0-91B3-4849-8D2F-215A641E7414}"/>
              </a:ext>
            </a:extLst>
          </p:cNvPr>
          <p:cNvSpPr>
            <a:spLocks noChangeArrowheads="1"/>
          </p:cNvSpPr>
          <p:nvPr/>
        </p:nvSpPr>
        <p:spPr bwMode="auto">
          <a:xfrm flipH="1">
            <a:off x="38862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46" name="Oval 14">
            <a:extLst>
              <a:ext uri="{FF2B5EF4-FFF2-40B4-BE49-F238E27FC236}">
                <a16:creationId xmlns:a16="http://schemas.microsoft.com/office/drawing/2014/main" id="{9666BE55-3B47-894A-AE47-E84E088DCBEE}"/>
              </a:ext>
            </a:extLst>
          </p:cNvPr>
          <p:cNvSpPr>
            <a:spLocks noChangeArrowheads="1"/>
          </p:cNvSpPr>
          <p:nvPr/>
        </p:nvSpPr>
        <p:spPr bwMode="auto">
          <a:xfrm flipH="1">
            <a:off x="5105400" y="4191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47" name="Oval 15">
            <a:extLst>
              <a:ext uri="{FF2B5EF4-FFF2-40B4-BE49-F238E27FC236}">
                <a16:creationId xmlns:a16="http://schemas.microsoft.com/office/drawing/2014/main" id="{8E50E868-C6FA-8D47-B36D-68C60E1F9925}"/>
              </a:ext>
            </a:extLst>
          </p:cNvPr>
          <p:cNvSpPr>
            <a:spLocks noChangeArrowheads="1"/>
          </p:cNvSpPr>
          <p:nvPr/>
        </p:nvSpPr>
        <p:spPr bwMode="auto">
          <a:xfrm flipH="1">
            <a:off x="4876800" y="4572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48" name="Oval 16">
            <a:extLst>
              <a:ext uri="{FF2B5EF4-FFF2-40B4-BE49-F238E27FC236}">
                <a16:creationId xmlns:a16="http://schemas.microsoft.com/office/drawing/2014/main" id="{FCFA684E-EBD0-CE44-BB65-16CA4EC9ACF4}"/>
              </a:ext>
            </a:extLst>
          </p:cNvPr>
          <p:cNvSpPr>
            <a:spLocks noChangeArrowheads="1"/>
          </p:cNvSpPr>
          <p:nvPr/>
        </p:nvSpPr>
        <p:spPr bwMode="auto">
          <a:xfrm flipH="1">
            <a:off x="7620000" y="6400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49" name="Oval 17">
            <a:extLst>
              <a:ext uri="{FF2B5EF4-FFF2-40B4-BE49-F238E27FC236}">
                <a16:creationId xmlns:a16="http://schemas.microsoft.com/office/drawing/2014/main" id="{CD28E30F-31AB-8B46-937D-847CF90CAE12}"/>
              </a:ext>
            </a:extLst>
          </p:cNvPr>
          <p:cNvSpPr>
            <a:spLocks noChangeArrowheads="1"/>
          </p:cNvSpPr>
          <p:nvPr/>
        </p:nvSpPr>
        <p:spPr bwMode="auto">
          <a:xfrm flipH="1">
            <a:off x="6019800" y="3352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50" name="Oval 18">
            <a:extLst>
              <a:ext uri="{FF2B5EF4-FFF2-40B4-BE49-F238E27FC236}">
                <a16:creationId xmlns:a16="http://schemas.microsoft.com/office/drawing/2014/main" id="{6DB48175-0959-034B-9E0B-6207F976098F}"/>
              </a:ext>
            </a:extLst>
          </p:cNvPr>
          <p:cNvSpPr>
            <a:spLocks noChangeArrowheads="1"/>
          </p:cNvSpPr>
          <p:nvPr/>
        </p:nvSpPr>
        <p:spPr bwMode="auto">
          <a:xfrm flipH="1">
            <a:off x="6477000" y="4648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51" name="Oval 19">
            <a:extLst>
              <a:ext uri="{FF2B5EF4-FFF2-40B4-BE49-F238E27FC236}">
                <a16:creationId xmlns:a16="http://schemas.microsoft.com/office/drawing/2014/main" id="{F688105E-60A7-8941-94D6-6F21DFAFCD0D}"/>
              </a:ext>
            </a:extLst>
          </p:cNvPr>
          <p:cNvSpPr>
            <a:spLocks noChangeArrowheads="1"/>
          </p:cNvSpPr>
          <p:nvPr/>
        </p:nvSpPr>
        <p:spPr bwMode="auto">
          <a:xfrm flipH="1">
            <a:off x="1828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52" name="Oval 20">
            <a:extLst>
              <a:ext uri="{FF2B5EF4-FFF2-40B4-BE49-F238E27FC236}">
                <a16:creationId xmlns:a16="http://schemas.microsoft.com/office/drawing/2014/main" id="{A342DE43-A012-F944-B9A2-D80DE9CD937C}"/>
              </a:ext>
            </a:extLst>
          </p:cNvPr>
          <p:cNvSpPr>
            <a:spLocks noChangeArrowheads="1"/>
          </p:cNvSpPr>
          <p:nvPr/>
        </p:nvSpPr>
        <p:spPr bwMode="auto">
          <a:xfrm flipH="1">
            <a:off x="4343400" y="4343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53" name="Oval 21">
            <a:extLst>
              <a:ext uri="{FF2B5EF4-FFF2-40B4-BE49-F238E27FC236}">
                <a16:creationId xmlns:a16="http://schemas.microsoft.com/office/drawing/2014/main" id="{9064130A-4AA7-F842-8D91-C36D14ECB385}"/>
              </a:ext>
            </a:extLst>
          </p:cNvPr>
          <p:cNvSpPr>
            <a:spLocks noChangeArrowheads="1"/>
          </p:cNvSpPr>
          <p:nvPr/>
        </p:nvSpPr>
        <p:spPr bwMode="auto">
          <a:xfrm flipH="1">
            <a:off x="33528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54" name="Oval 22">
            <a:extLst>
              <a:ext uri="{FF2B5EF4-FFF2-40B4-BE49-F238E27FC236}">
                <a16:creationId xmlns:a16="http://schemas.microsoft.com/office/drawing/2014/main" id="{25DB3206-2EB5-4C4A-8684-17CBD06F2815}"/>
              </a:ext>
            </a:extLst>
          </p:cNvPr>
          <p:cNvSpPr>
            <a:spLocks noChangeArrowheads="1"/>
          </p:cNvSpPr>
          <p:nvPr/>
        </p:nvSpPr>
        <p:spPr bwMode="auto">
          <a:xfrm flipH="1">
            <a:off x="4114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55" name="Oval 23">
            <a:extLst>
              <a:ext uri="{FF2B5EF4-FFF2-40B4-BE49-F238E27FC236}">
                <a16:creationId xmlns:a16="http://schemas.microsoft.com/office/drawing/2014/main" id="{2F5A35A4-67CC-244B-86F5-4791CAD25521}"/>
              </a:ext>
            </a:extLst>
          </p:cNvPr>
          <p:cNvSpPr>
            <a:spLocks noChangeArrowheads="1"/>
          </p:cNvSpPr>
          <p:nvPr/>
        </p:nvSpPr>
        <p:spPr bwMode="auto">
          <a:xfrm flipH="1">
            <a:off x="3962400" y="5334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56" name="Oval 24">
            <a:extLst>
              <a:ext uri="{FF2B5EF4-FFF2-40B4-BE49-F238E27FC236}">
                <a16:creationId xmlns:a16="http://schemas.microsoft.com/office/drawing/2014/main" id="{607BB238-F2D6-FC42-9C55-604C79DA214A}"/>
              </a:ext>
            </a:extLst>
          </p:cNvPr>
          <p:cNvSpPr>
            <a:spLocks noChangeArrowheads="1"/>
          </p:cNvSpPr>
          <p:nvPr/>
        </p:nvSpPr>
        <p:spPr bwMode="auto">
          <a:xfrm flipH="1">
            <a:off x="1905000" y="5638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57" name="Oval 25">
            <a:extLst>
              <a:ext uri="{FF2B5EF4-FFF2-40B4-BE49-F238E27FC236}">
                <a16:creationId xmlns:a16="http://schemas.microsoft.com/office/drawing/2014/main" id="{5A6552F0-4953-2541-85E6-B340A0B567F3}"/>
              </a:ext>
            </a:extLst>
          </p:cNvPr>
          <p:cNvSpPr>
            <a:spLocks noChangeArrowheads="1"/>
          </p:cNvSpPr>
          <p:nvPr/>
        </p:nvSpPr>
        <p:spPr bwMode="auto">
          <a:xfrm flipH="1">
            <a:off x="22098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58" name="Oval 26">
            <a:extLst>
              <a:ext uri="{FF2B5EF4-FFF2-40B4-BE49-F238E27FC236}">
                <a16:creationId xmlns:a16="http://schemas.microsoft.com/office/drawing/2014/main" id="{AC564212-9D6C-9345-B19F-4C65D125C83D}"/>
              </a:ext>
            </a:extLst>
          </p:cNvPr>
          <p:cNvSpPr>
            <a:spLocks noChangeArrowheads="1"/>
          </p:cNvSpPr>
          <p:nvPr/>
        </p:nvSpPr>
        <p:spPr bwMode="auto">
          <a:xfrm flipH="1">
            <a:off x="3810000" y="6324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59" name="Oval 27">
            <a:extLst>
              <a:ext uri="{FF2B5EF4-FFF2-40B4-BE49-F238E27FC236}">
                <a16:creationId xmlns:a16="http://schemas.microsoft.com/office/drawing/2014/main" id="{9EE5221C-A036-794B-9AC1-E3855250465E}"/>
              </a:ext>
            </a:extLst>
          </p:cNvPr>
          <p:cNvSpPr>
            <a:spLocks noChangeArrowheads="1"/>
          </p:cNvSpPr>
          <p:nvPr/>
        </p:nvSpPr>
        <p:spPr bwMode="auto">
          <a:xfrm flipH="1">
            <a:off x="17526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60" name="Oval 28">
            <a:extLst>
              <a:ext uri="{FF2B5EF4-FFF2-40B4-BE49-F238E27FC236}">
                <a16:creationId xmlns:a16="http://schemas.microsoft.com/office/drawing/2014/main" id="{0A2E053E-E17E-CF4A-A6A3-28513482ED92}"/>
              </a:ext>
            </a:extLst>
          </p:cNvPr>
          <p:cNvSpPr>
            <a:spLocks noChangeArrowheads="1"/>
          </p:cNvSpPr>
          <p:nvPr/>
        </p:nvSpPr>
        <p:spPr bwMode="auto">
          <a:xfrm flipH="1">
            <a:off x="30480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61" name="Oval 29">
            <a:extLst>
              <a:ext uri="{FF2B5EF4-FFF2-40B4-BE49-F238E27FC236}">
                <a16:creationId xmlns:a16="http://schemas.microsoft.com/office/drawing/2014/main" id="{83CB685E-1E9F-5340-91B9-66FBFF04A9F5}"/>
              </a:ext>
            </a:extLst>
          </p:cNvPr>
          <p:cNvSpPr>
            <a:spLocks noChangeArrowheads="1"/>
          </p:cNvSpPr>
          <p:nvPr/>
        </p:nvSpPr>
        <p:spPr bwMode="auto">
          <a:xfrm flipH="1">
            <a:off x="7543800" y="3886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62" name="Oval 30">
            <a:extLst>
              <a:ext uri="{FF2B5EF4-FFF2-40B4-BE49-F238E27FC236}">
                <a16:creationId xmlns:a16="http://schemas.microsoft.com/office/drawing/2014/main" id="{0B61C972-B530-4C42-95E4-FAD20CA8750F}"/>
              </a:ext>
            </a:extLst>
          </p:cNvPr>
          <p:cNvSpPr>
            <a:spLocks noChangeArrowheads="1"/>
          </p:cNvSpPr>
          <p:nvPr/>
        </p:nvSpPr>
        <p:spPr bwMode="auto">
          <a:xfrm flipH="1">
            <a:off x="6858000" y="3429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63" name="Oval 31">
            <a:extLst>
              <a:ext uri="{FF2B5EF4-FFF2-40B4-BE49-F238E27FC236}">
                <a16:creationId xmlns:a16="http://schemas.microsoft.com/office/drawing/2014/main" id="{59D47B6D-0A18-8243-8A83-15020A40B812}"/>
              </a:ext>
            </a:extLst>
          </p:cNvPr>
          <p:cNvSpPr>
            <a:spLocks noChangeArrowheads="1"/>
          </p:cNvSpPr>
          <p:nvPr/>
        </p:nvSpPr>
        <p:spPr bwMode="auto">
          <a:xfrm flipH="1">
            <a:off x="5334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64" name="Oval 32">
            <a:extLst>
              <a:ext uri="{FF2B5EF4-FFF2-40B4-BE49-F238E27FC236}">
                <a16:creationId xmlns:a16="http://schemas.microsoft.com/office/drawing/2014/main" id="{57B5982A-430B-F14A-BAF7-BB94777DE207}"/>
              </a:ext>
            </a:extLst>
          </p:cNvPr>
          <p:cNvSpPr>
            <a:spLocks noChangeArrowheads="1"/>
          </p:cNvSpPr>
          <p:nvPr/>
        </p:nvSpPr>
        <p:spPr bwMode="auto">
          <a:xfrm flipH="1">
            <a:off x="75438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65" name="Oval 33">
            <a:extLst>
              <a:ext uri="{FF2B5EF4-FFF2-40B4-BE49-F238E27FC236}">
                <a16:creationId xmlns:a16="http://schemas.microsoft.com/office/drawing/2014/main" id="{C366EE98-0509-7948-8DBF-52D6A21EF3BD}"/>
              </a:ext>
            </a:extLst>
          </p:cNvPr>
          <p:cNvSpPr>
            <a:spLocks noChangeArrowheads="1"/>
          </p:cNvSpPr>
          <p:nvPr/>
        </p:nvSpPr>
        <p:spPr bwMode="auto">
          <a:xfrm flipH="1">
            <a:off x="6019800" y="5029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66" name="Oval 34">
            <a:extLst>
              <a:ext uri="{FF2B5EF4-FFF2-40B4-BE49-F238E27FC236}">
                <a16:creationId xmlns:a16="http://schemas.microsoft.com/office/drawing/2014/main" id="{67BDBD02-747E-B74B-A909-4C661F5400B4}"/>
              </a:ext>
            </a:extLst>
          </p:cNvPr>
          <p:cNvSpPr>
            <a:spLocks noChangeArrowheads="1"/>
          </p:cNvSpPr>
          <p:nvPr/>
        </p:nvSpPr>
        <p:spPr bwMode="auto">
          <a:xfrm flipH="1">
            <a:off x="6248400" y="6172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67" name="Oval 35">
            <a:extLst>
              <a:ext uri="{FF2B5EF4-FFF2-40B4-BE49-F238E27FC236}">
                <a16:creationId xmlns:a16="http://schemas.microsoft.com/office/drawing/2014/main" id="{B67C53C5-7A51-494C-BCBD-9359557612B1}"/>
              </a:ext>
            </a:extLst>
          </p:cNvPr>
          <p:cNvSpPr>
            <a:spLocks noChangeArrowheads="1"/>
          </p:cNvSpPr>
          <p:nvPr/>
        </p:nvSpPr>
        <p:spPr bwMode="auto">
          <a:xfrm flipH="1">
            <a:off x="76200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68" name="Oval 36">
            <a:extLst>
              <a:ext uri="{FF2B5EF4-FFF2-40B4-BE49-F238E27FC236}">
                <a16:creationId xmlns:a16="http://schemas.microsoft.com/office/drawing/2014/main" id="{9FDAD585-1D4F-EC46-894C-F96C439AF6A9}"/>
              </a:ext>
            </a:extLst>
          </p:cNvPr>
          <p:cNvSpPr>
            <a:spLocks noChangeArrowheads="1"/>
          </p:cNvSpPr>
          <p:nvPr/>
        </p:nvSpPr>
        <p:spPr bwMode="auto">
          <a:xfrm flipH="1">
            <a:off x="6477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69" name="Oval 37">
            <a:extLst>
              <a:ext uri="{FF2B5EF4-FFF2-40B4-BE49-F238E27FC236}">
                <a16:creationId xmlns:a16="http://schemas.microsoft.com/office/drawing/2014/main" id="{F747F5EF-046F-4B43-A2E2-CEFC2B43309F}"/>
              </a:ext>
            </a:extLst>
          </p:cNvPr>
          <p:cNvSpPr>
            <a:spLocks noChangeArrowheads="1"/>
          </p:cNvSpPr>
          <p:nvPr/>
        </p:nvSpPr>
        <p:spPr bwMode="auto">
          <a:xfrm flipH="1">
            <a:off x="7239000" y="5562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70" name="Line 38">
            <a:extLst>
              <a:ext uri="{FF2B5EF4-FFF2-40B4-BE49-F238E27FC236}">
                <a16:creationId xmlns:a16="http://schemas.microsoft.com/office/drawing/2014/main" id="{D59246EB-531A-1C4D-9312-CAAA01907172}"/>
              </a:ext>
            </a:extLst>
          </p:cNvPr>
          <p:cNvSpPr>
            <a:spLocks noChangeShapeType="1"/>
          </p:cNvSpPr>
          <p:nvPr/>
        </p:nvSpPr>
        <p:spPr bwMode="auto">
          <a:xfrm>
            <a:off x="4267200" y="2971800"/>
            <a:ext cx="0" cy="3581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grpSp>
        <p:nvGrpSpPr>
          <p:cNvPr id="556071" name="Group 39">
            <a:extLst>
              <a:ext uri="{FF2B5EF4-FFF2-40B4-BE49-F238E27FC236}">
                <a16:creationId xmlns:a16="http://schemas.microsoft.com/office/drawing/2014/main" id="{1FF2396D-A5B3-FC46-99DB-9F4CEDF132D6}"/>
              </a:ext>
            </a:extLst>
          </p:cNvPr>
          <p:cNvGrpSpPr>
            <a:grpSpLocks/>
          </p:cNvGrpSpPr>
          <p:nvPr/>
        </p:nvGrpSpPr>
        <p:grpSpPr bwMode="auto">
          <a:xfrm>
            <a:off x="1736725" y="5224463"/>
            <a:ext cx="549275" cy="490537"/>
            <a:chOff x="1094" y="3291"/>
            <a:chExt cx="346" cy="309"/>
          </a:xfrm>
        </p:grpSpPr>
        <p:sp>
          <p:nvSpPr>
            <p:cNvPr id="556072" name="Line 40">
              <a:extLst>
                <a:ext uri="{FF2B5EF4-FFF2-40B4-BE49-F238E27FC236}">
                  <a16:creationId xmlns:a16="http://schemas.microsoft.com/office/drawing/2014/main" id="{F60128A5-949E-BC46-8310-07D0DC6592CD}"/>
                </a:ext>
              </a:extLst>
            </p:cNvPr>
            <p:cNvSpPr>
              <a:spLocks noChangeShapeType="1"/>
            </p:cNvSpPr>
            <p:nvPr/>
          </p:nvSpPr>
          <p:spPr bwMode="auto">
            <a:xfrm flipH="1">
              <a:off x="1242" y="3489"/>
              <a:ext cx="156" cy="75"/>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56073" name="Oval 41">
              <a:extLst>
                <a:ext uri="{FF2B5EF4-FFF2-40B4-BE49-F238E27FC236}">
                  <a16:creationId xmlns:a16="http://schemas.microsoft.com/office/drawing/2014/main" id="{62CC5FC3-D10E-A94E-9370-9A1D4F51A8AC}"/>
                </a:ext>
              </a:extLst>
            </p:cNvPr>
            <p:cNvSpPr>
              <a:spLocks noChangeArrowheads="1"/>
            </p:cNvSpPr>
            <p:nvPr/>
          </p:nvSpPr>
          <p:spPr bwMode="auto">
            <a:xfrm flipH="1">
              <a:off x="1200" y="3552"/>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74" name="Oval 42">
              <a:extLst>
                <a:ext uri="{FF2B5EF4-FFF2-40B4-BE49-F238E27FC236}">
                  <a16:creationId xmlns:a16="http://schemas.microsoft.com/office/drawing/2014/main" id="{768FEA41-B536-5449-AB99-244ECAEA6648}"/>
                </a:ext>
              </a:extLst>
            </p:cNvPr>
            <p:cNvSpPr>
              <a:spLocks noChangeArrowheads="1"/>
            </p:cNvSpPr>
            <p:nvPr/>
          </p:nvSpPr>
          <p:spPr bwMode="auto">
            <a:xfrm flipH="1">
              <a:off x="1392" y="3456"/>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75" name="Text Box 43">
              <a:extLst>
                <a:ext uri="{FF2B5EF4-FFF2-40B4-BE49-F238E27FC236}">
                  <a16:creationId xmlns:a16="http://schemas.microsoft.com/office/drawing/2014/main" id="{E412CD05-4A21-5344-A1D7-01EF97CE90DB}"/>
                </a:ext>
              </a:extLst>
            </p:cNvPr>
            <p:cNvSpPr txBox="1">
              <a:spLocks noChangeArrowheads="1"/>
            </p:cNvSpPr>
            <p:nvPr/>
          </p:nvSpPr>
          <p:spPr bwMode="auto">
            <a:xfrm>
              <a:off x="1094" y="3291"/>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12</a:t>
              </a:r>
            </a:p>
          </p:txBody>
        </p:sp>
      </p:grpSp>
      <p:grpSp>
        <p:nvGrpSpPr>
          <p:cNvPr id="556076" name="Group 44">
            <a:extLst>
              <a:ext uri="{FF2B5EF4-FFF2-40B4-BE49-F238E27FC236}">
                <a16:creationId xmlns:a16="http://schemas.microsoft.com/office/drawing/2014/main" id="{46295C55-4C6D-B14F-A86E-BBE576D642CC}"/>
              </a:ext>
            </a:extLst>
          </p:cNvPr>
          <p:cNvGrpSpPr>
            <a:grpSpLocks/>
          </p:cNvGrpSpPr>
          <p:nvPr/>
        </p:nvGrpSpPr>
        <p:grpSpPr bwMode="auto">
          <a:xfrm>
            <a:off x="4876800" y="4191000"/>
            <a:ext cx="731838" cy="566738"/>
            <a:chOff x="3072" y="2640"/>
            <a:chExt cx="461" cy="357"/>
          </a:xfrm>
        </p:grpSpPr>
        <p:grpSp>
          <p:nvGrpSpPr>
            <p:cNvPr id="556077" name="Group 45">
              <a:extLst>
                <a:ext uri="{FF2B5EF4-FFF2-40B4-BE49-F238E27FC236}">
                  <a16:creationId xmlns:a16="http://schemas.microsoft.com/office/drawing/2014/main" id="{EB8DBC80-B2DD-7E4E-B424-63D331A823DD}"/>
                </a:ext>
              </a:extLst>
            </p:cNvPr>
            <p:cNvGrpSpPr>
              <a:grpSpLocks/>
            </p:cNvGrpSpPr>
            <p:nvPr/>
          </p:nvGrpSpPr>
          <p:grpSpPr bwMode="auto">
            <a:xfrm>
              <a:off x="3072" y="2640"/>
              <a:ext cx="192" cy="288"/>
              <a:chOff x="3072" y="2640"/>
              <a:chExt cx="192" cy="288"/>
            </a:xfrm>
          </p:grpSpPr>
          <p:sp>
            <p:nvSpPr>
              <p:cNvPr id="556078" name="Line 46">
                <a:extLst>
                  <a:ext uri="{FF2B5EF4-FFF2-40B4-BE49-F238E27FC236}">
                    <a16:creationId xmlns:a16="http://schemas.microsoft.com/office/drawing/2014/main" id="{EEC47D76-A782-ED40-9741-8A2079F5CD6C}"/>
                  </a:ext>
                </a:extLst>
              </p:cNvPr>
              <p:cNvSpPr>
                <a:spLocks noChangeShapeType="1"/>
              </p:cNvSpPr>
              <p:nvPr/>
            </p:nvSpPr>
            <p:spPr bwMode="auto">
              <a:xfrm flipH="1">
                <a:off x="3111" y="2685"/>
                <a:ext cx="114" cy="198"/>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56079" name="Oval 47">
                <a:extLst>
                  <a:ext uri="{FF2B5EF4-FFF2-40B4-BE49-F238E27FC236}">
                    <a16:creationId xmlns:a16="http://schemas.microsoft.com/office/drawing/2014/main" id="{B9ED9195-6DD5-1A45-9B62-61FD1ED3CED6}"/>
                  </a:ext>
                </a:extLst>
              </p:cNvPr>
              <p:cNvSpPr>
                <a:spLocks noChangeArrowheads="1"/>
              </p:cNvSpPr>
              <p:nvPr/>
            </p:nvSpPr>
            <p:spPr bwMode="auto">
              <a:xfrm flipH="1">
                <a:off x="3216" y="264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56080" name="Oval 48">
                <a:extLst>
                  <a:ext uri="{FF2B5EF4-FFF2-40B4-BE49-F238E27FC236}">
                    <a16:creationId xmlns:a16="http://schemas.microsoft.com/office/drawing/2014/main" id="{A209507B-4762-EE43-A0E7-1C2FC65354F4}"/>
                  </a:ext>
                </a:extLst>
              </p:cNvPr>
              <p:cNvSpPr>
                <a:spLocks noChangeArrowheads="1"/>
              </p:cNvSpPr>
              <p:nvPr/>
            </p:nvSpPr>
            <p:spPr bwMode="auto">
              <a:xfrm flipH="1">
                <a:off x="3072" y="288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grpSp>
        <p:sp>
          <p:nvSpPr>
            <p:cNvPr id="556081" name="Text Box 49">
              <a:extLst>
                <a:ext uri="{FF2B5EF4-FFF2-40B4-BE49-F238E27FC236}">
                  <a16:creationId xmlns:a16="http://schemas.microsoft.com/office/drawing/2014/main" id="{CB862843-0749-0746-ABB4-67669B8EE2FD}"/>
                </a:ext>
              </a:extLst>
            </p:cNvPr>
            <p:cNvSpPr txBox="1">
              <a:spLocks noChangeArrowheads="1"/>
            </p:cNvSpPr>
            <p:nvPr/>
          </p:nvSpPr>
          <p:spPr bwMode="auto">
            <a:xfrm>
              <a:off x="3217" y="2738"/>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21</a:t>
              </a:r>
            </a:p>
          </p:txBody>
        </p:sp>
      </p:grpSp>
      <p:sp>
        <p:nvSpPr>
          <p:cNvPr id="556082" name="Oval 50">
            <a:extLst>
              <a:ext uri="{FF2B5EF4-FFF2-40B4-BE49-F238E27FC236}">
                <a16:creationId xmlns:a16="http://schemas.microsoft.com/office/drawing/2014/main" id="{00AA3143-7C86-EE4F-8BBC-6EA448772369}"/>
              </a:ext>
            </a:extLst>
          </p:cNvPr>
          <p:cNvSpPr>
            <a:spLocks noChangeArrowheads="1"/>
          </p:cNvSpPr>
          <p:nvPr/>
        </p:nvSpPr>
        <p:spPr bwMode="auto">
          <a:xfrm>
            <a:off x="3810000" y="62484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1</a:t>
            </a:r>
            <a:endParaRPr lang="en-US" altLang="en-US" sz="2400"/>
          </a:p>
        </p:txBody>
      </p:sp>
      <p:sp>
        <p:nvSpPr>
          <p:cNvPr id="556083" name="Oval 51">
            <a:extLst>
              <a:ext uri="{FF2B5EF4-FFF2-40B4-BE49-F238E27FC236}">
                <a16:creationId xmlns:a16="http://schemas.microsoft.com/office/drawing/2014/main" id="{75FE09E7-7691-054B-B8F5-79DC4AF2997C}"/>
              </a:ext>
            </a:extLst>
          </p:cNvPr>
          <p:cNvSpPr>
            <a:spLocks noChangeArrowheads="1"/>
          </p:cNvSpPr>
          <p:nvPr/>
        </p:nvSpPr>
        <p:spPr bwMode="auto">
          <a:xfrm>
            <a:off x="4343400" y="59436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2</a:t>
            </a:r>
            <a:endParaRPr lang="en-US" altLang="en-US" sz="2400"/>
          </a:p>
        </p:txBody>
      </p:sp>
      <p:sp>
        <p:nvSpPr>
          <p:cNvPr id="556084" name="Oval 52">
            <a:extLst>
              <a:ext uri="{FF2B5EF4-FFF2-40B4-BE49-F238E27FC236}">
                <a16:creationId xmlns:a16="http://schemas.microsoft.com/office/drawing/2014/main" id="{ABF7EF32-BBBF-734C-A999-77911983F6D0}"/>
              </a:ext>
            </a:extLst>
          </p:cNvPr>
          <p:cNvSpPr>
            <a:spLocks noChangeArrowheads="1"/>
          </p:cNvSpPr>
          <p:nvPr/>
        </p:nvSpPr>
        <p:spPr bwMode="auto">
          <a:xfrm>
            <a:off x="3886200" y="52578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3</a:t>
            </a:r>
            <a:endParaRPr lang="en-US" altLang="en-US" sz="2400"/>
          </a:p>
        </p:txBody>
      </p:sp>
      <p:sp>
        <p:nvSpPr>
          <p:cNvPr id="556085" name="Oval 53">
            <a:extLst>
              <a:ext uri="{FF2B5EF4-FFF2-40B4-BE49-F238E27FC236}">
                <a16:creationId xmlns:a16="http://schemas.microsoft.com/office/drawing/2014/main" id="{FEC5AFC0-4144-BA4B-AE76-F9E5565A935D}"/>
              </a:ext>
            </a:extLst>
          </p:cNvPr>
          <p:cNvSpPr>
            <a:spLocks noChangeArrowheads="1"/>
          </p:cNvSpPr>
          <p:nvPr/>
        </p:nvSpPr>
        <p:spPr bwMode="auto">
          <a:xfrm>
            <a:off x="3962400" y="44196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4</a:t>
            </a:r>
            <a:endParaRPr lang="en-US" altLang="en-US" sz="2400"/>
          </a:p>
        </p:txBody>
      </p:sp>
      <p:sp>
        <p:nvSpPr>
          <p:cNvPr id="556086" name="Oval 54">
            <a:extLst>
              <a:ext uri="{FF2B5EF4-FFF2-40B4-BE49-F238E27FC236}">
                <a16:creationId xmlns:a16="http://schemas.microsoft.com/office/drawing/2014/main" id="{2AF09C62-B868-C746-A8A2-489438BA6D92}"/>
              </a:ext>
            </a:extLst>
          </p:cNvPr>
          <p:cNvSpPr>
            <a:spLocks noChangeArrowheads="1"/>
          </p:cNvSpPr>
          <p:nvPr/>
        </p:nvSpPr>
        <p:spPr bwMode="auto">
          <a:xfrm>
            <a:off x="4343400" y="42672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5</a:t>
            </a:r>
            <a:endParaRPr lang="en-US" altLang="en-US" sz="2400"/>
          </a:p>
        </p:txBody>
      </p:sp>
      <p:sp>
        <p:nvSpPr>
          <p:cNvPr id="556087" name="Oval 55">
            <a:extLst>
              <a:ext uri="{FF2B5EF4-FFF2-40B4-BE49-F238E27FC236}">
                <a16:creationId xmlns:a16="http://schemas.microsoft.com/office/drawing/2014/main" id="{A3B20D5D-01BA-1C44-B7CF-DE4FFA8C2BE9}"/>
              </a:ext>
            </a:extLst>
          </p:cNvPr>
          <p:cNvSpPr>
            <a:spLocks noChangeArrowheads="1"/>
          </p:cNvSpPr>
          <p:nvPr/>
        </p:nvSpPr>
        <p:spPr bwMode="auto">
          <a:xfrm>
            <a:off x="3962400" y="39624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6</a:t>
            </a:r>
            <a:endParaRPr lang="en-US" altLang="en-US" sz="2400"/>
          </a:p>
        </p:txBody>
      </p:sp>
      <p:sp>
        <p:nvSpPr>
          <p:cNvPr id="556088" name="Oval 56">
            <a:extLst>
              <a:ext uri="{FF2B5EF4-FFF2-40B4-BE49-F238E27FC236}">
                <a16:creationId xmlns:a16="http://schemas.microsoft.com/office/drawing/2014/main" id="{485ED917-4197-5942-A2E7-5335C38BEAB9}"/>
              </a:ext>
            </a:extLst>
          </p:cNvPr>
          <p:cNvSpPr>
            <a:spLocks noChangeArrowheads="1"/>
          </p:cNvSpPr>
          <p:nvPr/>
        </p:nvSpPr>
        <p:spPr bwMode="auto">
          <a:xfrm>
            <a:off x="3810000" y="35814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200">
                <a:solidFill>
                  <a:srgbClr val="FFFFFF"/>
                </a:solidFill>
              </a:rPr>
              <a:t>7</a:t>
            </a:r>
            <a:endParaRPr lang="en-US" altLang="en-US" sz="2400"/>
          </a:p>
        </p:txBody>
      </p:sp>
      <p:sp>
        <p:nvSpPr>
          <p:cNvPr id="556089" name="Line 57">
            <a:extLst>
              <a:ext uri="{FF2B5EF4-FFF2-40B4-BE49-F238E27FC236}">
                <a16:creationId xmlns:a16="http://schemas.microsoft.com/office/drawing/2014/main" id="{16BA28C5-3E01-2843-A6C6-997757CA105E}"/>
              </a:ext>
            </a:extLst>
          </p:cNvPr>
          <p:cNvSpPr>
            <a:spLocks noChangeShapeType="1"/>
          </p:cNvSpPr>
          <p:nvPr/>
        </p:nvSpPr>
        <p:spPr bwMode="auto">
          <a:xfrm>
            <a:off x="4267200" y="6704013"/>
            <a:ext cx="501650" cy="0"/>
          </a:xfrm>
          <a:prstGeom prst="line">
            <a:avLst/>
          </a:prstGeom>
          <a:noFill/>
          <a:ln w="952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56090" name="Text Box 58">
            <a:extLst>
              <a:ext uri="{FF2B5EF4-FFF2-40B4-BE49-F238E27FC236}">
                <a16:creationId xmlns:a16="http://schemas.microsoft.com/office/drawing/2014/main" id="{934C3DF9-678E-F842-B4B0-69772D73D5D5}"/>
              </a:ext>
            </a:extLst>
          </p:cNvPr>
          <p:cNvSpPr txBox="1">
            <a:spLocks noChangeArrowheads="1"/>
          </p:cNvSpPr>
          <p:nvPr/>
        </p:nvSpPr>
        <p:spPr bwMode="auto">
          <a:xfrm>
            <a:off x="4800600" y="6535738"/>
            <a:ext cx="304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0">
            <a:spAutoFit/>
          </a:bodyPr>
          <a:lstStyle/>
          <a:p>
            <a:pPr algn="ctr">
              <a:spcBef>
                <a:spcPct val="50000"/>
              </a:spcBef>
            </a:pPr>
            <a:r>
              <a:rPr lang="en-US" altLang="en-US" sz="1800">
                <a:sym typeface="Symbol" pitchFamily="2" charset="2"/>
              </a:rPr>
              <a:t></a:t>
            </a:r>
            <a:endParaRPr lang="en-US" altLang="en-US" sz="1800">
              <a:solidFill>
                <a:schemeClr val="bg1"/>
              </a:solidFill>
              <a:sym typeface="Symbol" pitchFamily="2" charset="2"/>
            </a:endParaRPr>
          </a:p>
        </p:txBody>
      </p:sp>
      <p:sp>
        <p:nvSpPr>
          <p:cNvPr id="556091" name="Rectangle 59">
            <a:extLst>
              <a:ext uri="{FF2B5EF4-FFF2-40B4-BE49-F238E27FC236}">
                <a16:creationId xmlns:a16="http://schemas.microsoft.com/office/drawing/2014/main" id="{D42668CB-3ECE-6C46-B0FB-48C2B34FD86C}"/>
              </a:ext>
            </a:extLst>
          </p:cNvPr>
          <p:cNvSpPr>
            <a:spLocks noGrp="1" noChangeArrowheads="1"/>
          </p:cNvSpPr>
          <p:nvPr>
            <p:ph type="title"/>
          </p:nvPr>
        </p:nvSpPr>
        <p:spPr/>
        <p:txBody>
          <a:bodyPr/>
          <a:lstStyle/>
          <a:p>
            <a:r>
              <a:rPr lang="en-US" altLang="en-US"/>
              <a:t>Closest Pair of Points</a:t>
            </a:r>
          </a:p>
        </p:txBody>
      </p:sp>
      <p:sp>
        <p:nvSpPr>
          <p:cNvPr id="556092" name="Rectangle 60">
            <a:extLst>
              <a:ext uri="{FF2B5EF4-FFF2-40B4-BE49-F238E27FC236}">
                <a16:creationId xmlns:a16="http://schemas.microsoft.com/office/drawing/2014/main" id="{B1F9DC97-D3AD-4244-910A-43BDB061366F}"/>
              </a:ext>
            </a:extLst>
          </p:cNvPr>
          <p:cNvSpPr>
            <a:spLocks noGrp="1" noChangeArrowheads="1"/>
          </p:cNvSpPr>
          <p:nvPr>
            <p:ph type="body" idx="1"/>
          </p:nvPr>
        </p:nvSpPr>
        <p:spPr/>
        <p:txBody>
          <a:bodyPr/>
          <a:lstStyle/>
          <a:p>
            <a:r>
              <a:rPr lang="en-US" altLang="en-US">
                <a:solidFill>
                  <a:schemeClr val="tx1"/>
                </a:solidFill>
              </a:rPr>
              <a:t>Find closest pair with one point in each side, </a:t>
            </a:r>
            <a:r>
              <a:rPr lang="en-US" altLang="en-US">
                <a:solidFill>
                  <a:schemeClr val="accent1"/>
                </a:solidFill>
              </a:rPr>
              <a:t>assuming that distance &lt; </a:t>
            </a:r>
            <a:r>
              <a:rPr lang="en-US" altLang="en-US">
                <a:solidFill>
                  <a:schemeClr val="accent1"/>
                </a:solidFill>
                <a:sym typeface="Symbol" pitchFamily="2" charset="2"/>
              </a:rPr>
              <a:t></a:t>
            </a:r>
            <a:r>
              <a:rPr lang="en-US" altLang="en-US">
                <a:solidFill>
                  <a:schemeClr val="tx1"/>
                </a:solidFill>
                <a:sym typeface="Symbol" pitchFamily="2" charset="2"/>
              </a:rPr>
              <a:t>.</a:t>
            </a:r>
          </a:p>
          <a:p>
            <a:pPr lvl="1"/>
            <a:r>
              <a:rPr lang="en-US" altLang="en-US"/>
              <a:t>Observation:  only need to consider points within </a:t>
            </a:r>
            <a:r>
              <a:rPr lang="en-US" altLang="en-US">
                <a:sym typeface="Symbol" pitchFamily="2" charset="2"/>
              </a:rPr>
              <a:t></a:t>
            </a:r>
            <a:r>
              <a:rPr lang="en-US" altLang="en-US"/>
              <a:t> of line L.</a:t>
            </a:r>
          </a:p>
          <a:p>
            <a:pPr lvl="1"/>
            <a:r>
              <a:rPr lang="en-US" altLang="en-US"/>
              <a:t>Sort points in 2</a:t>
            </a:r>
            <a:r>
              <a:rPr lang="en-US" altLang="en-US">
                <a:sym typeface="Symbol" pitchFamily="2" charset="2"/>
              </a:rPr>
              <a:t>-</a:t>
            </a:r>
            <a:r>
              <a:rPr lang="en-US" altLang="en-US"/>
              <a:t>strip by their y coordinate.</a:t>
            </a:r>
          </a:p>
          <a:p>
            <a:pPr lvl="1"/>
            <a:r>
              <a:rPr lang="en-US" altLang="en-US"/>
              <a:t>Only check distances of those within 11 positions in sorted list!</a:t>
            </a:r>
          </a:p>
        </p:txBody>
      </p:sp>
      <p:sp>
        <p:nvSpPr>
          <p:cNvPr id="556093" name="Text Box 61">
            <a:extLst>
              <a:ext uri="{FF2B5EF4-FFF2-40B4-BE49-F238E27FC236}">
                <a16:creationId xmlns:a16="http://schemas.microsoft.com/office/drawing/2014/main" id="{A96476EE-3674-074A-8A79-F4331E8C20F0}"/>
              </a:ext>
            </a:extLst>
          </p:cNvPr>
          <p:cNvSpPr txBox="1">
            <a:spLocks noChangeArrowheads="1"/>
          </p:cNvSpPr>
          <p:nvPr/>
        </p:nvSpPr>
        <p:spPr bwMode="auto">
          <a:xfrm>
            <a:off x="4191000" y="3246438"/>
            <a:ext cx="5016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L</a:t>
            </a:r>
          </a:p>
        </p:txBody>
      </p:sp>
      <p:sp>
        <p:nvSpPr>
          <p:cNvPr id="556094" name="Text Box 62">
            <a:extLst>
              <a:ext uri="{FF2B5EF4-FFF2-40B4-BE49-F238E27FC236}">
                <a16:creationId xmlns:a16="http://schemas.microsoft.com/office/drawing/2014/main" id="{68166F2B-C35E-6241-A2BC-6799703D26CC}"/>
              </a:ext>
            </a:extLst>
          </p:cNvPr>
          <p:cNvSpPr txBox="1">
            <a:spLocks noChangeArrowheads="1"/>
          </p:cNvSpPr>
          <p:nvPr/>
        </p:nvSpPr>
        <p:spPr bwMode="auto">
          <a:xfrm>
            <a:off x="6732588" y="5006975"/>
            <a:ext cx="1895475" cy="411163"/>
          </a:xfrm>
          <a:prstGeom prst="rect">
            <a:avLst/>
          </a:prstGeom>
          <a:solidFill>
            <a:schemeClr val="hlink"/>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solidFill>
                  <a:schemeClr val="bg1"/>
                </a:solidFill>
                <a:sym typeface="Symbol" pitchFamily="2" charset="2"/>
              </a:rPr>
              <a:t></a:t>
            </a:r>
            <a:r>
              <a:rPr lang="en-US" altLang="en-US" sz="1800">
                <a:solidFill>
                  <a:schemeClr val="bg1"/>
                </a:solidFill>
              </a:rPr>
              <a:t> = min(12, 21)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3">
            <a:extLst>
              <a:ext uri="{FF2B5EF4-FFF2-40B4-BE49-F238E27FC236}">
                <a16:creationId xmlns:a16="http://schemas.microsoft.com/office/drawing/2014/main" id="{B3D59DD6-A334-8A40-B13B-7CB12ABEF08F}"/>
              </a:ext>
            </a:extLst>
          </p:cNvPr>
          <p:cNvSpPr>
            <a:spLocks noGrp="1"/>
          </p:cNvSpPr>
          <p:nvPr>
            <p:ph type="sldNum" sz="quarter" idx="10"/>
          </p:nvPr>
        </p:nvSpPr>
        <p:spPr/>
        <p:txBody>
          <a:bodyPr/>
          <a:lstStyle/>
          <a:p>
            <a:fld id="{746B4B42-DED3-C04F-B070-5CACC77B4C4F}" type="slidenum">
              <a:rPr lang="en-US" altLang="en-US"/>
              <a:pPr/>
              <a:t>12</a:t>
            </a:fld>
            <a:endParaRPr lang="en-US" altLang="en-US" sz="1400"/>
          </a:p>
        </p:txBody>
      </p:sp>
      <p:sp>
        <p:nvSpPr>
          <p:cNvPr id="509999" name="Line 47">
            <a:extLst>
              <a:ext uri="{FF2B5EF4-FFF2-40B4-BE49-F238E27FC236}">
                <a16:creationId xmlns:a16="http://schemas.microsoft.com/office/drawing/2014/main" id="{109B3EC3-1519-4B41-80FC-91ED5630791D}"/>
              </a:ext>
            </a:extLst>
          </p:cNvPr>
          <p:cNvSpPr>
            <a:spLocks noChangeShapeType="1"/>
          </p:cNvSpPr>
          <p:nvPr/>
        </p:nvSpPr>
        <p:spPr bwMode="auto">
          <a:xfrm>
            <a:off x="6092825" y="3198813"/>
            <a:ext cx="0" cy="1069975"/>
          </a:xfrm>
          <a:prstGeom prst="line">
            <a:avLst/>
          </a:prstGeom>
          <a:noFill/>
          <a:ln w="952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54" name="Rectangle 2">
            <a:extLst>
              <a:ext uri="{FF2B5EF4-FFF2-40B4-BE49-F238E27FC236}">
                <a16:creationId xmlns:a16="http://schemas.microsoft.com/office/drawing/2014/main" id="{7D0A600B-90A7-FF45-A21F-AC52B5C6499C}"/>
              </a:ext>
            </a:extLst>
          </p:cNvPr>
          <p:cNvSpPr>
            <a:spLocks noChangeArrowheads="1"/>
          </p:cNvSpPr>
          <p:nvPr/>
        </p:nvSpPr>
        <p:spPr bwMode="auto">
          <a:xfrm>
            <a:off x="6410325" y="1447800"/>
            <a:ext cx="2133600" cy="5029200"/>
          </a:xfrm>
          <a:prstGeom prst="rect">
            <a:avLst/>
          </a:prstGeom>
          <a:solidFill>
            <a:schemeClr val="tx2"/>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55" name="Rectangle 3">
            <a:extLst>
              <a:ext uri="{FF2B5EF4-FFF2-40B4-BE49-F238E27FC236}">
                <a16:creationId xmlns:a16="http://schemas.microsoft.com/office/drawing/2014/main" id="{13607565-7991-A84B-B1B0-863AB003F952}"/>
              </a:ext>
            </a:extLst>
          </p:cNvPr>
          <p:cNvSpPr>
            <a:spLocks noGrp="1" noChangeArrowheads="1"/>
          </p:cNvSpPr>
          <p:nvPr>
            <p:ph type="title"/>
          </p:nvPr>
        </p:nvSpPr>
        <p:spPr/>
        <p:txBody>
          <a:bodyPr/>
          <a:lstStyle/>
          <a:p>
            <a:r>
              <a:rPr lang="en-US" altLang="en-US"/>
              <a:t>Closest Pair of Points</a:t>
            </a:r>
          </a:p>
        </p:txBody>
      </p:sp>
      <p:sp>
        <p:nvSpPr>
          <p:cNvPr id="509956" name="Rectangle 4">
            <a:extLst>
              <a:ext uri="{FF2B5EF4-FFF2-40B4-BE49-F238E27FC236}">
                <a16:creationId xmlns:a16="http://schemas.microsoft.com/office/drawing/2014/main" id="{86529E7D-18DE-2B43-9F36-252972E8E822}"/>
              </a:ext>
            </a:extLst>
          </p:cNvPr>
          <p:cNvSpPr>
            <a:spLocks noGrp="1" noChangeArrowheads="1"/>
          </p:cNvSpPr>
          <p:nvPr>
            <p:ph type="body" idx="1"/>
          </p:nvPr>
        </p:nvSpPr>
        <p:spPr/>
        <p:txBody>
          <a:bodyPr/>
          <a:lstStyle/>
          <a:p>
            <a:r>
              <a:rPr lang="en-US" altLang="en-US"/>
              <a:t>Def.  </a:t>
            </a:r>
            <a:r>
              <a:rPr lang="en-US" altLang="en-US">
                <a:solidFill>
                  <a:schemeClr val="tx1"/>
                </a:solidFill>
              </a:rPr>
              <a:t>Let s</a:t>
            </a:r>
            <a:r>
              <a:rPr lang="en-US" altLang="en-US" baseline="-25000">
                <a:solidFill>
                  <a:schemeClr val="tx1"/>
                </a:solidFill>
              </a:rPr>
              <a:t>i</a:t>
            </a:r>
            <a:r>
              <a:rPr lang="en-US" altLang="en-US">
                <a:solidFill>
                  <a:schemeClr val="tx1"/>
                </a:solidFill>
              </a:rPr>
              <a:t> be the point in the 2</a:t>
            </a:r>
            <a:r>
              <a:rPr lang="en-US" altLang="en-US">
                <a:solidFill>
                  <a:schemeClr val="tx1"/>
                </a:solidFill>
                <a:sym typeface="Symbol" pitchFamily="2" charset="2"/>
              </a:rPr>
              <a:t></a:t>
            </a:r>
            <a:r>
              <a:rPr lang="en-US" altLang="en-US">
                <a:solidFill>
                  <a:schemeClr val="tx1"/>
                </a:solidFill>
              </a:rPr>
              <a:t>-strip, with</a:t>
            </a:r>
            <a:br>
              <a:rPr lang="en-US" altLang="en-US">
                <a:solidFill>
                  <a:schemeClr val="tx1"/>
                </a:solidFill>
              </a:rPr>
            </a:br>
            <a:r>
              <a:rPr lang="en-US" altLang="en-US">
                <a:solidFill>
                  <a:schemeClr val="tx1"/>
                </a:solidFill>
              </a:rPr>
              <a:t>the i</a:t>
            </a:r>
            <a:r>
              <a:rPr lang="en-US" altLang="en-US" baseline="30000">
                <a:solidFill>
                  <a:schemeClr val="tx1"/>
                </a:solidFill>
              </a:rPr>
              <a:t>th</a:t>
            </a:r>
            <a:r>
              <a:rPr lang="en-US" altLang="en-US">
                <a:solidFill>
                  <a:schemeClr val="tx1"/>
                </a:solidFill>
              </a:rPr>
              <a:t> smallest y-coordinate.</a:t>
            </a:r>
          </a:p>
          <a:p>
            <a:endParaRPr lang="en-US" altLang="en-US"/>
          </a:p>
          <a:p>
            <a:r>
              <a:rPr lang="en-US" altLang="en-US"/>
              <a:t>Claim.  </a:t>
            </a:r>
            <a:r>
              <a:rPr lang="en-US" altLang="en-US">
                <a:solidFill>
                  <a:schemeClr val="tx1"/>
                </a:solidFill>
              </a:rPr>
              <a:t>If |i – j| </a:t>
            </a:r>
            <a:r>
              <a:rPr lang="en-US" altLang="en-US">
                <a:solidFill>
                  <a:schemeClr val="tx1"/>
                </a:solidFill>
                <a:sym typeface="Symbol" pitchFamily="2" charset="2"/>
              </a:rPr>
              <a:t></a:t>
            </a:r>
            <a:r>
              <a:rPr lang="en-US" altLang="en-US">
                <a:solidFill>
                  <a:schemeClr val="tx1"/>
                </a:solidFill>
              </a:rPr>
              <a:t> 12, then the distance between</a:t>
            </a:r>
            <a:br>
              <a:rPr lang="en-US" altLang="en-US">
                <a:solidFill>
                  <a:schemeClr val="tx1"/>
                </a:solidFill>
              </a:rPr>
            </a:br>
            <a:r>
              <a:rPr lang="en-US" altLang="en-US">
                <a:solidFill>
                  <a:schemeClr val="tx1"/>
                </a:solidFill>
              </a:rPr>
              <a:t>s</a:t>
            </a:r>
            <a:r>
              <a:rPr lang="en-US" altLang="en-US" baseline="-25000">
                <a:solidFill>
                  <a:schemeClr val="tx1"/>
                </a:solidFill>
              </a:rPr>
              <a:t>i</a:t>
            </a:r>
            <a:r>
              <a:rPr lang="en-US" altLang="en-US">
                <a:solidFill>
                  <a:schemeClr val="tx1"/>
                </a:solidFill>
              </a:rPr>
              <a:t> and s</a:t>
            </a:r>
            <a:r>
              <a:rPr lang="en-US" altLang="en-US" baseline="-25000">
                <a:solidFill>
                  <a:schemeClr val="tx1"/>
                </a:solidFill>
              </a:rPr>
              <a:t>j</a:t>
            </a:r>
            <a:r>
              <a:rPr lang="en-US" altLang="en-US">
                <a:solidFill>
                  <a:schemeClr val="tx1"/>
                </a:solidFill>
              </a:rPr>
              <a:t> is at least </a:t>
            </a:r>
            <a:r>
              <a:rPr lang="en-US" altLang="en-US">
                <a:solidFill>
                  <a:schemeClr val="tx1"/>
                </a:solidFill>
                <a:sym typeface="Symbol" pitchFamily="2" charset="2"/>
              </a:rPr>
              <a:t>.</a:t>
            </a:r>
          </a:p>
          <a:p>
            <a:r>
              <a:rPr lang="en-US" altLang="en-US"/>
              <a:t>Pf.</a:t>
            </a:r>
            <a:endParaRPr lang="en-US" altLang="en-US">
              <a:solidFill>
                <a:schemeClr val="tx1"/>
              </a:solidFill>
            </a:endParaRPr>
          </a:p>
          <a:p>
            <a:pPr lvl="1"/>
            <a:r>
              <a:rPr lang="en-US" altLang="en-US"/>
              <a:t>No two points lie in same ½</a:t>
            </a:r>
            <a:r>
              <a:rPr lang="en-US" altLang="en-US">
                <a:sym typeface="Symbol" pitchFamily="2" charset="2"/>
              </a:rPr>
              <a:t>-</a:t>
            </a:r>
            <a:r>
              <a:rPr lang="en-US" altLang="en-US"/>
              <a:t>by-½</a:t>
            </a:r>
            <a:r>
              <a:rPr lang="en-US" altLang="en-US">
                <a:sym typeface="Symbol" pitchFamily="2" charset="2"/>
              </a:rPr>
              <a:t></a:t>
            </a:r>
            <a:r>
              <a:rPr lang="en-US" altLang="en-US"/>
              <a:t> box.</a:t>
            </a:r>
          </a:p>
          <a:p>
            <a:pPr lvl="1"/>
            <a:r>
              <a:rPr lang="en-US" altLang="en-US"/>
              <a:t>Two points at least 2 rows apart</a:t>
            </a:r>
            <a:br>
              <a:rPr lang="en-US" altLang="en-US"/>
            </a:br>
            <a:r>
              <a:rPr lang="en-US" altLang="en-US"/>
              <a:t>have distance </a:t>
            </a:r>
            <a:r>
              <a:rPr lang="en-US" altLang="en-US">
                <a:sym typeface="Symbol" pitchFamily="2" charset="2"/>
              </a:rPr>
              <a:t></a:t>
            </a:r>
            <a:r>
              <a:rPr lang="en-US" altLang="en-US"/>
              <a:t>  2(½</a:t>
            </a:r>
            <a:r>
              <a:rPr lang="en-US" altLang="en-US">
                <a:sym typeface="Symbol" pitchFamily="2" charset="2"/>
              </a:rPr>
              <a:t>).   </a:t>
            </a:r>
            <a:r>
              <a:rPr lang="en-US" altLang="en-US"/>
              <a:t>▪</a:t>
            </a:r>
          </a:p>
          <a:p>
            <a:pPr lvl="1"/>
            <a:endParaRPr lang="en-US" altLang="en-US"/>
          </a:p>
          <a:p>
            <a:pPr lvl="1"/>
            <a:endParaRPr lang="en-US" altLang="en-US"/>
          </a:p>
          <a:p>
            <a:r>
              <a:rPr lang="en-US" altLang="en-US"/>
              <a:t>Fact.  </a:t>
            </a:r>
            <a:r>
              <a:rPr lang="en-US" altLang="en-US">
                <a:solidFill>
                  <a:schemeClr val="tx1"/>
                </a:solidFill>
              </a:rPr>
              <a:t>Still true if we replace 12 with 7.</a:t>
            </a:r>
          </a:p>
        </p:txBody>
      </p:sp>
      <p:sp>
        <p:nvSpPr>
          <p:cNvPr id="509957" name="Line 5">
            <a:extLst>
              <a:ext uri="{FF2B5EF4-FFF2-40B4-BE49-F238E27FC236}">
                <a16:creationId xmlns:a16="http://schemas.microsoft.com/office/drawing/2014/main" id="{53601FF9-A58E-8A45-AF55-47500A2721F6}"/>
              </a:ext>
            </a:extLst>
          </p:cNvPr>
          <p:cNvSpPr>
            <a:spLocks noChangeShapeType="1"/>
          </p:cNvSpPr>
          <p:nvPr/>
        </p:nvSpPr>
        <p:spPr bwMode="auto">
          <a:xfrm>
            <a:off x="7477125" y="1447800"/>
            <a:ext cx="0" cy="5029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58" name="Text Box 6">
            <a:extLst>
              <a:ext uri="{FF2B5EF4-FFF2-40B4-BE49-F238E27FC236}">
                <a16:creationId xmlns:a16="http://schemas.microsoft.com/office/drawing/2014/main" id="{E4A30E39-D1FE-3843-A021-C56B692FD934}"/>
              </a:ext>
            </a:extLst>
          </p:cNvPr>
          <p:cNvSpPr txBox="1">
            <a:spLocks noChangeArrowheads="1"/>
          </p:cNvSpPr>
          <p:nvPr/>
        </p:nvSpPr>
        <p:spPr bwMode="auto">
          <a:xfrm>
            <a:off x="7820025" y="6491288"/>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a:sym typeface="Symbol" pitchFamily="2" charset="2"/>
              </a:rPr>
              <a:t></a:t>
            </a:r>
            <a:endParaRPr lang="en-US" altLang="en-US">
              <a:solidFill>
                <a:schemeClr val="bg1"/>
              </a:solidFill>
              <a:sym typeface="Symbol" pitchFamily="2" charset="2"/>
            </a:endParaRPr>
          </a:p>
        </p:txBody>
      </p:sp>
      <p:sp>
        <p:nvSpPr>
          <p:cNvPr id="509959" name="Oval 7">
            <a:extLst>
              <a:ext uri="{FF2B5EF4-FFF2-40B4-BE49-F238E27FC236}">
                <a16:creationId xmlns:a16="http://schemas.microsoft.com/office/drawing/2014/main" id="{0487B27C-3FF4-644E-B501-8B98C2DE669D}"/>
              </a:ext>
            </a:extLst>
          </p:cNvPr>
          <p:cNvSpPr>
            <a:spLocks noChangeArrowheads="1"/>
          </p:cNvSpPr>
          <p:nvPr/>
        </p:nvSpPr>
        <p:spPr bwMode="auto">
          <a:xfrm>
            <a:off x="6486525" y="44958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000">
                <a:solidFill>
                  <a:srgbClr val="FFFFFF"/>
                </a:solidFill>
              </a:rPr>
              <a:t>27</a:t>
            </a:r>
            <a:endParaRPr lang="en-US" altLang="en-US" sz="1000"/>
          </a:p>
        </p:txBody>
      </p:sp>
      <p:sp>
        <p:nvSpPr>
          <p:cNvPr id="509960" name="Oval 8">
            <a:extLst>
              <a:ext uri="{FF2B5EF4-FFF2-40B4-BE49-F238E27FC236}">
                <a16:creationId xmlns:a16="http://schemas.microsoft.com/office/drawing/2014/main" id="{EA491845-8FCE-9C41-97C0-8906F6137687}"/>
              </a:ext>
            </a:extLst>
          </p:cNvPr>
          <p:cNvSpPr>
            <a:spLocks noChangeArrowheads="1"/>
          </p:cNvSpPr>
          <p:nvPr/>
        </p:nvSpPr>
        <p:spPr bwMode="auto">
          <a:xfrm>
            <a:off x="6638925" y="39624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000">
                <a:solidFill>
                  <a:srgbClr val="FFFFFF"/>
                </a:solidFill>
              </a:rPr>
              <a:t>29</a:t>
            </a:r>
            <a:endParaRPr lang="en-US" altLang="en-US" sz="1000"/>
          </a:p>
        </p:txBody>
      </p:sp>
      <p:sp>
        <p:nvSpPr>
          <p:cNvPr id="509961" name="Line 9">
            <a:extLst>
              <a:ext uri="{FF2B5EF4-FFF2-40B4-BE49-F238E27FC236}">
                <a16:creationId xmlns:a16="http://schemas.microsoft.com/office/drawing/2014/main" id="{E7E152FF-82B9-4C43-98E0-1022285A5953}"/>
              </a:ext>
            </a:extLst>
          </p:cNvPr>
          <p:cNvSpPr>
            <a:spLocks noChangeShapeType="1"/>
          </p:cNvSpPr>
          <p:nvPr/>
        </p:nvSpPr>
        <p:spPr bwMode="auto">
          <a:xfrm>
            <a:off x="6943725" y="3200400"/>
            <a:ext cx="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62" name="Line 10">
            <a:extLst>
              <a:ext uri="{FF2B5EF4-FFF2-40B4-BE49-F238E27FC236}">
                <a16:creationId xmlns:a16="http://schemas.microsoft.com/office/drawing/2014/main" id="{096F34E5-8CBD-574F-81BC-FEA911A65B04}"/>
              </a:ext>
            </a:extLst>
          </p:cNvPr>
          <p:cNvSpPr>
            <a:spLocks noChangeShapeType="1"/>
          </p:cNvSpPr>
          <p:nvPr/>
        </p:nvSpPr>
        <p:spPr bwMode="auto">
          <a:xfrm>
            <a:off x="8010525" y="3200400"/>
            <a:ext cx="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63" name="Line 11">
            <a:extLst>
              <a:ext uri="{FF2B5EF4-FFF2-40B4-BE49-F238E27FC236}">
                <a16:creationId xmlns:a16="http://schemas.microsoft.com/office/drawing/2014/main" id="{81A87D63-1BD3-5041-8E16-7FD62B7F3608}"/>
              </a:ext>
            </a:extLst>
          </p:cNvPr>
          <p:cNvSpPr>
            <a:spLocks noChangeShapeType="1"/>
          </p:cNvSpPr>
          <p:nvPr/>
        </p:nvSpPr>
        <p:spPr bwMode="auto">
          <a:xfrm rot="5400000">
            <a:off x="7477125" y="3200400"/>
            <a:ext cx="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64" name="Line 12">
            <a:extLst>
              <a:ext uri="{FF2B5EF4-FFF2-40B4-BE49-F238E27FC236}">
                <a16:creationId xmlns:a16="http://schemas.microsoft.com/office/drawing/2014/main" id="{D47769FC-F9BE-E543-8FED-B3795DF66BD2}"/>
              </a:ext>
            </a:extLst>
          </p:cNvPr>
          <p:cNvSpPr>
            <a:spLocks noChangeShapeType="1"/>
          </p:cNvSpPr>
          <p:nvPr/>
        </p:nvSpPr>
        <p:spPr bwMode="auto">
          <a:xfrm rot="5400000">
            <a:off x="7477125" y="3733800"/>
            <a:ext cx="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65" name="Line 13">
            <a:extLst>
              <a:ext uri="{FF2B5EF4-FFF2-40B4-BE49-F238E27FC236}">
                <a16:creationId xmlns:a16="http://schemas.microsoft.com/office/drawing/2014/main" id="{01A12027-777E-E040-916C-B7EA482A3916}"/>
              </a:ext>
            </a:extLst>
          </p:cNvPr>
          <p:cNvSpPr>
            <a:spLocks noChangeShapeType="1"/>
          </p:cNvSpPr>
          <p:nvPr/>
        </p:nvSpPr>
        <p:spPr bwMode="auto">
          <a:xfrm rot="5400000">
            <a:off x="7477125" y="2667000"/>
            <a:ext cx="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66" name="Line 14">
            <a:extLst>
              <a:ext uri="{FF2B5EF4-FFF2-40B4-BE49-F238E27FC236}">
                <a16:creationId xmlns:a16="http://schemas.microsoft.com/office/drawing/2014/main" id="{4013DEC1-48C0-9F4B-8696-7A0655F37073}"/>
              </a:ext>
            </a:extLst>
          </p:cNvPr>
          <p:cNvSpPr>
            <a:spLocks noChangeShapeType="1"/>
          </p:cNvSpPr>
          <p:nvPr/>
        </p:nvSpPr>
        <p:spPr bwMode="auto">
          <a:xfrm rot="5400000">
            <a:off x="7477125" y="2133600"/>
            <a:ext cx="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67" name="Oval 15">
            <a:extLst>
              <a:ext uri="{FF2B5EF4-FFF2-40B4-BE49-F238E27FC236}">
                <a16:creationId xmlns:a16="http://schemas.microsoft.com/office/drawing/2014/main" id="{86217210-CB19-9847-BA80-CB8F9F08EE60}"/>
              </a:ext>
            </a:extLst>
          </p:cNvPr>
          <p:cNvSpPr>
            <a:spLocks noChangeArrowheads="1"/>
          </p:cNvSpPr>
          <p:nvPr/>
        </p:nvSpPr>
        <p:spPr bwMode="auto">
          <a:xfrm>
            <a:off x="7705725" y="38100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000">
                <a:solidFill>
                  <a:srgbClr val="FFFFFF"/>
                </a:solidFill>
              </a:rPr>
              <a:t>30</a:t>
            </a:r>
            <a:endParaRPr lang="en-US" altLang="en-US" sz="1000"/>
          </a:p>
        </p:txBody>
      </p:sp>
      <p:sp>
        <p:nvSpPr>
          <p:cNvPr id="509968" name="Oval 16">
            <a:extLst>
              <a:ext uri="{FF2B5EF4-FFF2-40B4-BE49-F238E27FC236}">
                <a16:creationId xmlns:a16="http://schemas.microsoft.com/office/drawing/2014/main" id="{B535921E-9C7D-DE4C-994E-A30127487BD8}"/>
              </a:ext>
            </a:extLst>
          </p:cNvPr>
          <p:cNvSpPr>
            <a:spLocks noChangeArrowheads="1"/>
          </p:cNvSpPr>
          <p:nvPr/>
        </p:nvSpPr>
        <p:spPr bwMode="auto">
          <a:xfrm>
            <a:off x="6715125" y="25146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000">
                <a:solidFill>
                  <a:srgbClr val="FFFFFF"/>
                </a:solidFill>
              </a:rPr>
              <a:t>31</a:t>
            </a:r>
            <a:endParaRPr lang="en-US" altLang="en-US" sz="1000"/>
          </a:p>
        </p:txBody>
      </p:sp>
      <p:sp>
        <p:nvSpPr>
          <p:cNvPr id="509969" name="Oval 17">
            <a:extLst>
              <a:ext uri="{FF2B5EF4-FFF2-40B4-BE49-F238E27FC236}">
                <a16:creationId xmlns:a16="http://schemas.microsoft.com/office/drawing/2014/main" id="{0DB4689E-4AB4-3F47-8E2A-E85AFCA22E50}"/>
              </a:ext>
            </a:extLst>
          </p:cNvPr>
          <p:cNvSpPr>
            <a:spLocks noChangeArrowheads="1"/>
          </p:cNvSpPr>
          <p:nvPr/>
        </p:nvSpPr>
        <p:spPr bwMode="auto">
          <a:xfrm>
            <a:off x="8086725" y="44196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000">
                <a:solidFill>
                  <a:srgbClr val="FFFFFF"/>
                </a:solidFill>
              </a:rPr>
              <a:t>28</a:t>
            </a:r>
            <a:endParaRPr lang="en-US" altLang="en-US" sz="1000"/>
          </a:p>
        </p:txBody>
      </p:sp>
      <p:sp>
        <p:nvSpPr>
          <p:cNvPr id="509970" name="Line 18">
            <a:extLst>
              <a:ext uri="{FF2B5EF4-FFF2-40B4-BE49-F238E27FC236}">
                <a16:creationId xmlns:a16="http://schemas.microsoft.com/office/drawing/2014/main" id="{B73B1DCF-BA3B-7C49-875F-C6CD1563D081}"/>
              </a:ext>
            </a:extLst>
          </p:cNvPr>
          <p:cNvSpPr>
            <a:spLocks noChangeShapeType="1"/>
          </p:cNvSpPr>
          <p:nvPr/>
        </p:nvSpPr>
        <p:spPr bwMode="auto">
          <a:xfrm>
            <a:off x="8543925" y="1447800"/>
            <a:ext cx="0" cy="5029200"/>
          </a:xfrm>
          <a:prstGeom prst="line">
            <a:avLst/>
          </a:prstGeom>
          <a:noFill/>
          <a:ln w="158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71" name="Line 19">
            <a:extLst>
              <a:ext uri="{FF2B5EF4-FFF2-40B4-BE49-F238E27FC236}">
                <a16:creationId xmlns:a16="http://schemas.microsoft.com/office/drawing/2014/main" id="{B5761B36-E6BD-094C-913E-138C9DC3D868}"/>
              </a:ext>
            </a:extLst>
          </p:cNvPr>
          <p:cNvSpPr>
            <a:spLocks noChangeShapeType="1"/>
          </p:cNvSpPr>
          <p:nvPr/>
        </p:nvSpPr>
        <p:spPr bwMode="auto">
          <a:xfrm>
            <a:off x="6410325" y="1447800"/>
            <a:ext cx="0" cy="5029200"/>
          </a:xfrm>
          <a:prstGeom prst="line">
            <a:avLst/>
          </a:prstGeom>
          <a:noFill/>
          <a:ln w="158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72" name="Oval 20">
            <a:extLst>
              <a:ext uri="{FF2B5EF4-FFF2-40B4-BE49-F238E27FC236}">
                <a16:creationId xmlns:a16="http://schemas.microsoft.com/office/drawing/2014/main" id="{0DE829D0-E181-F04B-BFF1-23CECA407FD5}"/>
              </a:ext>
            </a:extLst>
          </p:cNvPr>
          <p:cNvSpPr>
            <a:spLocks noChangeArrowheads="1"/>
          </p:cNvSpPr>
          <p:nvPr/>
        </p:nvSpPr>
        <p:spPr bwMode="auto">
          <a:xfrm>
            <a:off x="6791325" y="51816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000">
                <a:solidFill>
                  <a:srgbClr val="FFFFFF"/>
                </a:solidFill>
              </a:rPr>
              <a:t>26</a:t>
            </a:r>
            <a:endParaRPr lang="en-US" altLang="en-US" sz="1000"/>
          </a:p>
        </p:txBody>
      </p:sp>
      <p:sp>
        <p:nvSpPr>
          <p:cNvPr id="509973" name="Oval 21">
            <a:extLst>
              <a:ext uri="{FF2B5EF4-FFF2-40B4-BE49-F238E27FC236}">
                <a16:creationId xmlns:a16="http://schemas.microsoft.com/office/drawing/2014/main" id="{49C82447-C9A4-3E48-A39C-E45FB34B2F25}"/>
              </a:ext>
            </a:extLst>
          </p:cNvPr>
          <p:cNvSpPr>
            <a:spLocks noChangeArrowheads="1"/>
          </p:cNvSpPr>
          <p:nvPr/>
        </p:nvSpPr>
        <p:spPr bwMode="auto">
          <a:xfrm>
            <a:off x="7858125" y="54102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000">
                <a:solidFill>
                  <a:srgbClr val="FFFFFF"/>
                </a:solidFill>
              </a:rPr>
              <a:t>25</a:t>
            </a:r>
            <a:endParaRPr lang="en-US" altLang="en-US" sz="1000"/>
          </a:p>
        </p:txBody>
      </p:sp>
      <p:sp>
        <p:nvSpPr>
          <p:cNvPr id="509974" name="Text Box 22">
            <a:extLst>
              <a:ext uri="{FF2B5EF4-FFF2-40B4-BE49-F238E27FC236}">
                <a16:creationId xmlns:a16="http://schemas.microsoft.com/office/drawing/2014/main" id="{9A55A5D2-081A-464A-B69B-620FD9543700}"/>
              </a:ext>
            </a:extLst>
          </p:cNvPr>
          <p:cNvSpPr txBox="1">
            <a:spLocks noChangeArrowheads="1"/>
          </p:cNvSpPr>
          <p:nvPr/>
        </p:nvSpPr>
        <p:spPr bwMode="auto">
          <a:xfrm>
            <a:off x="6791325" y="6491288"/>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a:sym typeface="Symbol" pitchFamily="2" charset="2"/>
              </a:rPr>
              <a:t></a:t>
            </a:r>
            <a:endParaRPr lang="en-US" altLang="en-US">
              <a:solidFill>
                <a:schemeClr val="bg1"/>
              </a:solidFill>
              <a:sym typeface="Symbol" pitchFamily="2" charset="2"/>
            </a:endParaRPr>
          </a:p>
        </p:txBody>
      </p:sp>
      <p:sp>
        <p:nvSpPr>
          <p:cNvPr id="509975" name="Text Box 23">
            <a:extLst>
              <a:ext uri="{FF2B5EF4-FFF2-40B4-BE49-F238E27FC236}">
                <a16:creationId xmlns:a16="http://schemas.microsoft.com/office/drawing/2014/main" id="{5EA980F8-EBE6-8F4C-9F01-4C3870AA24FF}"/>
              </a:ext>
            </a:extLst>
          </p:cNvPr>
          <p:cNvSpPr txBox="1">
            <a:spLocks noChangeArrowheads="1"/>
          </p:cNvSpPr>
          <p:nvPr/>
        </p:nvSpPr>
        <p:spPr bwMode="auto">
          <a:xfrm>
            <a:off x="8543925" y="4343400"/>
            <a:ext cx="523875"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spcBef>
                <a:spcPct val="50000"/>
              </a:spcBef>
            </a:pPr>
            <a:r>
              <a:rPr lang="en-US" altLang="en-US" sz="1800"/>
              <a:t>½</a:t>
            </a:r>
            <a:r>
              <a:rPr lang="en-US" altLang="en-US">
                <a:sym typeface="Symbol" pitchFamily="2" charset="2"/>
              </a:rPr>
              <a:t></a:t>
            </a:r>
          </a:p>
        </p:txBody>
      </p:sp>
      <p:sp>
        <p:nvSpPr>
          <p:cNvPr id="509977" name="Text Box 25">
            <a:extLst>
              <a:ext uri="{FF2B5EF4-FFF2-40B4-BE49-F238E27FC236}">
                <a16:creationId xmlns:a16="http://schemas.microsoft.com/office/drawing/2014/main" id="{9F7B67F8-7CB5-7F4C-BD0D-52DBECD04AAB}"/>
              </a:ext>
            </a:extLst>
          </p:cNvPr>
          <p:cNvSpPr txBox="1">
            <a:spLocks noChangeArrowheads="1"/>
          </p:cNvSpPr>
          <p:nvPr/>
        </p:nvSpPr>
        <p:spPr bwMode="auto">
          <a:xfrm>
            <a:off x="5584825" y="3594100"/>
            <a:ext cx="815975" cy="260350"/>
          </a:xfrm>
          <a:prstGeom prst="rect">
            <a:avLst/>
          </a:prstGeom>
          <a:solidFill>
            <a:schemeClr val="bg1"/>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0" rIns="92075" bIns="0"/>
          <a:lstStyle/>
          <a:p>
            <a:pPr algn="ctr">
              <a:spcBef>
                <a:spcPct val="50000"/>
              </a:spcBef>
            </a:pPr>
            <a:r>
              <a:rPr lang="en-US" altLang="en-US">
                <a:sym typeface="Symbol" pitchFamily="2" charset="2"/>
              </a:rPr>
              <a:t> 2 rows</a:t>
            </a:r>
          </a:p>
        </p:txBody>
      </p:sp>
      <p:sp>
        <p:nvSpPr>
          <p:cNvPr id="509978" name="Text Box 26">
            <a:extLst>
              <a:ext uri="{FF2B5EF4-FFF2-40B4-BE49-F238E27FC236}">
                <a16:creationId xmlns:a16="http://schemas.microsoft.com/office/drawing/2014/main" id="{1B65D9AF-2F79-9B4A-9E34-A0BE00623DBD}"/>
              </a:ext>
            </a:extLst>
          </p:cNvPr>
          <p:cNvSpPr txBox="1">
            <a:spLocks noChangeArrowheads="1"/>
          </p:cNvSpPr>
          <p:nvPr/>
        </p:nvSpPr>
        <p:spPr bwMode="auto">
          <a:xfrm>
            <a:off x="8543925" y="3810000"/>
            <a:ext cx="447675"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spcBef>
                <a:spcPct val="50000"/>
              </a:spcBef>
            </a:pPr>
            <a:r>
              <a:rPr lang="en-US" altLang="en-US" sz="1800"/>
              <a:t>½</a:t>
            </a:r>
            <a:r>
              <a:rPr lang="en-US" altLang="en-US">
                <a:sym typeface="Symbol" pitchFamily="2" charset="2"/>
              </a:rPr>
              <a:t></a:t>
            </a:r>
          </a:p>
        </p:txBody>
      </p:sp>
      <p:sp>
        <p:nvSpPr>
          <p:cNvPr id="509979" name="Text Box 27">
            <a:extLst>
              <a:ext uri="{FF2B5EF4-FFF2-40B4-BE49-F238E27FC236}">
                <a16:creationId xmlns:a16="http://schemas.microsoft.com/office/drawing/2014/main" id="{B777568F-28FF-F249-B7F3-FF6C6150D946}"/>
              </a:ext>
            </a:extLst>
          </p:cNvPr>
          <p:cNvSpPr txBox="1">
            <a:spLocks noChangeArrowheads="1"/>
          </p:cNvSpPr>
          <p:nvPr/>
        </p:nvSpPr>
        <p:spPr bwMode="auto">
          <a:xfrm>
            <a:off x="8543925" y="3276600"/>
            <a:ext cx="447675"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spcBef>
                <a:spcPct val="50000"/>
              </a:spcBef>
            </a:pPr>
            <a:r>
              <a:rPr lang="en-US" altLang="en-US" sz="1800"/>
              <a:t>½</a:t>
            </a:r>
            <a:r>
              <a:rPr lang="en-US" altLang="en-US">
                <a:sym typeface="Symbol" pitchFamily="2" charset="2"/>
              </a:rPr>
              <a:t></a:t>
            </a:r>
          </a:p>
        </p:txBody>
      </p:sp>
      <p:grpSp>
        <p:nvGrpSpPr>
          <p:cNvPr id="509980" name="Group 28">
            <a:extLst>
              <a:ext uri="{FF2B5EF4-FFF2-40B4-BE49-F238E27FC236}">
                <a16:creationId xmlns:a16="http://schemas.microsoft.com/office/drawing/2014/main" id="{D099FC8A-5A06-594F-897C-C246F345556B}"/>
              </a:ext>
            </a:extLst>
          </p:cNvPr>
          <p:cNvGrpSpPr>
            <a:grpSpLocks/>
          </p:cNvGrpSpPr>
          <p:nvPr/>
        </p:nvGrpSpPr>
        <p:grpSpPr bwMode="auto">
          <a:xfrm>
            <a:off x="6867525" y="5943600"/>
            <a:ext cx="381000" cy="74613"/>
            <a:chOff x="1728" y="3504"/>
            <a:chExt cx="240" cy="47"/>
          </a:xfrm>
        </p:grpSpPr>
        <p:sp>
          <p:nvSpPr>
            <p:cNvPr id="509981" name="Oval 29">
              <a:extLst>
                <a:ext uri="{FF2B5EF4-FFF2-40B4-BE49-F238E27FC236}">
                  <a16:creationId xmlns:a16="http://schemas.microsoft.com/office/drawing/2014/main" id="{D209F606-04E2-B14C-B66B-E9C09319C813}"/>
                </a:ext>
              </a:extLst>
            </p:cNvPr>
            <p:cNvSpPr>
              <a:spLocks noChangeArrowheads="1"/>
            </p:cNvSpPr>
            <p:nvPr/>
          </p:nvSpPr>
          <p:spPr bwMode="auto">
            <a:xfrm>
              <a:off x="1728"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82" name="Oval 30">
              <a:extLst>
                <a:ext uri="{FF2B5EF4-FFF2-40B4-BE49-F238E27FC236}">
                  <a16:creationId xmlns:a16="http://schemas.microsoft.com/office/drawing/2014/main" id="{782CE508-1348-E941-AE18-975F7E9A905B}"/>
                </a:ext>
              </a:extLst>
            </p:cNvPr>
            <p:cNvSpPr>
              <a:spLocks noChangeArrowheads="1"/>
            </p:cNvSpPr>
            <p:nvPr/>
          </p:nvSpPr>
          <p:spPr bwMode="auto">
            <a:xfrm>
              <a:off x="1824"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83" name="Oval 31">
              <a:extLst>
                <a:ext uri="{FF2B5EF4-FFF2-40B4-BE49-F238E27FC236}">
                  <a16:creationId xmlns:a16="http://schemas.microsoft.com/office/drawing/2014/main" id="{F2CDBA0D-CC5B-5E4C-AE7D-9BD3E365C2BD}"/>
                </a:ext>
              </a:extLst>
            </p:cNvPr>
            <p:cNvSpPr>
              <a:spLocks noChangeArrowheads="1"/>
            </p:cNvSpPr>
            <p:nvPr/>
          </p:nvSpPr>
          <p:spPr bwMode="auto">
            <a:xfrm>
              <a:off x="1825"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84" name="Oval 32">
              <a:extLst>
                <a:ext uri="{FF2B5EF4-FFF2-40B4-BE49-F238E27FC236}">
                  <a16:creationId xmlns:a16="http://schemas.microsoft.com/office/drawing/2014/main" id="{5192C410-41EF-254F-BA4E-CABDE7B43ED7}"/>
                </a:ext>
              </a:extLst>
            </p:cNvPr>
            <p:cNvSpPr>
              <a:spLocks noChangeArrowheads="1"/>
            </p:cNvSpPr>
            <p:nvPr/>
          </p:nvSpPr>
          <p:spPr bwMode="auto">
            <a:xfrm>
              <a:off x="1728"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85" name="Oval 33">
              <a:extLst>
                <a:ext uri="{FF2B5EF4-FFF2-40B4-BE49-F238E27FC236}">
                  <a16:creationId xmlns:a16="http://schemas.microsoft.com/office/drawing/2014/main" id="{C2BB1E79-FCEB-ED44-B85B-BB48E580103C}"/>
                </a:ext>
              </a:extLst>
            </p:cNvPr>
            <p:cNvSpPr>
              <a:spLocks noChangeArrowheads="1"/>
            </p:cNvSpPr>
            <p:nvPr/>
          </p:nvSpPr>
          <p:spPr bwMode="auto">
            <a:xfrm>
              <a:off x="1824"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86" name="Oval 34">
              <a:extLst>
                <a:ext uri="{FF2B5EF4-FFF2-40B4-BE49-F238E27FC236}">
                  <a16:creationId xmlns:a16="http://schemas.microsoft.com/office/drawing/2014/main" id="{B1B8E15C-D14D-2D44-B27E-9CBFCE6B5B9D}"/>
                </a:ext>
              </a:extLst>
            </p:cNvPr>
            <p:cNvSpPr>
              <a:spLocks noChangeArrowheads="1"/>
            </p:cNvSpPr>
            <p:nvPr/>
          </p:nvSpPr>
          <p:spPr bwMode="auto">
            <a:xfrm>
              <a:off x="1921"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grpSp>
      <p:grpSp>
        <p:nvGrpSpPr>
          <p:cNvPr id="509987" name="Group 35">
            <a:extLst>
              <a:ext uri="{FF2B5EF4-FFF2-40B4-BE49-F238E27FC236}">
                <a16:creationId xmlns:a16="http://schemas.microsoft.com/office/drawing/2014/main" id="{697339A8-533E-E942-B124-1B167E5F624F}"/>
              </a:ext>
            </a:extLst>
          </p:cNvPr>
          <p:cNvGrpSpPr>
            <a:grpSpLocks/>
          </p:cNvGrpSpPr>
          <p:nvPr/>
        </p:nvGrpSpPr>
        <p:grpSpPr bwMode="auto">
          <a:xfrm>
            <a:off x="6867525" y="1905000"/>
            <a:ext cx="381000" cy="74613"/>
            <a:chOff x="1728" y="3504"/>
            <a:chExt cx="240" cy="47"/>
          </a:xfrm>
        </p:grpSpPr>
        <p:sp>
          <p:nvSpPr>
            <p:cNvPr id="509988" name="Oval 36">
              <a:extLst>
                <a:ext uri="{FF2B5EF4-FFF2-40B4-BE49-F238E27FC236}">
                  <a16:creationId xmlns:a16="http://schemas.microsoft.com/office/drawing/2014/main" id="{5465CC88-819A-314A-915A-E0451C34E948}"/>
                </a:ext>
              </a:extLst>
            </p:cNvPr>
            <p:cNvSpPr>
              <a:spLocks noChangeArrowheads="1"/>
            </p:cNvSpPr>
            <p:nvPr/>
          </p:nvSpPr>
          <p:spPr bwMode="auto">
            <a:xfrm>
              <a:off x="1728"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89" name="Oval 37">
              <a:extLst>
                <a:ext uri="{FF2B5EF4-FFF2-40B4-BE49-F238E27FC236}">
                  <a16:creationId xmlns:a16="http://schemas.microsoft.com/office/drawing/2014/main" id="{EC6B2429-8820-BF44-9E6C-2F0688AE8F18}"/>
                </a:ext>
              </a:extLst>
            </p:cNvPr>
            <p:cNvSpPr>
              <a:spLocks noChangeArrowheads="1"/>
            </p:cNvSpPr>
            <p:nvPr/>
          </p:nvSpPr>
          <p:spPr bwMode="auto">
            <a:xfrm>
              <a:off x="1824"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90" name="Oval 38">
              <a:extLst>
                <a:ext uri="{FF2B5EF4-FFF2-40B4-BE49-F238E27FC236}">
                  <a16:creationId xmlns:a16="http://schemas.microsoft.com/office/drawing/2014/main" id="{D23F0404-D8DC-5D46-8EF0-72207CEE7D3A}"/>
                </a:ext>
              </a:extLst>
            </p:cNvPr>
            <p:cNvSpPr>
              <a:spLocks noChangeArrowheads="1"/>
            </p:cNvSpPr>
            <p:nvPr/>
          </p:nvSpPr>
          <p:spPr bwMode="auto">
            <a:xfrm>
              <a:off x="1825"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91" name="Oval 39">
              <a:extLst>
                <a:ext uri="{FF2B5EF4-FFF2-40B4-BE49-F238E27FC236}">
                  <a16:creationId xmlns:a16="http://schemas.microsoft.com/office/drawing/2014/main" id="{4B35509A-14F1-D34E-BB31-2EC135C57FE2}"/>
                </a:ext>
              </a:extLst>
            </p:cNvPr>
            <p:cNvSpPr>
              <a:spLocks noChangeArrowheads="1"/>
            </p:cNvSpPr>
            <p:nvPr/>
          </p:nvSpPr>
          <p:spPr bwMode="auto">
            <a:xfrm>
              <a:off x="1728"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92" name="Oval 40">
              <a:extLst>
                <a:ext uri="{FF2B5EF4-FFF2-40B4-BE49-F238E27FC236}">
                  <a16:creationId xmlns:a16="http://schemas.microsoft.com/office/drawing/2014/main" id="{6278EC1E-54B8-5140-A6EC-9609770DBE16}"/>
                </a:ext>
              </a:extLst>
            </p:cNvPr>
            <p:cNvSpPr>
              <a:spLocks noChangeArrowheads="1"/>
            </p:cNvSpPr>
            <p:nvPr/>
          </p:nvSpPr>
          <p:spPr bwMode="auto">
            <a:xfrm>
              <a:off x="1824"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9993" name="Oval 41">
              <a:extLst>
                <a:ext uri="{FF2B5EF4-FFF2-40B4-BE49-F238E27FC236}">
                  <a16:creationId xmlns:a16="http://schemas.microsoft.com/office/drawing/2014/main" id="{1CE373CD-8A13-2043-BAC1-FBA02CCE948C}"/>
                </a:ext>
              </a:extLst>
            </p:cNvPr>
            <p:cNvSpPr>
              <a:spLocks noChangeArrowheads="1"/>
            </p:cNvSpPr>
            <p:nvPr/>
          </p:nvSpPr>
          <p:spPr bwMode="auto">
            <a:xfrm>
              <a:off x="1921" y="3504"/>
              <a:ext cx="47" cy="47"/>
            </a:xfrm>
            <a:prstGeom prst="ellipse">
              <a:avLst/>
            </a:prstGeom>
            <a:solidFill>
              <a:schemeClr val="tx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grpSp>
      <p:sp>
        <p:nvSpPr>
          <p:cNvPr id="509994" name="Oval 42">
            <a:extLst>
              <a:ext uri="{FF2B5EF4-FFF2-40B4-BE49-F238E27FC236}">
                <a16:creationId xmlns:a16="http://schemas.microsoft.com/office/drawing/2014/main" id="{B1D75715-F287-6440-9EB4-EB534CDC85D6}"/>
              </a:ext>
            </a:extLst>
          </p:cNvPr>
          <p:cNvSpPr>
            <a:spLocks noChangeArrowheads="1"/>
          </p:cNvSpPr>
          <p:nvPr/>
        </p:nvSpPr>
        <p:spPr bwMode="auto">
          <a:xfrm>
            <a:off x="7743825" y="2133600"/>
            <a:ext cx="228600" cy="2286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r>
              <a:rPr lang="en-US" altLang="en-US" sz="1000">
                <a:solidFill>
                  <a:srgbClr val="FFFFFF"/>
                </a:solidFill>
              </a:rPr>
              <a:t>39</a:t>
            </a:r>
            <a:endParaRPr lang="en-US" altLang="en-US" sz="1000"/>
          </a:p>
        </p:txBody>
      </p:sp>
      <p:sp>
        <p:nvSpPr>
          <p:cNvPr id="509996" name="Text Box 44">
            <a:extLst>
              <a:ext uri="{FF2B5EF4-FFF2-40B4-BE49-F238E27FC236}">
                <a16:creationId xmlns:a16="http://schemas.microsoft.com/office/drawing/2014/main" id="{D802B1F7-B410-5E48-8C53-BF8FC2F9D18F}"/>
              </a:ext>
            </a:extLst>
          </p:cNvPr>
          <p:cNvSpPr txBox="1">
            <a:spLocks noChangeArrowheads="1"/>
          </p:cNvSpPr>
          <p:nvPr/>
        </p:nvSpPr>
        <p:spPr bwMode="auto">
          <a:xfrm>
            <a:off x="5848350" y="4391025"/>
            <a:ext cx="304800"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sym typeface="Symbol" pitchFamily="2" charset="2"/>
              </a:rPr>
              <a:t>i</a:t>
            </a:r>
          </a:p>
        </p:txBody>
      </p:sp>
      <p:sp>
        <p:nvSpPr>
          <p:cNvPr id="509998" name="Text Box 46">
            <a:extLst>
              <a:ext uri="{FF2B5EF4-FFF2-40B4-BE49-F238E27FC236}">
                <a16:creationId xmlns:a16="http://schemas.microsoft.com/office/drawing/2014/main" id="{772A0E12-B632-7347-803E-92ED95F7FDB1}"/>
              </a:ext>
            </a:extLst>
          </p:cNvPr>
          <p:cNvSpPr txBox="1">
            <a:spLocks noChangeArrowheads="1"/>
          </p:cNvSpPr>
          <p:nvPr/>
        </p:nvSpPr>
        <p:spPr bwMode="auto">
          <a:xfrm>
            <a:off x="8258175" y="2030413"/>
            <a:ext cx="30480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sym typeface="Symbol" pitchFamily="2" charset="2"/>
              </a:rPr>
              <a:t>j</a:t>
            </a:r>
          </a:p>
        </p:txBody>
      </p:sp>
      <p:sp>
        <p:nvSpPr>
          <p:cNvPr id="510000" name="Line 48">
            <a:extLst>
              <a:ext uri="{FF2B5EF4-FFF2-40B4-BE49-F238E27FC236}">
                <a16:creationId xmlns:a16="http://schemas.microsoft.com/office/drawing/2014/main" id="{8761DFDC-6F8F-E640-B81E-0E3D18865BB5}"/>
              </a:ext>
            </a:extLst>
          </p:cNvPr>
          <p:cNvSpPr>
            <a:spLocks noChangeShapeType="1"/>
          </p:cNvSpPr>
          <p:nvPr/>
        </p:nvSpPr>
        <p:spPr bwMode="auto">
          <a:xfrm>
            <a:off x="6134100" y="4619625"/>
            <a:ext cx="228600" cy="0"/>
          </a:xfrm>
          <a:prstGeom prst="line">
            <a:avLst/>
          </a:prstGeom>
          <a:noFill/>
          <a:ln w="952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10002" name="Line 50">
            <a:extLst>
              <a:ext uri="{FF2B5EF4-FFF2-40B4-BE49-F238E27FC236}">
                <a16:creationId xmlns:a16="http://schemas.microsoft.com/office/drawing/2014/main" id="{DF12924E-5E88-F64B-9AEF-03E3EDC3FA0E}"/>
              </a:ext>
            </a:extLst>
          </p:cNvPr>
          <p:cNvSpPr>
            <a:spLocks noChangeShapeType="1"/>
          </p:cNvSpPr>
          <p:nvPr/>
        </p:nvSpPr>
        <p:spPr bwMode="auto">
          <a:xfrm flipH="1">
            <a:off x="8067675" y="2247900"/>
            <a:ext cx="228600" cy="0"/>
          </a:xfrm>
          <a:prstGeom prst="line">
            <a:avLst/>
          </a:prstGeom>
          <a:noFill/>
          <a:ln w="952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4AD9E65C-6A2D-B84E-85FE-EFE81A593080}"/>
              </a:ext>
            </a:extLst>
          </p:cNvPr>
          <p:cNvSpPr>
            <a:spLocks noGrp="1"/>
          </p:cNvSpPr>
          <p:nvPr>
            <p:ph type="sldNum" sz="quarter" idx="10"/>
          </p:nvPr>
        </p:nvSpPr>
        <p:spPr/>
        <p:txBody>
          <a:bodyPr/>
          <a:lstStyle/>
          <a:p>
            <a:fld id="{C22B0ED3-B21A-BD46-B591-AD766B7794FD}" type="slidenum">
              <a:rPr lang="en-US" altLang="en-US"/>
              <a:pPr/>
              <a:t>13</a:t>
            </a:fld>
            <a:endParaRPr lang="en-US" altLang="en-US" sz="1400"/>
          </a:p>
        </p:txBody>
      </p:sp>
      <p:sp>
        <p:nvSpPr>
          <p:cNvPr id="549890" name="Rectangle 2">
            <a:extLst>
              <a:ext uri="{FF2B5EF4-FFF2-40B4-BE49-F238E27FC236}">
                <a16:creationId xmlns:a16="http://schemas.microsoft.com/office/drawing/2014/main" id="{CDCBCCDF-D1D8-BF45-A80B-80D45E66279E}"/>
              </a:ext>
            </a:extLst>
          </p:cNvPr>
          <p:cNvSpPr>
            <a:spLocks noGrp="1" noChangeArrowheads="1"/>
          </p:cNvSpPr>
          <p:nvPr>
            <p:ph type="title"/>
          </p:nvPr>
        </p:nvSpPr>
        <p:spPr/>
        <p:txBody>
          <a:bodyPr/>
          <a:lstStyle/>
          <a:p>
            <a:r>
              <a:rPr lang="en-US" altLang="en-US"/>
              <a:t>Closest Pair Algorithm</a:t>
            </a:r>
          </a:p>
        </p:txBody>
      </p:sp>
      <p:sp>
        <p:nvSpPr>
          <p:cNvPr id="549892" name="Text Box 4">
            <a:extLst>
              <a:ext uri="{FF2B5EF4-FFF2-40B4-BE49-F238E27FC236}">
                <a16:creationId xmlns:a16="http://schemas.microsoft.com/office/drawing/2014/main" id="{E57F34C7-31AD-8946-AD59-6C9ABC056161}"/>
              </a:ext>
            </a:extLst>
          </p:cNvPr>
          <p:cNvSpPr txBox="1">
            <a:spLocks noChangeArrowheads="1"/>
          </p:cNvSpPr>
          <p:nvPr/>
        </p:nvSpPr>
        <p:spPr bwMode="auto">
          <a:xfrm>
            <a:off x="457200" y="1219200"/>
            <a:ext cx="7391400" cy="4584700"/>
          </a:xfrm>
          <a:prstGeom prst="rect">
            <a:avLst/>
          </a:prstGeom>
          <a:solidFill>
            <a:schemeClr val="tx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880" tIns="91440" rIns="137160" bIns="91440">
            <a:spAutoFit/>
          </a:bodyPr>
          <a:lstStyle/>
          <a:p>
            <a:r>
              <a:rPr kumimoji="0" lang="en-US" altLang="en-US" b="1">
                <a:solidFill>
                  <a:schemeClr val="bg2"/>
                </a:solidFill>
                <a:latin typeface="Courier New" panose="02070309020205020404" pitchFamily="49" charset="0"/>
                <a:cs typeface="Courier New" panose="02070309020205020404" pitchFamily="49" charset="0"/>
              </a:rPr>
              <a:t>Closest-Pair(p</a:t>
            </a:r>
            <a:r>
              <a:rPr kumimoji="0" lang="en-US" altLang="en-US" b="1" baseline="-25000">
                <a:solidFill>
                  <a:schemeClr val="bg2"/>
                </a:solidFill>
                <a:latin typeface="Courier New" panose="02070309020205020404" pitchFamily="49" charset="0"/>
                <a:cs typeface="Courier New" panose="02070309020205020404" pitchFamily="49" charset="0"/>
              </a:rPr>
              <a:t>1</a:t>
            </a:r>
            <a:r>
              <a:rPr kumimoji="0" lang="en-US" altLang="en-US" b="1">
                <a:solidFill>
                  <a:schemeClr val="bg2"/>
                </a:solidFill>
                <a:latin typeface="Courier New" panose="02070309020205020404" pitchFamily="49" charset="0"/>
                <a:cs typeface="Courier New" panose="02070309020205020404" pitchFamily="49" charset="0"/>
              </a:rPr>
              <a:t>, …, p</a:t>
            </a:r>
            <a:r>
              <a:rPr kumimoji="0" lang="en-US" altLang="en-US" b="1" baseline="-25000">
                <a:solidFill>
                  <a:schemeClr val="bg2"/>
                </a:solidFill>
                <a:latin typeface="Courier New" panose="02070309020205020404" pitchFamily="49" charset="0"/>
                <a:cs typeface="Courier New" panose="02070309020205020404" pitchFamily="49" charset="0"/>
              </a:rPr>
              <a:t>n</a:t>
            </a:r>
            <a:r>
              <a:rPr kumimoji="0" lang="en-US" altLang="en-US" b="1">
                <a:solidFill>
                  <a:schemeClr val="bg2"/>
                </a:solidFill>
                <a:latin typeface="Courier New" panose="02070309020205020404" pitchFamily="49" charset="0"/>
                <a:cs typeface="Courier New" panose="02070309020205020404" pitchFamily="49" charset="0"/>
              </a:rPr>
              <a:t>) {</a:t>
            </a:r>
          </a:p>
          <a:p>
            <a:r>
              <a:rPr kumimoji="0" lang="en-US" altLang="en-US" b="1">
                <a:solidFill>
                  <a:schemeClr val="bg2"/>
                </a:solidFill>
                <a:latin typeface="Courier New" panose="02070309020205020404" pitchFamily="49" charset="0"/>
                <a:cs typeface="Courier New" panose="02070309020205020404" pitchFamily="49" charset="0"/>
              </a:rPr>
              <a:t>   </a:t>
            </a:r>
            <a:r>
              <a:rPr kumimoji="0" lang="en-US" altLang="en-US" b="1">
                <a:solidFill>
                  <a:srgbClr val="003399"/>
                </a:solidFill>
                <a:latin typeface="Courier New" panose="02070309020205020404" pitchFamily="49" charset="0"/>
                <a:cs typeface="Courier New" panose="02070309020205020404" pitchFamily="49" charset="0"/>
              </a:rPr>
              <a:t>Compute</a:t>
            </a:r>
            <a:r>
              <a:rPr kumimoji="0" lang="en-US" altLang="en-US" b="1">
                <a:solidFill>
                  <a:schemeClr val="bg2"/>
                </a:solidFill>
                <a:latin typeface="Courier New" panose="02070309020205020404" pitchFamily="49" charset="0"/>
                <a:cs typeface="Courier New" panose="02070309020205020404" pitchFamily="49" charset="0"/>
              </a:rPr>
              <a:t> separation line L such that half the points</a:t>
            </a:r>
            <a:br>
              <a:rPr kumimoji="0" lang="en-US" altLang="en-US" b="1">
                <a:solidFill>
                  <a:schemeClr val="bg2"/>
                </a:solidFill>
                <a:latin typeface="Courier New" panose="02070309020205020404" pitchFamily="49" charset="0"/>
                <a:cs typeface="Courier New" panose="02070309020205020404" pitchFamily="49" charset="0"/>
              </a:rPr>
            </a:br>
            <a:r>
              <a:rPr kumimoji="0" lang="en-US" altLang="en-US" b="1">
                <a:solidFill>
                  <a:schemeClr val="bg2"/>
                </a:solidFill>
                <a:latin typeface="Courier New" panose="02070309020205020404" pitchFamily="49" charset="0"/>
                <a:cs typeface="Courier New" panose="02070309020205020404" pitchFamily="49" charset="0"/>
              </a:rPr>
              <a:t>   are on one side and half on the other side.</a:t>
            </a:r>
          </a:p>
          <a:p>
            <a:endParaRPr kumimoji="0" lang="en-US" altLang="en-US" b="1">
              <a:solidFill>
                <a:schemeClr val="bg2"/>
              </a:solidFill>
              <a:latin typeface="Courier New" panose="02070309020205020404" pitchFamily="49" charset="0"/>
              <a:cs typeface="Courier New" panose="02070309020205020404" pitchFamily="49" charset="0"/>
            </a:endParaRPr>
          </a:p>
          <a:p>
            <a:r>
              <a:rPr kumimoji="0" lang="en-US" altLang="en-US" b="1">
                <a:solidFill>
                  <a:schemeClr val="bg2"/>
                </a:solidFill>
                <a:latin typeface="Courier New" panose="02070309020205020404" pitchFamily="49" charset="0"/>
                <a:cs typeface="Courier New" panose="02070309020205020404" pitchFamily="49" charset="0"/>
              </a:rPr>
              <a:t>   </a:t>
            </a:r>
            <a:r>
              <a:rPr kumimoji="0" lang="en-US" altLang="en-US" b="1">
                <a:solidFill>
                  <a:schemeClr val="bg2"/>
                </a:solidFill>
                <a:latin typeface="Courier New" panose="02070309020205020404" pitchFamily="49" charset="0"/>
                <a:cs typeface="Courier New" panose="02070309020205020404" pitchFamily="49" charset="0"/>
                <a:sym typeface="Symbol" pitchFamily="2" charset="2"/>
              </a:rPr>
              <a:t></a:t>
            </a:r>
            <a:r>
              <a:rPr kumimoji="0" lang="en-US" altLang="en-US" b="1" baseline="-25000">
                <a:solidFill>
                  <a:schemeClr val="bg2"/>
                </a:solidFill>
                <a:latin typeface="Courier New" panose="02070309020205020404" pitchFamily="49" charset="0"/>
                <a:cs typeface="Courier New" panose="02070309020205020404" pitchFamily="49" charset="0"/>
              </a:rPr>
              <a:t>1</a:t>
            </a:r>
            <a:r>
              <a:rPr kumimoji="0" lang="en-US" altLang="en-US" b="1">
                <a:solidFill>
                  <a:schemeClr val="bg2"/>
                </a:solidFill>
                <a:latin typeface="Courier New" panose="02070309020205020404" pitchFamily="49" charset="0"/>
                <a:cs typeface="Courier New" panose="02070309020205020404" pitchFamily="49" charset="0"/>
              </a:rPr>
              <a:t> = Closest-Pair(left half)</a:t>
            </a:r>
          </a:p>
          <a:p>
            <a:r>
              <a:rPr kumimoji="0" lang="en-US" altLang="en-US" b="1">
                <a:solidFill>
                  <a:schemeClr val="bg2"/>
                </a:solidFill>
                <a:latin typeface="Courier New" panose="02070309020205020404" pitchFamily="49" charset="0"/>
                <a:cs typeface="Courier New" panose="02070309020205020404" pitchFamily="49" charset="0"/>
              </a:rPr>
              <a:t>   </a:t>
            </a:r>
            <a:r>
              <a:rPr kumimoji="0" lang="en-US" altLang="en-US" b="1">
                <a:solidFill>
                  <a:schemeClr val="bg2"/>
                </a:solidFill>
                <a:latin typeface="Courier New" panose="02070309020205020404" pitchFamily="49" charset="0"/>
                <a:cs typeface="Courier New" panose="02070309020205020404" pitchFamily="49" charset="0"/>
                <a:sym typeface="Symbol" pitchFamily="2" charset="2"/>
              </a:rPr>
              <a:t></a:t>
            </a:r>
            <a:r>
              <a:rPr kumimoji="0" lang="en-US" altLang="en-US" b="1" baseline="-25000">
                <a:solidFill>
                  <a:schemeClr val="bg2"/>
                </a:solidFill>
                <a:latin typeface="Courier New" panose="02070309020205020404" pitchFamily="49" charset="0"/>
                <a:cs typeface="Courier New" panose="02070309020205020404" pitchFamily="49" charset="0"/>
              </a:rPr>
              <a:t>2</a:t>
            </a:r>
            <a:r>
              <a:rPr kumimoji="0" lang="en-US" altLang="en-US" b="1">
                <a:solidFill>
                  <a:schemeClr val="bg2"/>
                </a:solidFill>
                <a:latin typeface="Courier New" panose="02070309020205020404" pitchFamily="49" charset="0"/>
                <a:cs typeface="Courier New" panose="02070309020205020404" pitchFamily="49" charset="0"/>
              </a:rPr>
              <a:t> = Closest-Pair(right half)</a:t>
            </a:r>
          </a:p>
          <a:p>
            <a:r>
              <a:rPr kumimoji="0" lang="en-US" altLang="en-US" b="1">
                <a:solidFill>
                  <a:schemeClr val="bg2"/>
                </a:solidFill>
                <a:latin typeface="Courier New" panose="02070309020205020404" pitchFamily="49" charset="0"/>
                <a:cs typeface="Courier New" panose="02070309020205020404" pitchFamily="49" charset="0"/>
                <a:sym typeface="Symbol" pitchFamily="2" charset="2"/>
              </a:rPr>
              <a:t>   </a:t>
            </a:r>
            <a:r>
              <a:rPr kumimoji="0" lang="en-US" altLang="en-US" b="1" baseline="-25000">
                <a:solidFill>
                  <a:schemeClr val="bg2"/>
                </a:solidFill>
                <a:latin typeface="Courier New" panose="02070309020205020404" pitchFamily="49" charset="0"/>
                <a:cs typeface="Courier New" panose="02070309020205020404" pitchFamily="49" charset="0"/>
                <a:sym typeface="Symbol" pitchFamily="2" charset="2"/>
              </a:rPr>
              <a:t> </a:t>
            </a:r>
            <a:r>
              <a:rPr kumimoji="0" lang="en-US" altLang="en-US" b="1">
                <a:solidFill>
                  <a:schemeClr val="bg2"/>
                </a:solidFill>
                <a:latin typeface="Courier New" panose="02070309020205020404" pitchFamily="49" charset="0"/>
                <a:cs typeface="Courier New" panose="02070309020205020404" pitchFamily="49" charset="0"/>
                <a:sym typeface="Symbol" pitchFamily="2" charset="2"/>
              </a:rPr>
              <a:t> </a:t>
            </a:r>
            <a:r>
              <a:rPr kumimoji="0" lang="en-US" altLang="en-US" b="1">
                <a:solidFill>
                  <a:schemeClr val="bg2"/>
                </a:solidFill>
                <a:latin typeface="Courier New" panose="02070309020205020404" pitchFamily="49" charset="0"/>
                <a:cs typeface="Courier New" panose="02070309020205020404" pitchFamily="49" charset="0"/>
              </a:rPr>
              <a:t>= min(</a:t>
            </a:r>
            <a:r>
              <a:rPr kumimoji="0" lang="en-US" altLang="en-US" b="1">
                <a:solidFill>
                  <a:schemeClr val="bg2"/>
                </a:solidFill>
                <a:latin typeface="Courier New" panose="02070309020205020404" pitchFamily="49" charset="0"/>
                <a:cs typeface="Courier New" panose="02070309020205020404" pitchFamily="49" charset="0"/>
                <a:sym typeface="Symbol" pitchFamily="2" charset="2"/>
              </a:rPr>
              <a:t></a:t>
            </a:r>
            <a:r>
              <a:rPr kumimoji="0" lang="en-US" altLang="en-US" b="1" baseline="-25000">
                <a:solidFill>
                  <a:schemeClr val="bg2"/>
                </a:solidFill>
                <a:latin typeface="Courier New" panose="02070309020205020404" pitchFamily="49" charset="0"/>
                <a:cs typeface="Courier New" panose="02070309020205020404" pitchFamily="49" charset="0"/>
              </a:rPr>
              <a:t>1</a:t>
            </a:r>
            <a:r>
              <a:rPr kumimoji="0" lang="en-US" altLang="en-US" b="1">
                <a:solidFill>
                  <a:schemeClr val="bg2"/>
                </a:solidFill>
                <a:latin typeface="Courier New" panose="02070309020205020404" pitchFamily="49" charset="0"/>
                <a:cs typeface="Courier New" panose="02070309020205020404" pitchFamily="49" charset="0"/>
              </a:rPr>
              <a:t>, </a:t>
            </a:r>
            <a:r>
              <a:rPr kumimoji="0" lang="en-US" altLang="en-US" b="1">
                <a:solidFill>
                  <a:schemeClr val="bg2"/>
                </a:solidFill>
                <a:latin typeface="Courier New" panose="02070309020205020404" pitchFamily="49" charset="0"/>
                <a:cs typeface="Courier New" panose="02070309020205020404" pitchFamily="49" charset="0"/>
                <a:sym typeface="Symbol" pitchFamily="2" charset="2"/>
              </a:rPr>
              <a:t></a:t>
            </a:r>
            <a:r>
              <a:rPr kumimoji="0" lang="en-US" altLang="en-US" b="1" baseline="-25000">
                <a:solidFill>
                  <a:schemeClr val="bg2"/>
                </a:solidFill>
                <a:latin typeface="Courier New" panose="02070309020205020404" pitchFamily="49" charset="0"/>
                <a:cs typeface="Courier New" panose="02070309020205020404" pitchFamily="49" charset="0"/>
              </a:rPr>
              <a:t>2</a:t>
            </a:r>
            <a:r>
              <a:rPr kumimoji="0" lang="en-US" altLang="en-US" b="1">
                <a:solidFill>
                  <a:schemeClr val="bg2"/>
                </a:solidFill>
                <a:latin typeface="Courier New" panose="02070309020205020404" pitchFamily="49" charset="0"/>
                <a:cs typeface="Courier New" panose="02070309020205020404" pitchFamily="49" charset="0"/>
              </a:rPr>
              <a:t>)</a:t>
            </a:r>
          </a:p>
          <a:p>
            <a:endParaRPr kumimoji="0" lang="en-US" altLang="en-US" b="1">
              <a:solidFill>
                <a:schemeClr val="bg2"/>
              </a:solidFill>
              <a:latin typeface="Courier New" panose="02070309020205020404" pitchFamily="49" charset="0"/>
              <a:cs typeface="Courier New" panose="02070309020205020404" pitchFamily="49" charset="0"/>
            </a:endParaRPr>
          </a:p>
          <a:p>
            <a:r>
              <a:rPr kumimoji="0" lang="en-US" altLang="en-US" b="1">
                <a:solidFill>
                  <a:schemeClr val="bg2"/>
                </a:solidFill>
                <a:latin typeface="Courier New" panose="02070309020205020404" pitchFamily="49" charset="0"/>
                <a:cs typeface="Courier New" panose="02070309020205020404" pitchFamily="49" charset="0"/>
              </a:rPr>
              <a:t>   </a:t>
            </a:r>
            <a:r>
              <a:rPr kumimoji="0" lang="en-US" altLang="en-US" b="1">
                <a:solidFill>
                  <a:srgbClr val="003399"/>
                </a:solidFill>
                <a:latin typeface="Courier New" panose="02070309020205020404" pitchFamily="49" charset="0"/>
                <a:cs typeface="Courier New" panose="02070309020205020404" pitchFamily="49" charset="0"/>
              </a:rPr>
              <a:t>Delete</a:t>
            </a:r>
            <a:r>
              <a:rPr kumimoji="0" lang="en-US" altLang="en-US" b="1">
                <a:solidFill>
                  <a:schemeClr val="bg2"/>
                </a:solidFill>
                <a:latin typeface="Courier New" panose="02070309020205020404" pitchFamily="49" charset="0"/>
                <a:cs typeface="Courier New" panose="02070309020205020404" pitchFamily="49" charset="0"/>
              </a:rPr>
              <a:t> all points further than </a:t>
            </a:r>
            <a:r>
              <a:rPr kumimoji="0" lang="en-US" altLang="en-US" b="1">
                <a:solidFill>
                  <a:schemeClr val="bg2"/>
                </a:solidFill>
                <a:latin typeface="Courier New" panose="02070309020205020404" pitchFamily="49" charset="0"/>
                <a:cs typeface="Courier New" panose="02070309020205020404" pitchFamily="49" charset="0"/>
                <a:sym typeface="Symbol" pitchFamily="2" charset="2"/>
              </a:rPr>
              <a:t></a:t>
            </a:r>
            <a:r>
              <a:rPr kumimoji="0" lang="en-US" altLang="en-US" b="1">
                <a:solidFill>
                  <a:schemeClr val="bg2"/>
                </a:solidFill>
                <a:latin typeface="Courier New" panose="02070309020205020404" pitchFamily="49" charset="0"/>
                <a:cs typeface="Courier New" panose="02070309020205020404" pitchFamily="49" charset="0"/>
              </a:rPr>
              <a:t> from separation line L</a:t>
            </a:r>
          </a:p>
          <a:p>
            <a:endParaRPr kumimoji="0" lang="en-US" altLang="en-US" b="1">
              <a:solidFill>
                <a:schemeClr val="bg2"/>
              </a:solidFill>
              <a:latin typeface="Courier New" panose="02070309020205020404" pitchFamily="49" charset="0"/>
              <a:cs typeface="Courier New" panose="02070309020205020404" pitchFamily="49" charset="0"/>
            </a:endParaRPr>
          </a:p>
          <a:p>
            <a:r>
              <a:rPr kumimoji="0" lang="en-US" altLang="en-US" b="1">
                <a:solidFill>
                  <a:schemeClr val="bg2"/>
                </a:solidFill>
                <a:latin typeface="Courier New" panose="02070309020205020404" pitchFamily="49" charset="0"/>
                <a:cs typeface="Courier New" panose="02070309020205020404" pitchFamily="49" charset="0"/>
              </a:rPr>
              <a:t>   </a:t>
            </a:r>
            <a:r>
              <a:rPr kumimoji="0" lang="en-US" altLang="en-US" b="1">
                <a:solidFill>
                  <a:srgbClr val="003399"/>
                </a:solidFill>
                <a:latin typeface="Courier New" panose="02070309020205020404" pitchFamily="49" charset="0"/>
                <a:cs typeface="Courier New" panose="02070309020205020404" pitchFamily="49" charset="0"/>
              </a:rPr>
              <a:t>Sort</a:t>
            </a:r>
            <a:r>
              <a:rPr kumimoji="0" lang="en-US" altLang="en-US" b="1">
                <a:solidFill>
                  <a:schemeClr val="bg2"/>
                </a:solidFill>
                <a:latin typeface="Courier New" panose="02070309020205020404" pitchFamily="49" charset="0"/>
                <a:cs typeface="Courier New" panose="02070309020205020404" pitchFamily="49" charset="0"/>
              </a:rPr>
              <a:t> remaining points by y-coordinate.</a:t>
            </a:r>
          </a:p>
          <a:p>
            <a:endParaRPr kumimoji="0" lang="en-US" altLang="en-US" b="1">
              <a:solidFill>
                <a:schemeClr val="bg2"/>
              </a:solidFill>
              <a:latin typeface="Courier New" panose="02070309020205020404" pitchFamily="49" charset="0"/>
              <a:cs typeface="Courier New" panose="02070309020205020404" pitchFamily="49" charset="0"/>
            </a:endParaRPr>
          </a:p>
          <a:p>
            <a:r>
              <a:rPr kumimoji="0" lang="en-US" altLang="en-US" b="1">
                <a:solidFill>
                  <a:schemeClr val="bg2"/>
                </a:solidFill>
                <a:latin typeface="Courier New" panose="02070309020205020404" pitchFamily="49" charset="0"/>
                <a:cs typeface="Courier New" panose="02070309020205020404" pitchFamily="49" charset="0"/>
              </a:rPr>
              <a:t>   </a:t>
            </a:r>
            <a:r>
              <a:rPr kumimoji="0" lang="en-US" altLang="en-US" b="1">
                <a:solidFill>
                  <a:srgbClr val="003399"/>
                </a:solidFill>
                <a:latin typeface="Courier New" panose="02070309020205020404" pitchFamily="49" charset="0"/>
                <a:cs typeface="Courier New" panose="02070309020205020404" pitchFamily="49" charset="0"/>
              </a:rPr>
              <a:t>Scan</a:t>
            </a:r>
            <a:r>
              <a:rPr kumimoji="0" lang="en-US" altLang="en-US" b="1">
                <a:solidFill>
                  <a:schemeClr val="bg2"/>
                </a:solidFill>
                <a:latin typeface="Courier New" panose="02070309020205020404" pitchFamily="49" charset="0"/>
                <a:cs typeface="Courier New" panose="02070309020205020404" pitchFamily="49" charset="0"/>
              </a:rPr>
              <a:t> points in y-order and compare distance between</a:t>
            </a:r>
            <a:br>
              <a:rPr kumimoji="0" lang="en-US" altLang="en-US" b="1">
                <a:solidFill>
                  <a:schemeClr val="bg2"/>
                </a:solidFill>
                <a:latin typeface="Courier New" panose="02070309020205020404" pitchFamily="49" charset="0"/>
                <a:cs typeface="Courier New" panose="02070309020205020404" pitchFamily="49" charset="0"/>
              </a:rPr>
            </a:br>
            <a:r>
              <a:rPr kumimoji="0" lang="en-US" altLang="en-US" b="1">
                <a:solidFill>
                  <a:schemeClr val="bg2"/>
                </a:solidFill>
                <a:latin typeface="Courier New" panose="02070309020205020404" pitchFamily="49" charset="0"/>
                <a:cs typeface="Courier New" panose="02070309020205020404" pitchFamily="49" charset="0"/>
              </a:rPr>
              <a:t>   each point and next 11 neighbors. If any of these</a:t>
            </a:r>
            <a:br>
              <a:rPr kumimoji="0" lang="en-US" altLang="en-US" b="1">
                <a:solidFill>
                  <a:schemeClr val="bg2"/>
                </a:solidFill>
                <a:latin typeface="Courier New" panose="02070309020205020404" pitchFamily="49" charset="0"/>
                <a:cs typeface="Courier New" panose="02070309020205020404" pitchFamily="49" charset="0"/>
              </a:rPr>
            </a:br>
            <a:r>
              <a:rPr kumimoji="0" lang="en-US" altLang="en-US" b="1">
                <a:solidFill>
                  <a:schemeClr val="bg2"/>
                </a:solidFill>
                <a:latin typeface="Courier New" panose="02070309020205020404" pitchFamily="49" charset="0"/>
                <a:cs typeface="Courier New" panose="02070309020205020404" pitchFamily="49" charset="0"/>
              </a:rPr>
              <a:t>   distances is less than </a:t>
            </a:r>
            <a:r>
              <a:rPr kumimoji="0" lang="en-US" altLang="en-US" b="1">
                <a:solidFill>
                  <a:schemeClr val="bg2"/>
                </a:solidFill>
                <a:latin typeface="Courier New" panose="02070309020205020404" pitchFamily="49" charset="0"/>
                <a:cs typeface="Courier New" panose="02070309020205020404" pitchFamily="49" charset="0"/>
                <a:sym typeface="Symbol" pitchFamily="2" charset="2"/>
              </a:rPr>
              <a:t></a:t>
            </a:r>
            <a:r>
              <a:rPr kumimoji="0" lang="en-US" altLang="en-US" b="1">
                <a:solidFill>
                  <a:schemeClr val="bg2"/>
                </a:solidFill>
                <a:latin typeface="Courier New" panose="02070309020205020404" pitchFamily="49" charset="0"/>
                <a:cs typeface="Courier New" panose="02070309020205020404" pitchFamily="49" charset="0"/>
              </a:rPr>
              <a:t>, update </a:t>
            </a:r>
            <a:r>
              <a:rPr kumimoji="0" lang="en-US" altLang="en-US" b="1">
                <a:solidFill>
                  <a:schemeClr val="bg2"/>
                </a:solidFill>
                <a:latin typeface="Courier New" panose="02070309020205020404" pitchFamily="49" charset="0"/>
                <a:cs typeface="Courier New" panose="02070309020205020404" pitchFamily="49" charset="0"/>
                <a:sym typeface="Symbol" pitchFamily="2" charset="2"/>
              </a:rPr>
              <a:t></a:t>
            </a:r>
            <a:r>
              <a:rPr kumimoji="0" lang="en-US" altLang="en-US" b="1">
                <a:solidFill>
                  <a:schemeClr val="bg2"/>
                </a:solidFill>
                <a:latin typeface="Courier New" panose="02070309020205020404" pitchFamily="49" charset="0"/>
                <a:cs typeface="Courier New" panose="02070309020205020404" pitchFamily="49" charset="0"/>
              </a:rPr>
              <a:t>.</a:t>
            </a:r>
          </a:p>
          <a:p>
            <a:endParaRPr kumimoji="0" lang="en-US" altLang="en-US" b="1">
              <a:solidFill>
                <a:schemeClr val="bg2"/>
              </a:solidFill>
              <a:latin typeface="Courier New" panose="02070309020205020404" pitchFamily="49" charset="0"/>
              <a:cs typeface="Courier New" panose="02070309020205020404" pitchFamily="49" charset="0"/>
            </a:endParaRPr>
          </a:p>
          <a:p>
            <a:r>
              <a:rPr kumimoji="0" lang="en-US" altLang="en-US" b="1">
                <a:solidFill>
                  <a:schemeClr val="bg2"/>
                </a:solidFill>
                <a:latin typeface="Courier New" panose="02070309020205020404" pitchFamily="49" charset="0"/>
                <a:cs typeface="Courier New" panose="02070309020205020404" pitchFamily="49" charset="0"/>
              </a:rPr>
              <a:t>   </a:t>
            </a:r>
            <a:r>
              <a:rPr kumimoji="0" lang="en-US" altLang="en-US" b="1">
                <a:solidFill>
                  <a:srgbClr val="003399"/>
                </a:solidFill>
                <a:latin typeface="Courier New" panose="02070309020205020404" pitchFamily="49" charset="0"/>
                <a:cs typeface="Courier New" panose="02070309020205020404" pitchFamily="49" charset="0"/>
              </a:rPr>
              <a:t>return</a:t>
            </a:r>
            <a:r>
              <a:rPr kumimoji="0" lang="en-US" altLang="en-US" b="1">
                <a:solidFill>
                  <a:schemeClr val="bg2"/>
                </a:solidFill>
                <a:latin typeface="Courier New" panose="02070309020205020404" pitchFamily="49" charset="0"/>
                <a:cs typeface="Courier New" panose="02070309020205020404" pitchFamily="49" charset="0"/>
              </a:rPr>
              <a:t> </a:t>
            </a:r>
            <a:r>
              <a:rPr kumimoji="0" lang="en-US" altLang="en-US" b="1">
                <a:solidFill>
                  <a:schemeClr val="bg2"/>
                </a:solidFill>
                <a:latin typeface="Courier New" panose="02070309020205020404" pitchFamily="49" charset="0"/>
                <a:cs typeface="Courier New" panose="02070309020205020404" pitchFamily="49" charset="0"/>
                <a:sym typeface="Symbol" pitchFamily="2" charset="2"/>
              </a:rPr>
              <a:t>.</a:t>
            </a:r>
          </a:p>
          <a:p>
            <a:r>
              <a:rPr kumimoji="0" lang="en-US" altLang="en-US" b="1">
                <a:latin typeface="Courier New" panose="02070309020205020404" pitchFamily="49" charset="0"/>
                <a:cs typeface="Courier New" panose="02070309020205020404" pitchFamily="49" charset="0"/>
              </a:rPr>
              <a:t>}</a:t>
            </a:r>
          </a:p>
        </p:txBody>
      </p:sp>
      <p:sp>
        <p:nvSpPr>
          <p:cNvPr id="549894" name="Text Box 6">
            <a:extLst>
              <a:ext uri="{FF2B5EF4-FFF2-40B4-BE49-F238E27FC236}">
                <a16:creationId xmlns:a16="http://schemas.microsoft.com/office/drawing/2014/main" id="{8546D10A-A4AB-5C4E-9433-8F9799AA533E}"/>
              </a:ext>
            </a:extLst>
          </p:cNvPr>
          <p:cNvSpPr txBox="1">
            <a:spLocks noChangeArrowheads="1"/>
          </p:cNvSpPr>
          <p:nvPr/>
        </p:nvSpPr>
        <p:spPr bwMode="auto">
          <a:xfrm>
            <a:off x="7975600" y="1600200"/>
            <a:ext cx="985838"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ctr">
              <a:spcBef>
                <a:spcPct val="50000"/>
              </a:spcBef>
            </a:pPr>
            <a:r>
              <a:rPr kumimoji="0" lang="en-US" altLang="en-US" sz="1400">
                <a:sym typeface="Symbol" pitchFamily="2" charset="2"/>
              </a:rPr>
              <a:t>O(n log n)</a:t>
            </a:r>
            <a:endParaRPr kumimoji="0" lang="en-US" altLang="en-US" sz="1400"/>
          </a:p>
        </p:txBody>
      </p:sp>
      <p:sp>
        <p:nvSpPr>
          <p:cNvPr id="549895" name="Text Box 7">
            <a:extLst>
              <a:ext uri="{FF2B5EF4-FFF2-40B4-BE49-F238E27FC236}">
                <a16:creationId xmlns:a16="http://schemas.microsoft.com/office/drawing/2014/main" id="{D0B42871-E645-1644-8DFA-A9D2468DE1FC}"/>
              </a:ext>
            </a:extLst>
          </p:cNvPr>
          <p:cNvSpPr txBox="1">
            <a:spLocks noChangeArrowheads="1"/>
          </p:cNvSpPr>
          <p:nvPr/>
        </p:nvSpPr>
        <p:spPr bwMode="auto">
          <a:xfrm>
            <a:off x="7966075" y="2362200"/>
            <a:ext cx="94297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ctr">
              <a:spcBef>
                <a:spcPct val="50000"/>
              </a:spcBef>
            </a:pPr>
            <a:r>
              <a:rPr kumimoji="0" lang="en-US" altLang="en-US" sz="1400">
                <a:sym typeface="Symbol" pitchFamily="2" charset="2"/>
              </a:rPr>
              <a:t>2T(n / 2)</a:t>
            </a:r>
            <a:endParaRPr kumimoji="0" lang="en-US" altLang="en-US" sz="1400"/>
          </a:p>
        </p:txBody>
      </p:sp>
      <p:sp>
        <p:nvSpPr>
          <p:cNvPr id="549896" name="Text Box 8">
            <a:extLst>
              <a:ext uri="{FF2B5EF4-FFF2-40B4-BE49-F238E27FC236}">
                <a16:creationId xmlns:a16="http://schemas.microsoft.com/office/drawing/2014/main" id="{F24AD877-DA0D-A94E-87E9-AFDF83741B59}"/>
              </a:ext>
            </a:extLst>
          </p:cNvPr>
          <p:cNvSpPr txBox="1">
            <a:spLocks noChangeArrowheads="1"/>
          </p:cNvSpPr>
          <p:nvPr/>
        </p:nvSpPr>
        <p:spPr bwMode="auto">
          <a:xfrm>
            <a:off x="7964488" y="3241675"/>
            <a:ext cx="54927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ctr">
              <a:spcBef>
                <a:spcPct val="50000"/>
              </a:spcBef>
            </a:pPr>
            <a:r>
              <a:rPr kumimoji="0" lang="en-US" altLang="en-US" sz="1400">
                <a:sym typeface="Symbol" pitchFamily="2" charset="2"/>
              </a:rPr>
              <a:t>O(n)</a:t>
            </a:r>
            <a:endParaRPr kumimoji="0" lang="en-US" altLang="en-US" sz="1400"/>
          </a:p>
        </p:txBody>
      </p:sp>
      <p:sp>
        <p:nvSpPr>
          <p:cNvPr id="549897" name="Text Box 9">
            <a:extLst>
              <a:ext uri="{FF2B5EF4-FFF2-40B4-BE49-F238E27FC236}">
                <a16:creationId xmlns:a16="http://schemas.microsoft.com/office/drawing/2014/main" id="{6E33A7CF-01E3-7A4D-B97B-B388F7220CA7}"/>
              </a:ext>
            </a:extLst>
          </p:cNvPr>
          <p:cNvSpPr txBox="1">
            <a:spLocks noChangeArrowheads="1"/>
          </p:cNvSpPr>
          <p:nvPr/>
        </p:nvSpPr>
        <p:spPr bwMode="auto">
          <a:xfrm>
            <a:off x="8004175" y="3657600"/>
            <a:ext cx="985838"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ctr">
              <a:spcBef>
                <a:spcPct val="50000"/>
              </a:spcBef>
            </a:pPr>
            <a:r>
              <a:rPr kumimoji="0" lang="en-US" altLang="en-US" sz="1400">
                <a:sym typeface="Symbol" pitchFamily="2" charset="2"/>
              </a:rPr>
              <a:t>O(n log n)</a:t>
            </a:r>
            <a:endParaRPr kumimoji="0" lang="en-US" altLang="en-US" sz="1400"/>
          </a:p>
        </p:txBody>
      </p:sp>
      <p:sp>
        <p:nvSpPr>
          <p:cNvPr id="549898" name="Text Box 10">
            <a:extLst>
              <a:ext uri="{FF2B5EF4-FFF2-40B4-BE49-F238E27FC236}">
                <a16:creationId xmlns:a16="http://schemas.microsoft.com/office/drawing/2014/main" id="{8E6AC246-D6E0-F040-ACC8-7FB8E8BB17AB}"/>
              </a:ext>
            </a:extLst>
          </p:cNvPr>
          <p:cNvSpPr txBox="1">
            <a:spLocks noChangeArrowheads="1"/>
          </p:cNvSpPr>
          <p:nvPr/>
        </p:nvSpPr>
        <p:spPr bwMode="auto">
          <a:xfrm>
            <a:off x="7996238" y="4378325"/>
            <a:ext cx="54927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ctr">
              <a:spcBef>
                <a:spcPct val="50000"/>
              </a:spcBef>
            </a:pPr>
            <a:r>
              <a:rPr kumimoji="0" lang="en-US" altLang="en-US" sz="1400">
                <a:sym typeface="Symbol" pitchFamily="2" charset="2"/>
              </a:rPr>
              <a:t>O(n)</a:t>
            </a:r>
            <a:endParaRPr kumimoji="0" lang="en-US" altLang="en-US"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365BBACE-70DE-FC40-A61B-8B5535753EEB}"/>
              </a:ext>
            </a:extLst>
          </p:cNvPr>
          <p:cNvSpPr>
            <a:spLocks noGrp="1"/>
          </p:cNvSpPr>
          <p:nvPr>
            <p:ph type="sldNum" sz="quarter" idx="10"/>
          </p:nvPr>
        </p:nvSpPr>
        <p:spPr/>
        <p:txBody>
          <a:bodyPr/>
          <a:lstStyle/>
          <a:p>
            <a:fld id="{33C752EE-56BB-1F44-9402-9323776FE152}" type="slidenum">
              <a:rPr lang="en-US" altLang="en-US"/>
              <a:pPr/>
              <a:t>14</a:t>
            </a:fld>
            <a:endParaRPr lang="en-US" altLang="en-US" sz="1400"/>
          </a:p>
        </p:txBody>
      </p:sp>
      <p:sp>
        <p:nvSpPr>
          <p:cNvPr id="514050" name="Rectangle 2">
            <a:extLst>
              <a:ext uri="{FF2B5EF4-FFF2-40B4-BE49-F238E27FC236}">
                <a16:creationId xmlns:a16="http://schemas.microsoft.com/office/drawing/2014/main" id="{44AFD7ED-2501-AD4D-A1B8-140E1A161335}"/>
              </a:ext>
            </a:extLst>
          </p:cNvPr>
          <p:cNvSpPr>
            <a:spLocks noGrp="1" noChangeArrowheads="1"/>
          </p:cNvSpPr>
          <p:nvPr>
            <p:ph type="title"/>
          </p:nvPr>
        </p:nvSpPr>
        <p:spPr/>
        <p:txBody>
          <a:bodyPr/>
          <a:lstStyle/>
          <a:p>
            <a:r>
              <a:rPr lang="en-US" altLang="en-US"/>
              <a:t>Closest Pair of Points:  Analysis</a:t>
            </a:r>
          </a:p>
        </p:txBody>
      </p:sp>
      <p:sp>
        <p:nvSpPr>
          <p:cNvPr id="514051" name="Rectangle 3">
            <a:extLst>
              <a:ext uri="{FF2B5EF4-FFF2-40B4-BE49-F238E27FC236}">
                <a16:creationId xmlns:a16="http://schemas.microsoft.com/office/drawing/2014/main" id="{6B951396-AEA9-D840-865A-B86F0CE999D7}"/>
              </a:ext>
            </a:extLst>
          </p:cNvPr>
          <p:cNvSpPr>
            <a:spLocks noGrp="1" noChangeArrowheads="1"/>
          </p:cNvSpPr>
          <p:nvPr>
            <p:ph type="body" idx="1"/>
          </p:nvPr>
        </p:nvSpPr>
        <p:spPr/>
        <p:txBody>
          <a:bodyPr/>
          <a:lstStyle/>
          <a:p>
            <a:r>
              <a:rPr lang="en-US" altLang="en-US"/>
              <a:t>Running time.</a:t>
            </a:r>
          </a:p>
          <a:p>
            <a:endParaRPr lang="en-US" altLang="en-US"/>
          </a:p>
          <a:p>
            <a:endParaRPr lang="en-US" altLang="en-US"/>
          </a:p>
          <a:p>
            <a:endParaRPr lang="en-US" altLang="en-US"/>
          </a:p>
          <a:p>
            <a:endParaRPr lang="en-US" altLang="en-US"/>
          </a:p>
          <a:p>
            <a:endParaRPr lang="en-US" altLang="en-US"/>
          </a:p>
          <a:p>
            <a:r>
              <a:rPr lang="en-US" altLang="en-US"/>
              <a:t>Q.  </a:t>
            </a:r>
            <a:r>
              <a:rPr lang="en-US" altLang="en-US">
                <a:solidFill>
                  <a:schemeClr val="tx1"/>
                </a:solidFill>
              </a:rPr>
              <a:t>Can we achieve O(n log n)?</a:t>
            </a:r>
          </a:p>
          <a:p>
            <a:endParaRPr lang="en-US" altLang="en-US"/>
          </a:p>
          <a:p>
            <a:r>
              <a:rPr lang="en-US" altLang="en-US"/>
              <a:t>A.  </a:t>
            </a:r>
            <a:r>
              <a:rPr lang="en-US" altLang="en-US">
                <a:solidFill>
                  <a:schemeClr val="tx1"/>
                </a:solidFill>
              </a:rPr>
              <a:t>Yes. Don't sort points in strip from scratch each time.</a:t>
            </a:r>
          </a:p>
          <a:p>
            <a:pPr lvl="1"/>
            <a:r>
              <a:rPr lang="en-US" altLang="en-US"/>
              <a:t>Each recursive returns two lists: all points sorted by y coordinate, and all points sorted by x coordinate.</a:t>
            </a:r>
          </a:p>
          <a:p>
            <a:pPr lvl="1"/>
            <a:r>
              <a:rPr lang="en-US" altLang="en-US"/>
              <a:t>Sort by </a:t>
            </a:r>
            <a:r>
              <a:rPr lang="en-US" altLang="en-US">
                <a:solidFill>
                  <a:schemeClr val="accent1"/>
                </a:solidFill>
              </a:rPr>
              <a:t>merging</a:t>
            </a:r>
            <a:r>
              <a:rPr lang="en-US" altLang="en-US"/>
              <a:t> two pre-sorted lists.</a:t>
            </a:r>
          </a:p>
        </p:txBody>
      </p:sp>
      <p:graphicFrame>
        <p:nvGraphicFramePr>
          <p:cNvPr id="514052" name="Object 4">
            <a:extLst>
              <a:ext uri="{FF2B5EF4-FFF2-40B4-BE49-F238E27FC236}">
                <a16:creationId xmlns:a16="http://schemas.microsoft.com/office/drawing/2014/main" id="{2DAC9E08-1FF4-E647-94B0-BF34D557B384}"/>
              </a:ext>
            </a:extLst>
          </p:cNvPr>
          <p:cNvGraphicFramePr>
            <a:graphicFrameLocks noChangeAspect="1"/>
          </p:cNvGraphicFramePr>
          <p:nvPr/>
        </p:nvGraphicFramePr>
        <p:xfrm>
          <a:off x="2133600" y="5246688"/>
          <a:ext cx="4948238" cy="620712"/>
        </p:xfrm>
        <a:graphic>
          <a:graphicData uri="http://schemas.openxmlformats.org/presentationml/2006/ole">
            <mc:AlternateContent xmlns:mc="http://schemas.openxmlformats.org/markup-compatibility/2006">
              <mc:Choice xmlns:v="urn:schemas-microsoft-com:vml" Requires="v">
                <p:oleObj spid="_x0000_s514056" name="Equation" r:id="rId4" imgW="26695400" imgH="1752600" progId="Equation.3">
                  <p:embed/>
                </p:oleObj>
              </mc:Choice>
              <mc:Fallback>
                <p:oleObj name="Equation" r:id="rId4" imgW="26695400" imgH="1752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l="-3450" t="-51428" r="-3450" b="-51428"/>
                      <a:stretch>
                        <a:fillRect/>
                      </a:stretch>
                    </p:blipFill>
                    <p:spPr bwMode="auto">
                      <a:xfrm>
                        <a:off x="2133600" y="5246688"/>
                        <a:ext cx="4948238" cy="620712"/>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4053" name="Object 5">
            <a:extLst>
              <a:ext uri="{FF2B5EF4-FFF2-40B4-BE49-F238E27FC236}">
                <a16:creationId xmlns:a16="http://schemas.microsoft.com/office/drawing/2014/main" id="{32A5F3A8-2BD8-7541-97E1-88D32B5CD8A9}"/>
              </a:ext>
            </a:extLst>
          </p:cNvPr>
          <p:cNvGraphicFramePr>
            <a:graphicFrameLocks noChangeAspect="1"/>
          </p:cNvGraphicFramePr>
          <p:nvPr/>
        </p:nvGraphicFramePr>
        <p:xfrm>
          <a:off x="2009775" y="1676400"/>
          <a:ext cx="5610225" cy="633413"/>
        </p:xfrm>
        <a:graphic>
          <a:graphicData uri="http://schemas.openxmlformats.org/presentationml/2006/ole">
            <mc:AlternateContent xmlns:mc="http://schemas.openxmlformats.org/markup-compatibility/2006">
              <mc:Choice xmlns:v="urn:schemas-microsoft-com:vml" Requires="v">
                <p:oleObj spid="_x0000_s514057" name="Equation" r:id="rId6" imgW="30505400" imgH="1981200" progId="Equation.3">
                  <p:embed/>
                </p:oleObj>
              </mc:Choice>
              <mc:Fallback>
                <p:oleObj name="Equation" r:id="rId6" imgW="30505400" imgH="19812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l="-3017" t="-43201" r="-3017" b="-43201"/>
                      <a:stretch>
                        <a:fillRect/>
                      </a:stretch>
                    </p:blipFill>
                    <p:spPr bwMode="auto">
                      <a:xfrm>
                        <a:off x="2009775" y="1676400"/>
                        <a:ext cx="5610225" cy="633413"/>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15CF8FE5-15A0-2C4E-B790-84C0B908E2F3}"/>
              </a:ext>
            </a:extLst>
          </p:cNvPr>
          <p:cNvSpPr>
            <a:spLocks noGrp="1"/>
          </p:cNvSpPr>
          <p:nvPr>
            <p:ph type="sldNum" sz="quarter" idx="10"/>
          </p:nvPr>
        </p:nvSpPr>
        <p:spPr/>
        <p:txBody>
          <a:bodyPr/>
          <a:lstStyle/>
          <a:p>
            <a:fld id="{669E4CD3-B143-CA4A-A57C-47EF308BA12B}" type="slidenum">
              <a:rPr lang="en-US" altLang="en-US"/>
              <a:pPr/>
              <a:t>2</a:t>
            </a:fld>
            <a:endParaRPr lang="en-US" altLang="en-US" sz="1400"/>
          </a:p>
        </p:txBody>
      </p:sp>
      <p:sp>
        <p:nvSpPr>
          <p:cNvPr id="499714" name="Rectangle 2">
            <a:extLst>
              <a:ext uri="{FF2B5EF4-FFF2-40B4-BE49-F238E27FC236}">
                <a16:creationId xmlns:a16="http://schemas.microsoft.com/office/drawing/2014/main" id="{F91E92E9-FB5E-3A46-9006-58D693EE9EB9}"/>
              </a:ext>
            </a:extLst>
          </p:cNvPr>
          <p:cNvSpPr>
            <a:spLocks noGrp="1" noChangeArrowheads="1"/>
          </p:cNvSpPr>
          <p:nvPr>
            <p:ph type="title"/>
          </p:nvPr>
        </p:nvSpPr>
        <p:spPr/>
        <p:txBody>
          <a:bodyPr/>
          <a:lstStyle/>
          <a:p>
            <a:r>
              <a:rPr lang="en-US" altLang="en-US"/>
              <a:t>Closest Pair of Points</a:t>
            </a:r>
          </a:p>
        </p:txBody>
      </p:sp>
      <p:sp>
        <p:nvSpPr>
          <p:cNvPr id="499715" name="Rectangle 3">
            <a:extLst>
              <a:ext uri="{FF2B5EF4-FFF2-40B4-BE49-F238E27FC236}">
                <a16:creationId xmlns:a16="http://schemas.microsoft.com/office/drawing/2014/main" id="{60CD50DC-C88C-714D-99BF-D9E5446021D7}"/>
              </a:ext>
            </a:extLst>
          </p:cNvPr>
          <p:cNvSpPr>
            <a:spLocks noGrp="1" noChangeArrowheads="1"/>
          </p:cNvSpPr>
          <p:nvPr>
            <p:ph type="body" idx="1"/>
          </p:nvPr>
        </p:nvSpPr>
        <p:spPr/>
        <p:txBody>
          <a:bodyPr/>
          <a:lstStyle/>
          <a:p>
            <a:r>
              <a:rPr lang="en-US" altLang="en-US"/>
              <a:t>Closest pair.  </a:t>
            </a:r>
            <a:r>
              <a:rPr lang="en-US" altLang="en-US">
                <a:solidFill>
                  <a:schemeClr val="tx1"/>
                </a:solidFill>
              </a:rPr>
              <a:t>Given n points in the plane, find a pair with smallest Euclidean distance between them.</a:t>
            </a:r>
            <a:endParaRPr lang="en-US" altLang="en-US"/>
          </a:p>
          <a:p>
            <a:pPr lvl="1"/>
            <a:endParaRPr lang="en-US" altLang="en-US"/>
          </a:p>
          <a:p>
            <a:r>
              <a:rPr lang="en-US" altLang="en-US"/>
              <a:t>Fundamental geometric primitive.</a:t>
            </a:r>
          </a:p>
          <a:p>
            <a:pPr lvl="1"/>
            <a:r>
              <a:rPr lang="en-US" altLang="en-US"/>
              <a:t>Graphics, computer vision, geographic information systems, molecular modeling, air traffic control.</a:t>
            </a:r>
          </a:p>
          <a:p>
            <a:pPr lvl="1"/>
            <a:r>
              <a:rPr lang="en-US" altLang="en-US"/>
              <a:t>Special case of nearest neighbor, Euclidean MST, Voronoi.</a:t>
            </a:r>
          </a:p>
          <a:p>
            <a:pPr lvl="1"/>
            <a:endParaRPr lang="en-US" altLang="en-US"/>
          </a:p>
          <a:p>
            <a:pPr lvl="1"/>
            <a:endParaRPr lang="en-US" altLang="en-US"/>
          </a:p>
          <a:p>
            <a:r>
              <a:rPr lang="en-US" altLang="en-US"/>
              <a:t>Brute force.  </a:t>
            </a:r>
            <a:r>
              <a:rPr lang="en-US" altLang="en-US">
                <a:solidFill>
                  <a:schemeClr val="tx1"/>
                </a:solidFill>
              </a:rPr>
              <a:t>Check all pairs of points p and q with </a:t>
            </a:r>
            <a:r>
              <a:rPr lang="en-US" altLang="en-US">
                <a:solidFill>
                  <a:schemeClr val="tx1"/>
                </a:solidFill>
                <a:sym typeface="Symbol" pitchFamily="2" charset="2"/>
              </a:rPr>
              <a:t></a:t>
            </a:r>
            <a:r>
              <a:rPr lang="en-US" altLang="en-US">
                <a:solidFill>
                  <a:schemeClr val="tx1"/>
                </a:solidFill>
              </a:rPr>
              <a:t>(n</a:t>
            </a:r>
            <a:r>
              <a:rPr lang="en-US" altLang="en-US" sz="2000" baseline="30000">
                <a:solidFill>
                  <a:schemeClr val="tx1"/>
                </a:solidFill>
              </a:rPr>
              <a:t>2</a:t>
            </a:r>
            <a:r>
              <a:rPr lang="en-US" altLang="en-US">
                <a:solidFill>
                  <a:schemeClr val="tx1"/>
                </a:solidFill>
              </a:rPr>
              <a:t>) comparisons.</a:t>
            </a:r>
          </a:p>
          <a:p>
            <a:pPr lvl="1"/>
            <a:endParaRPr lang="en-US" altLang="en-US"/>
          </a:p>
          <a:p>
            <a:r>
              <a:rPr lang="en-US" altLang="en-US"/>
              <a:t>1-D version.  </a:t>
            </a:r>
            <a:r>
              <a:rPr lang="en-US" altLang="en-US">
                <a:solidFill>
                  <a:schemeClr val="tx1"/>
                </a:solidFill>
              </a:rPr>
              <a:t>O(n log n) easy if points are on a line.</a:t>
            </a:r>
          </a:p>
          <a:p>
            <a:pPr lvl="1"/>
            <a:endParaRPr lang="en-US" altLang="en-US"/>
          </a:p>
          <a:p>
            <a:r>
              <a:rPr lang="en-US" altLang="en-US"/>
              <a:t>Assumption.  </a:t>
            </a:r>
            <a:r>
              <a:rPr lang="en-US" altLang="en-US">
                <a:solidFill>
                  <a:schemeClr val="tx1"/>
                </a:solidFill>
              </a:rPr>
              <a:t>No two points have same x coordinate.</a:t>
            </a:r>
          </a:p>
        </p:txBody>
      </p:sp>
      <p:sp>
        <p:nvSpPr>
          <p:cNvPr id="499718" name="Text Box 6">
            <a:extLst>
              <a:ext uri="{FF2B5EF4-FFF2-40B4-BE49-F238E27FC236}">
                <a16:creationId xmlns:a16="http://schemas.microsoft.com/office/drawing/2014/main" id="{7E64C280-1B79-734E-81DD-EC2A94648641}"/>
              </a:ext>
            </a:extLst>
          </p:cNvPr>
          <p:cNvSpPr txBox="1">
            <a:spLocks noChangeArrowheads="1"/>
          </p:cNvSpPr>
          <p:nvPr/>
        </p:nvSpPr>
        <p:spPr bwMode="auto">
          <a:xfrm>
            <a:off x="1127125" y="5881688"/>
            <a:ext cx="203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1019175">
              <a:defRPr kumimoji="1" sz="2400">
                <a:solidFill>
                  <a:schemeClr val="tx1"/>
                </a:solidFill>
                <a:latin typeface="Comic Sans MS" panose="030F0902030302020204" pitchFamily="66" charset="0"/>
              </a:defRPr>
            </a:lvl1pPr>
            <a:lvl2pPr marL="509588" defTabSz="1019175">
              <a:defRPr kumimoji="1" sz="2400">
                <a:solidFill>
                  <a:schemeClr val="tx1"/>
                </a:solidFill>
                <a:latin typeface="Comic Sans MS" panose="030F0902030302020204" pitchFamily="66" charset="0"/>
              </a:defRPr>
            </a:lvl2pPr>
            <a:lvl3pPr marL="1019175" defTabSz="1019175">
              <a:defRPr kumimoji="1" sz="2400">
                <a:solidFill>
                  <a:schemeClr val="tx1"/>
                </a:solidFill>
                <a:latin typeface="Comic Sans MS" panose="030F0902030302020204" pitchFamily="66" charset="0"/>
              </a:defRPr>
            </a:lvl3pPr>
            <a:lvl4pPr marL="1528763" defTabSz="1019175">
              <a:defRPr kumimoji="1" sz="2400">
                <a:solidFill>
                  <a:schemeClr val="tx1"/>
                </a:solidFill>
                <a:latin typeface="Comic Sans MS" panose="030F0902030302020204" pitchFamily="66" charset="0"/>
              </a:defRPr>
            </a:lvl4pPr>
            <a:lvl5pPr marL="2038350" defTabSz="1019175">
              <a:defRPr kumimoji="1" sz="2400">
                <a:solidFill>
                  <a:schemeClr val="tx1"/>
                </a:solidFill>
                <a:latin typeface="Comic Sans MS" panose="030F0902030302020204" pitchFamily="66" charset="0"/>
              </a:defRPr>
            </a:lvl5pPr>
            <a:lvl6pPr marL="2495550" defTabSz="1019175" eaLnBrk="0" fontAlgn="base" hangingPunct="0">
              <a:spcBef>
                <a:spcPct val="0"/>
              </a:spcBef>
              <a:spcAft>
                <a:spcPct val="0"/>
              </a:spcAft>
              <a:defRPr kumimoji="1" sz="2400">
                <a:solidFill>
                  <a:schemeClr val="tx1"/>
                </a:solidFill>
                <a:latin typeface="Comic Sans MS" panose="030F0902030302020204" pitchFamily="66" charset="0"/>
              </a:defRPr>
            </a:lvl6pPr>
            <a:lvl7pPr marL="2952750" defTabSz="1019175" eaLnBrk="0" fontAlgn="base" hangingPunct="0">
              <a:spcBef>
                <a:spcPct val="0"/>
              </a:spcBef>
              <a:spcAft>
                <a:spcPct val="0"/>
              </a:spcAft>
              <a:defRPr kumimoji="1" sz="2400">
                <a:solidFill>
                  <a:schemeClr val="tx1"/>
                </a:solidFill>
                <a:latin typeface="Comic Sans MS" panose="030F0902030302020204" pitchFamily="66" charset="0"/>
              </a:defRPr>
            </a:lvl7pPr>
            <a:lvl8pPr marL="3409950" defTabSz="1019175" eaLnBrk="0" fontAlgn="base" hangingPunct="0">
              <a:spcBef>
                <a:spcPct val="0"/>
              </a:spcBef>
              <a:spcAft>
                <a:spcPct val="0"/>
              </a:spcAft>
              <a:defRPr kumimoji="1" sz="2400">
                <a:solidFill>
                  <a:schemeClr val="tx1"/>
                </a:solidFill>
                <a:latin typeface="Comic Sans MS" panose="030F0902030302020204" pitchFamily="66" charset="0"/>
              </a:defRPr>
            </a:lvl8pPr>
            <a:lvl9pPr marL="3867150" defTabSz="1019175" eaLnBrk="0" fontAlgn="base" hangingPunct="0">
              <a:spcBef>
                <a:spcPct val="0"/>
              </a:spcBef>
              <a:spcAft>
                <a:spcPct val="0"/>
              </a:spcAft>
              <a:defRPr kumimoji="1" sz="2400">
                <a:solidFill>
                  <a:schemeClr val="tx1"/>
                </a:solidFill>
                <a:latin typeface="Comic Sans MS" panose="030F0902030302020204" pitchFamily="66" charset="0"/>
              </a:defRPr>
            </a:lvl9pPr>
          </a:lstStyle>
          <a:p>
            <a:pPr>
              <a:spcBef>
                <a:spcPct val="50000"/>
              </a:spcBef>
            </a:pPr>
            <a:r>
              <a:rPr lang="en-US" altLang="en-US" sz="1200"/>
              <a:t>to make presentation cleaner</a:t>
            </a:r>
            <a:endParaRPr lang="en-US" altLang="en-US" sz="1200">
              <a:sym typeface="Symbol" pitchFamily="2" charset="2"/>
            </a:endParaRPr>
          </a:p>
        </p:txBody>
      </p:sp>
      <p:sp>
        <p:nvSpPr>
          <p:cNvPr id="499719" name="Line 7">
            <a:extLst>
              <a:ext uri="{FF2B5EF4-FFF2-40B4-BE49-F238E27FC236}">
                <a16:creationId xmlns:a16="http://schemas.microsoft.com/office/drawing/2014/main" id="{6F25A75B-3909-4644-A785-E54E6360D997}"/>
              </a:ext>
            </a:extLst>
          </p:cNvPr>
          <p:cNvSpPr>
            <a:spLocks noChangeShapeType="1"/>
          </p:cNvSpPr>
          <p:nvPr/>
        </p:nvSpPr>
        <p:spPr bwMode="auto">
          <a:xfrm flipV="1">
            <a:off x="1670050" y="5638800"/>
            <a:ext cx="6350" cy="215900"/>
          </a:xfrm>
          <a:prstGeom prst="line">
            <a:avLst/>
          </a:prstGeom>
          <a:noFill/>
          <a:ln w="952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en-US"/>
          </a:p>
        </p:txBody>
      </p:sp>
      <p:sp>
        <p:nvSpPr>
          <p:cNvPr id="499720" name="Text Box 8">
            <a:extLst>
              <a:ext uri="{FF2B5EF4-FFF2-40B4-BE49-F238E27FC236}">
                <a16:creationId xmlns:a16="http://schemas.microsoft.com/office/drawing/2014/main" id="{6918895F-2115-4443-ADEF-C78E20A4ED47}"/>
              </a:ext>
            </a:extLst>
          </p:cNvPr>
          <p:cNvSpPr txBox="1">
            <a:spLocks noChangeArrowheads="1"/>
          </p:cNvSpPr>
          <p:nvPr/>
        </p:nvSpPr>
        <p:spPr bwMode="auto">
          <a:xfrm>
            <a:off x="3276600" y="3429000"/>
            <a:ext cx="43180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1019175">
              <a:defRPr kumimoji="1" sz="2400">
                <a:solidFill>
                  <a:schemeClr val="tx1"/>
                </a:solidFill>
                <a:latin typeface="Comic Sans MS" panose="030F0902030302020204" pitchFamily="66" charset="0"/>
              </a:defRPr>
            </a:lvl1pPr>
            <a:lvl2pPr marL="509588" defTabSz="1019175">
              <a:defRPr kumimoji="1" sz="2400">
                <a:solidFill>
                  <a:schemeClr val="tx1"/>
                </a:solidFill>
                <a:latin typeface="Comic Sans MS" panose="030F0902030302020204" pitchFamily="66" charset="0"/>
              </a:defRPr>
            </a:lvl2pPr>
            <a:lvl3pPr marL="1019175" defTabSz="1019175">
              <a:defRPr kumimoji="1" sz="2400">
                <a:solidFill>
                  <a:schemeClr val="tx1"/>
                </a:solidFill>
                <a:latin typeface="Comic Sans MS" panose="030F0902030302020204" pitchFamily="66" charset="0"/>
              </a:defRPr>
            </a:lvl3pPr>
            <a:lvl4pPr marL="1528763" defTabSz="1019175">
              <a:defRPr kumimoji="1" sz="2400">
                <a:solidFill>
                  <a:schemeClr val="tx1"/>
                </a:solidFill>
                <a:latin typeface="Comic Sans MS" panose="030F0902030302020204" pitchFamily="66" charset="0"/>
              </a:defRPr>
            </a:lvl4pPr>
            <a:lvl5pPr marL="2038350" defTabSz="1019175">
              <a:defRPr kumimoji="1" sz="2400">
                <a:solidFill>
                  <a:schemeClr val="tx1"/>
                </a:solidFill>
                <a:latin typeface="Comic Sans MS" panose="030F0902030302020204" pitchFamily="66" charset="0"/>
              </a:defRPr>
            </a:lvl5pPr>
            <a:lvl6pPr marL="2495550" defTabSz="1019175" eaLnBrk="0" fontAlgn="base" hangingPunct="0">
              <a:spcBef>
                <a:spcPct val="0"/>
              </a:spcBef>
              <a:spcAft>
                <a:spcPct val="0"/>
              </a:spcAft>
              <a:defRPr kumimoji="1" sz="2400">
                <a:solidFill>
                  <a:schemeClr val="tx1"/>
                </a:solidFill>
                <a:latin typeface="Comic Sans MS" panose="030F0902030302020204" pitchFamily="66" charset="0"/>
              </a:defRPr>
            </a:lvl6pPr>
            <a:lvl7pPr marL="2952750" defTabSz="1019175" eaLnBrk="0" fontAlgn="base" hangingPunct="0">
              <a:spcBef>
                <a:spcPct val="0"/>
              </a:spcBef>
              <a:spcAft>
                <a:spcPct val="0"/>
              </a:spcAft>
              <a:defRPr kumimoji="1" sz="2400">
                <a:solidFill>
                  <a:schemeClr val="tx1"/>
                </a:solidFill>
                <a:latin typeface="Comic Sans MS" panose="030F0902030302020204" pitchFamily="66" charset="0"/>
              </a:defRPr>
            </a:lvl7pPr>
            <a:lvl8pPr marL="3409950" defTabSz="1019175" eaLnBrk="0" fontAlgn="base" hangingPunct="0">
              <a:spcBef>
                <a:spcPct val="0"/>
              </a:spcBef>
              <a:spcAft>
                <a:spcPct val="0"/>
              </a:spcAft>
              <a:defRPr kumimoji="1" sz="2400">
                <a:solidFill>
                  <a:schemeClr val="tx1"/>
                </a:solidFill>
                <a:latin typeface="Comic Sans MS" panose="030F0902030302020204" pitchFamily="66" charset="0"/>
              </a:defRPr>
            </a:lvl8pPr>
            <a:lvl9pPr marL="3867150" defTabSz="1019175" eaLnBrk="0" fontAlgn="base" hangingPunct="0">
              <a:spcBef>
                <a:spcPct val="0"/>
              </a:spcBef>
              <a:spcAft>
                <a:spcPct val="0"/>
              </a:spcAft>
              <a:defRPr kumimoji="1" sz="2400">
                <a:solidFill>
                  <a:schemeClr val="tx1"/>
                </a:solidFill>
                <a:latin typeface="Comic Sans MS" panose="030F0902030302020204" pitchFamily="66" charset="0"/>
              </a:defRPr>
            </a:lvl9pPr>
          </a:lstStyle>
          <a:p>
            <a:pPr>
              <a:spcBef>
                <a:spcPct val="50000"/>
              </a:spcBef>
            </a:pPr>
            <a:r>
              <a:rPr lang="en-US" altLang="en-US" sz="1200"/>
              <a:t>fast closest pair inspired fast algorithms for these problems</a:t>
            </a:r>
            <a:endParaRPr lang="en-US" altLang="en-US" sz="1200">
              <a:sym typeface="Symbol" pitchFamily="2" charset="2"/>
            </a:endParaRPr>
          </a:p>
        </p:txBody>
      </p:sp>
      <p:sp>
        <p:nvSpPr>
          <p:cNvPr id="499721" name="Line 9">
            <a:extLst>
              <a:ext uri="{FF2B5EF4-FFF2-40B4-BE49-F238E27FC236}">
                <a16:creationId xmlns:a16="http://schemas.microsoft.com/office/drawing/2014/main" id="{C0D44FFB-C684-9646-A77D-20868E750417}"/>
              </a:ext>
            </a:extLst>
          </p:cNvPr>
          <p:cNvSpPr>
            <a:spLocks noChangeShapeType="1"/>
          </p:cNvSpPr>
          <p:nvPr/>
        </p:nvSpPr>
        <p:spPr bwMode="auto">
          <a:xfrm flipH="1" flipV="1">
            <a:off x="3124200" y="3292475"/>
            <a:ext cx="66675" cy="179388"/>
          </a:xfrm>
          <a:prstGeom prst="line">
            <a:avLst/>
          </a:prstGeom>
          <a:noFill/>
          <a:ln w="952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3">
            <a:extLst>
              <a:ext uri="{FF2B5EF4-FFF2-40B4-BE49-F238E27FC236}">
                <a16:creationId xmlns:a16="http://schemas.microsoft.com/office/drawing/2014/main" id="{A646D4A9-CAAE-934D-AF41-32ACFC1EA28A}"/>
              </a:ext>
            </a:extLst>
          </p:cNvPr>
          <p:cNvSpPr>
            <a:spLocks noGrp="1"/>
          </p:cNvSpPr>
          <p:nvPr>
            <p:ph type="sldNum" sz="quarter" idx="10"/>
          </p:nvPr>
        </p:nvSpPr>
        <p:spPr/>
        <p:txBody>
          <a:bodyPr/>
          <a:lstStyle/>
          <a:p>
            <a:fld id="{355E7AD4-3FAF-5744-9BA9-B2248A87607C}" type="slidenum">
              <a:rPr lang="en-US" altLang="en-US"/>
              <a:pPr/>
              <a:t>3</a:t>
            </a:fld>
            <a:endParaRPr lang="en-US" altLang="en-US" sz="1400"/>
          </a:p>
        </p:txBody>
      </p:sp>
      <p:sp>
        <p:nvSpPr>
          <p:cNvPr id="501762" name="Rectangle 2">
            <a:extLst>
              <a:ext uri="{FF2B5EF4-FFF2-40B4-BE49-F238E27FC236}">
                <a16:creationId xmlns:a16="http://schemas.microsoft.com/office/drawing/2014/main" id="{DE464C1A-FEFB-FA4C-B3C6-F4A03B4E26CB}"/>
              </a:ext>
            </a:extLst>
          </p:cNvPr>
          <p:cNvSpPr>
            <a:spLocks noChangeArrowheads="1"/>
          </p:cNvSpPr>
          <p:nvPr/>
        </p:nvSpPr>
        <p:spPr bwMode="auto">
          <a:xfrm>
            <a:off x="1676400" y="2971800"/>
            <a:ext cx="6248400" cy="3581400"/>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1763" name="Rectangle 3">
            <a:extLst>
              <a:ext uri="{FF2B5EF4-FFF2-40B4-BE49-F238E27FC236}">
                <a16:creationId xmlns:a16="http://schemas.microsoft.com/office/drawing/2014/main" id="{6E06C6E9-6CA8-DD42-914B-81AC61499B5D}"/>
              </a:ext>
            </a:extLst>
          </p:cNvPr>
          <p:cNvSpPr>
            <a:spLocks noGrp="1" noChangeArrowheads="1"/>
          </p:cNvSpPr>
          <p:nvPr>
            <p:ph type="title"/>
          </p:nvPr>
        </p:nvSpPr>
        <p:spPr/>
        <p:txBody>
          <a:bodyPr/>
          <a:lstStyle/>
          <a:p>
            <a:r>
              <a:rPr lang="en-US" altLang="en-US"/>
              <a:t>Closest Pair of Points:  First Attempt</a:t>
            </a:r>
          </a:p>
        </p:txBody>
      </p:sp>
      <p:sp>
        <p:nvSpPr>
          <p:cNvPr id="501764" name="Rectangle 4">
            <a:extLst>
              <a:ext uri="{FF2B5EF4-FFF2-40B4-BE49-F238E27FC236}">
                <a16:creationId xmlns:a16="http://schemas.microsoft.com/office/drawing/2014/main" id="{C7189097-ACE9-5F43-8F42-8F79D73BF040}"/>
              </a:ext>
            </a:extLst>
          </p:cNvPr>
          <p:cNvSpPr>
            <a:spLocks noGrp="1" noChangeArrowheads="1"/>
          </p:cNvSpPr>
          <p:nvPr>
            <p:ph type="body" idx="1"/>
          </p:nvPr>
        </p:nvSpPr>
        <p:spPr/>
        <p:txBody>
          <a:bodyPr/>
          <a:lstStyle/>
          <a:p>
            <a:r>
              <a:rPr lang="en-US" altLang="en-US"/>
              <a:t>Divide.  </a:t>
            </a:r>
            <a:r>
              <a:rPr lang="en-US" altLang="en-US">
                <a:solidFill>
                  <a:schemeClr val="tx1"/>
                </a:solidFill>
              </a:rPr>
              <a:t>Sub-divide region into 4 quadrants.</a:t>
            </a:r>
          </a:p>
          <a:p>
            <a:pPr lvl="1"/>
            <a:endParaRPr lang="en-US" altLang="en-US">
              <a:sym typeface="Symbol" pitchFamily="2" charset="2"/>
            </a:endParaRPr>
          </a:p>
        </p:txBody>
      </p:sp>
      <p:sp>
        <p:nvSpPr>
          <p:cNvPr id="501765" name="Oval 5">
            <a:extLst>
              <a:ext uri="{FF2B5EF4-FFF2-40B4-BE49-F238E27FC236}">
                <a16:creationId xmlns:a16="http://schemas.microsoft.com/office/drawing/2014/main" id="{1E37127A-2372-E345-9704-FF39EBA65FC7}"/>
              </a:ext>
            </a:extLst>
          </p:cNvPr>
          <p:cNvSpPr>
            <a:spLocks noChangeArrowheads="1"/>
          </p:cNvSpPr>
          <p:nvPr/>
        </p:nvSpPr>
        <p:spPr bwMode="auto">
          <a:xfrm flipH="1">
            <a:off x="2286000" y="4114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66" name="Oval 6">
            <a:extLst>
              <a:ext uri="{FF2B5EF4-FFF2-40B4-BE49-F238E27FC236}">
                <a16:creationId xmlns:a16="http://schemas.microsoft.com/office/drawing/2014/main" id="{AD6CFB60-157C-1440-96C0-2EDF095423FB}"/>
              </a:ext>
            </a:extLst>
          </p:cNvPr>
          <p:cNvSpPr>
            <a:spLocks noChangeArrowheads="1"/>
          </p:cNvSpPr>
          <p:nvPr/>
        </p:nvSpPr>
        <p:spPr bwMode="auto">
          <a:xfrm flipH="1">
            <a:off x="4114800" y="4038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67" name="Oval 7">
            <a:extLst>
              <a:ext uri="{FF2B5EF4-FFF2-40B4-BE49-F238E27FC236}">
                <a16:creationId xmlns:a16="http://schemas.microsoft.com/office/drawing/2014/main" id="{5AE4EC5B-B764-D04B-8236-463AF871D904}"/>
              </a:ext>
            </a:extLst>
          </p:cNvPr>
          <p:cNvSpPr>
            <a:spLocks noChangeArrowheads="1"/>
          </p:cNvSpPr>
          <p:nvPr/>
        </p:nvSpPr>
        <p:spPr bwMode="auto">
          <a:xfrm flipH="1">
            <a:off x="3352800" y="5410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68" name="Oval 8">
            <a:extLst>
              <a:ext uri="{FF2B5EF4-FFF2-40B4-BE49-F238E27FC236}">
                <a16:creationId xmlns:a16="http://schemas.microsoft.com/office/drawing/2014/main" id="{64935EEF-DD7D-0F4F-9ECB-7EBE7060DD82}"/>
              </a:ext>
            </a:extLst>
          </p:cNvPr>
          <p:cNvSpPr>
            <a:spLocks noChangeArrowheads="1"/>
          </p:cNvSpPr>
          <p:nvPr/>
        </p:nvSpPr>
        <p:spPr bwMode="auto">
          <a:xfrm flipH="1">
            <a:off x="4419600" y="6019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69" name="Oval 9">
            <a:extLst>
              <a:ext uri="{FF2B5EF4-FFF2-40B4-BE49-F238E27FC236}">
                <a16:creationId xmlns:a16="http://schemas.microsoft.com/office/drawing/2014/main" id="{63D2ACE4-E77B-C640-800C-348A3D299360}"/>
              </a:ext>
            </a:extLst>
          </p:cNvPr>
          <p:cNvSpPr>
            <a:spLocks noChangeArrowheads="1"/>
          </p:cNvSpPr>
          <p:nvPr/>
        </p:nvSpPr>
        <p:spPr bwMode="auto">
          <a:xfrm flipH="1">
            <a:off x="19050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70" name="Oval 10">
            <a:extLst>
              <a:ext uri="{FF2B5EF4-FFF2-40B4-BE49-F238E27FC236}">
                <a16:creationId xmlns:a16="http://schemas.microsoft.com/office/drawing/2014/main" id="{BFCDD5CA-1293-C948-9215-C765F8F5FB4F}"/>
              </a:ext>
            </a:extLst>
          </p:cNvPr>
          <p:cNvSpPr>
            <a:spLocks noChangeArrowheads="1"/>
          </p:cNvSpPr>
          <p:nvPr/>
        </p:nvSpPr>
        <p:spPr bwMode="auto">
          <a:xfrm flipH="1">
            <a:off x="2895600" y="3962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71" name="Oval 11">
            <a:extLst>
              <a:ext uri="{FF2B5EF4-FFF2-40B4-BE49-F238E27FC236}">
                <a16:creationId xmlns:a16="http://schemas.microsoft.com/office/drawing/2014/main" id="{D7F0AD53-25FB-2B4D-AC69-E96EDB97F416}"/>
              </a:ext>
            </a:extLst>
          </p:cNvPr>
          <p:cNvSpPr>
            <a:spLocks noChangeArrowheads="1"/>
          </p:cNvSpPr>
          <p:nvPr/>
        </p:nvSpPr>
        <p:spPr bwMode="auto">
          <a:xfrm flipH="1">
            <a:off x="31242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72" name="Oval 12">
            <a:extLst>
              <a:ext uri="{FF2B5EF4-FFF2-40B4-BE49-F238E27FC236}">
                <a16:creationId xmlns:a16="http://schemas.microsoft.com/office/drawing/2014/main" id="{E21DB451-6732-EF4B-95C1-00D7A658E36B}"/>
              </a:ext>
            </a:extLst>
          </p:cNvPr>
          <p:cNvSpPr>
            <a:spLocks noChangeArrowheads="1"/>
          </p:cNvSpPr>
          <p:nvPr/>
        </p:nvSpPr>
        <p:spPr bwMode="auto">
          <a:xfrm flipH="1">
            <a:off x="3200400" y="4267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73" name="Oval 13">
            <a:extLst>
              <a:ext uri="{FF2B5EF4-FFF2-40B4-BE49-F238E27FC236}">
                <a16:creationId xmlns:a16="http://schemas.microsoft.com/office/drawing/2014/main" id="{54CBD0F7-1D59-524C-A4CE-7D86F68A179A}"/>
              </a:ext>
            </a:extLst>
          </p:cNvPr>
          <p:cNvSpPr>
            <a:spLocks noChangeArrowheads="1"/>
          </p:cNvSpPr>
          <p:nvPr/>
        </p:nvSpPr>
        <p:spPr bwMode="auto">
          <a:xfrm flipH="1">
            <a:off x="56388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74" name="Oval 14">
            <a:extLst>
              <a:ext uri="{FF2B5EF4-FFF2-40B4-BE49-F238E27FC236}">
                <a16:creationId xmlns:a16="http://schemas.microsoft.com/office/drawing/2014/main" id="{11254F60-0924-8D40-9813-64446D056DAA}"/>
              </a:ext>
            </a:extLst>
          </p:cNvPr>
          <p:cNvSpPr>
            <a:spLocks noChangeArrowheads="1"/>
          </p:cNvSpPr>
          <p:nvPr/>
        </p:nvSpPr>
        <p:spPr bwMode="auto">
          <a:xfrm flipH="1">
            <a:off x="38862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75" name="Oval 15">
            <a:extLst>
              <a:ext uri="{FF2B5EF4-FFF2-40B4-BE49-F238E27FC236}">
                <a16:creationId xmlns:a16="http://schemas.microsoft.com/office/drawing/2014/main" id="{34AD5C0C-A902-1342-8570-491E6D187300}"/>
              </a:ext>
            </a:extLst>
          </p:cNvPr>
          <p:cNvSpPr>
            <a:spLocks noChangeArrowheads="1"/>
          </p:cNvSpPr>
          <p:nvPr/>
        </p:nvSpPr>
        <p:spPr bwMode="auto">
          <a:xfrm flipH="1">
            <a:off x="5105400" y="4191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76" name="Oval 16">
            <a:extLst>
              <a:ext uri="{FF2B5EF4-FFF2-40B4-BE49-F238E27FC236}">
                <a16:creationId xmlns:a16="http://schemas.microsoft.com/office/drawing/2014/main" id="{B2CFFE47-C04A-AD47-BBF9-5F8EDC7F778D}"/>
              </a:ext>
            </a:extLst>
          </p:cNvPr>
          <p:cNvSpPr>
            <a:spLocks noChangeArrowheads="1"/>
          </p:cNvSpPr>
          <p:nvPr/>
        </p:nvSpPr>
        <p:spPr bwMode="auto">
          <a:xfrm flipH="1">
            <a:off x="4876800" y="4572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77" name="Oval 17">
            <a:extLst>
              <a:ext uri="{FF2B5EF4-FFF2-40B4-BE49-F238E27FC236}">
                <a16:creationId xmlns:a16="http://schemas.microsoft.com/office/drawing/2014/main" id="{EF5E183F-E899-FA42-A23B-C0D39C9CD72F}"/>
              </a:ext>
            </a:extLst>
          </p:cNvPr>
          <p:cNvSpPr>
            <a:spLocks noChangeArrowheads="1"/>
          </p:cNvSpPr>
          <p:nvPr/>
        </p:nvSpPr>
        <p:spPr bwMode="auto">
          <a:xfrm flipH="1">
            <a:off x="7620000" y="6400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78" name="Oval 18">
            <a:extLst>
              <a:ext uri="{FF2B5EF4-FFF2-40B4-BE49-F238E27FC236}">
                <a16:creationId xmlns:a16="http://schemas.microsoft.com/office/drawing/2014/main" id="{94140548-40E4-4140-B1FD-23F3675C246B}"/>
              </a:ext>
            </a:extLst>
          </p:cNvPr>
          <p:cNvSpPr>
            <a:spLocks noChangeArrowheads="1"/>
          </p:cNvSpPr>
          <p:nvPr/>
        </p:nvSpPr>
        <p:spPr bwMode="auto">
          <a:xfrm flipH="1">
            <a:off x="6019800" y="3352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79" name="Oval 19">
            <a:extLst>
              <a:ext uri="{FF2B5EF4-FFF2-40B4-BE49-F238E27FC236}">
                <a16:creationId xmlns:a16="http://schemas.microsoft.com/office/drawing/2014/main" id="{EA8661C5-481F-FA4D-8E42-1227D6D72199}"/>
              </a:ext>
            </a:extLst>
          </p:cNvPr>
          <p:cNvSpPr>
            <a:spLocks noChangeArrowheads="1"/>
          </p:cNvSpPr>
          <p:nvPr/>
        </p:nvSpPr>
        <p:spPr bwMode="auto">
          <a:xfrm flipH="1">
            <a:off x="6477000" y="4648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80" name="Oval 20">
            <a:extLst>
              <a:ext uri="{FF2B5EF4-FFF2-40B4-BE49-F238E27FC236}">
                <a16:creationId xmlns:a16="http://schemas.microsoft.com/office/drawing/2014/main" id="{D6BF2643-18A8-1847-AC9E-ED753BB76531}"/>
              </a:ext>
            </a:extLst>
          </p:cNvPr>
          <p:cNvSpPr>
            <a:spLocks noChangeArrowheads="1"/>
          </p:cNvSpPr>
          <p:nvPr/>
        </p:nvSpPr>
        <p:spPr bwMode="auto">
          <a:xfrm flipH="1">
            <a:off x="1828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81" name="Oval 21">
            <a:extLst>
              <a:ext uri="{FF2B5EF4-FFF2-40B4-BE49-F238E27FC236}">
                <a16:creationId xmlns:a16="http://schemas.microsoft.com/office/drawing/2014/main" id="{B2C03235-E029-9248-8228-94B3C7546BB9}"/>
              </a:ext>
            </a:extLst>
          </p:cNvPr>
          <p:cNvSpPr>
            <a:spLocks noChangeArrowheads="1"/>
          </p:cNvSpPr>
          <p:nvPr/>
        </p:nvSpPr>
        <p:spPr bwMode="auto">
          <a:xfrm flipH="1">
            <a:off x="4343400" y="4343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82" name="Oval 22">
            <a:extLst>
              <a:ext uri="{FF2B5EF4-FFF2-40B4-BE49-F238E27FC236}">
                <a16:creationId xmlns:a16="http://schemas.microsoft.com/office/drawing/2014/main" id="{0E537121-E13C-3646-8F33-DE0A4069EFDD}"/>
              </a:ext>
            </a:extLst>
          </p:cNvPr>
          <p:cNvSpPr>
            <a:spLocks noChangeArrowheads="1"/>
          </p:cNvSpPr>
          <p:nvPr/>
        </p:nvSpPr>
        <p:spPr bwMode="auto">
          <a:xfrm flipH="1">
            <a:off x="33528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83" name="Oval 23">
            <a:extLst>
              <a:ext uri="{FF2B5EF4-FFF2-40B4-BE49-F238E27FC236}">
                <a16:creationId xmlns:a16="http://schemas.microsoft.com/office/drawing/2014/main" id="{E08F70E5-8548-614C-A0C6-D6B7162FDB49}"/>
              </a:ext>
            </a:extLst>
          </p:cNvPr>
          <p:cNvSpPr>
            <a:spLocks noChangeArrowheads="1"/>
          </p:cNvSpPr>
          <p:nvPr/>
        </p:nvSpPr>
        <p:spPr bwMode="auto">
          <a:xfrm flipH="1">
            <a:off x="4114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84" name="Oval 24">
            <a:extLst>
              <a:ext uri="{FF2B5EF4-FFF2-40B4-BE49-F238E27FC236}">
                <a16:creationId xmlns:a16="http://schemas.microsoft.com/office/drawing/2014/main" id="{FAF2F687-1A0B-024E-B5DB-E0497818A5C7}"/>
              </a:ext>
            </a:extLst>
          </p:cNvPr>
          <p:cNvSpPr>
            <a:spLocks noChangeArrowheads="1"/>
          </p:cNvSpPr>
          <p:nvPr/>
        </p:nvSpPr>
        <p:spPr bwMode="auto">
          <a:xfrm flipH="1">
            <a:off x="3962400" y="5334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85" name="Oval 25">
            <a:extLst>
              <a:ext uri="{FF2B5EF4-FFF2-40B4-BE49-F238E27FC236}">
                <a16:creationId xmlns:a16="http://schemas.microsoft.com/office/drawing/2014/main" id="{66E3A6D8-E6D4-9147-9EB2-A5A213399692}"/>
              </a:ext>
            </a:extLst>
          </p:cNvPr>
          <p:cNvSpPr>
            <a:spLocks noChangeArrowheads="1"/>
          </p:cNvSpPr>
          <p:nvPr/>
        </p:nvSpPr>
        <p:spPr bwMode="auto">
          <a:xfrm flipH="1">
            <a:off x="1905000" y="5638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86" name="Oval 26">
            <a:extLst>
              <a:ext uri="{FF2B5EF4-FFF2-40B4-BE49-F238E27FC236}">
                <a16:creationId xmlns:a16="http://schemas.microsoft.com/office/drawing/2014/main" id="{64356182-CBA0-A243-8AB2-944564C4BAFB}"/>
              </a:ext>
            </a:extLst>
          </p:cNvPr>
          <p:cNvSpPr>
            <a:spLocks noChangeArrowheads="1"/>
          </p:cNvSpPr>
          <p:nvPr/>
        </p:nvSpPr>
        <p:spPr bwMode="auto">
          <a:xfrm flipH="1">
            <a:off x="22098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87" name="Oval 27">
            <a:extLst>
              <a:ext uri="{FF2B5EF4-FFF2-40B4-BE49-F238E27FC236}">
                <a16:creationId xmlns:a16="http://schemas.microsoft.com/office/drawing/2014/main" id="{E4DB9F1A-0715-E54F-83B1-954D906D2799}"/>
              </a:ext>
            </a:extLst>
          </p:cNvPr>
          <p:cNvSpPr>
            <a:spLocks noChangeArrowheads="1"/>
          </p:cNvSpPr>
          <p:nvPr/>
        </p:nvSpPr>
        <p:spPr bwMode="auto">
          <a:xfrm flipH="1">
            <a:off x="3810000" y="6324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88" name="Oval 28">
            <a:extLst>
              <a:ext uri="{FF2B5EF4-FFF2-40B4-BE49-F238E27FC236}">
                <a16:creationId xmlns:a16="http://schemas.microsoft.com/office/drawing/2014/main" id="{7042F299-698E-D24B-A4D1-CF795EE4CDDA}"/>
              </a:ext>
            </a:extLst>
          </p:cNvPr>
          <p:cNvSpPr>
            <a:spLocks noChangeArrowheads="1"/>
          </p:cNvSpPr>
          <p:nvPr/>
        </p:nvSpPr>
        <p:spPr bwMode="auto">
          <a:xfrm flipH="1">
            <a:off x="17526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89" name="Oval 29">
            <a:extLst>
              <a:ext uri="{FF2B5EF4-FFF2-40B4-BE49-F238E27FC236}">
                <a16:creationId xmlns:a16="http://schemas.microsoft.com/office/drawing/2014/main" id="{DF402FD1-D366-D24D-9343-437493A06A6D}"/>
              </a:ext>
            </a:extLst>
          </p:cNvPr>
          <p:cNvSpPr>
            <a:spLocks noChangeArrowheads="1"/>
          </p:cNvSpPr>
          <p:nvPr/>
        </p:nvSpPr>
        <p:spPr bwMode="auto">
          <a:xfrm flipH="1">
            <a:off x="30480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90" name="Oval 30">
            <a:extLst>
              <a:ext uri="{FF2B5EF4-FFF2-40B4-BE49-F238E27FC236}">
                <a16:creationId xmlns:a16="http://schemas.microsoft.com/office/drawing/2014/main" id="{E2CB1CA7-6333-C946-AC9B-9797D6AAA9CF}"/>
              </a:ext>
            </a:extLst>
          </p:cNvPr>
          <p:cNvSpPr>
            <a:spLocks noChangeArrowheads="1"/>
          </p:cNvSpPr>
          <p:nvPr/>
        </p:nvSpPr>
        <p:spPr bwMode="auto">
          <a:xfrm flipH="1">
            <a:off x="7543800" y="3886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91" name="Oval 31">
            <a:extLst>
              <a:ext uri="{FF2B5EF4-FFF2-40B4-BE49-F238E27FC236}">
                <a16:creationId xmlns:a16="http://schemas.microsoft.com/office/drawing/2014/main" id="{D46C898A-1BAE-204C-81D6-094129A28012}"/>
              </a:ext>
            </a:extLst>
          </p:cNvPr>
          <p:cNvSpPr>
            <a:spLocks noChangeArrowheads="1"/>
          </p:cNvSpPr>
          <p:nvPr/>
        </p:nvSpPr>
        <p:spPr bwMode="auto">
          <a:xfrm flipH="1">
            <a:off x="6858000" y="3429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92" name="Oval 32">
            <a:extLst>
              <a:ext uri="{FF2B5EF4-FFF2-40B4-BE49-F238E27FC236}">
                <a16:creationId xmlns:a16="http://schemas.microsoft.com/office/drawing/2014/main" id="{75BE1C4B-DC98-5B42-8F7A-71794B8FC7AD}"/>
              </a:ext>
            </a:extLst>
          </p:cNvPr>
          <p:cNvSpPr>
            <a:spLocks noChangeArrowheads="1"/>
          </p:cNvSpPr>
          <p:nvPr/>
        </p:nvSpPr>
        <p:spPr bwMode="auto">
          <a:xfrm flipH="1">
            <a:off x="5334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93" name="Oval 33">
            <a:extLst>
              <a:ext uri="{FF2B5EF4-FFF2-40B4-BE49-F238E27FC236}">
                <a16:creationId xmlns:a16="http://schemas.microsoft.com/office/drawing/2014/main" id="{E81CD0CD-46FD-9144-8A2D-09B273ED9624}"/>
              </a:ext>
            </a:extLst>
          </p:cNvPr>
          <p:cNvSpPr>
            <a:spLocks noChangeArrowheads="1"/>
          </p:cNvSpPr>
          <p:nvPr/>
        </p:nvSpPr>
        <p:spPr bwMode="auto">
          <a:xfrm flipH="1">
            <a:off x="75438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94" name="Oval 34">
            <a:extLst>
              <a:ext uri="{FF2B5EF4-FFF2-40B4-BE49-F238E27FC236}">
                <a16:creationId xmlns:a16="http://schemas.microsoft.com/office/drawing/2014/main" id="{F43DDBEC-576D-774C-A487-2418050FA034}"/>
              </a:ext>
            </a:extLst>
          </p:cNvPr>
          <p:cNvSpPr>
            <a:spLocks noChangeArrowheads="1"/>
          </p:cNvSpPr>
          <p:nvPr/>
        </p:nvSpPr>
        <p:spPr bwMode="auto">
          <a:xfrm flipH="1">
            <a:off x="6019800" y="5029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95" name="Oval 35">
            <a:extLst>
              <a:ext uri="{FF2B5EF4-FFF2-40B4-BE49-F238E27FC236}">
                <a16:creationId xmlns:a16="http://schemas.microsoft.com/office/drawing/2014/main" id="{BFA30763-F93A-0041-890F-DC187B4F2D1B}"/>
              </a:ext>
            </a:extLst>
          </p:cNvPr>
          <p:cNvSpPr>
            <a:spLocks noChangeArrowheads="1"/>
          </p:cNvSpPr>
          <p:nvPr/>
        </p:nvSpPr>
        <p:spPr bwMode="auto">
          <a:xfrm flipH="1">
            <a:off x="6248400" y="6172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96" name="Oval 36">
            <a:extLst>
              <a:ext uri="{FF2B5EF4-FFF2-40B4-BE49-F238E27FC236}">
                <a16:creationId xmlns:a16="http://schemas.microsoft.com/office/drawing/2014/main" id="{3FA4476A-A952-4743-9A4D-66B3DDAFC558}"/>
              </a:ext>
            </a:extLst>
          </p:cNvPr>
          <p:cNvSpPr>
            <a:spLocks noChangeArrowheads="1"/>
          </p:cNvSpPr>
          <p:nvPr/>
        </p:nvSpPr>
        <p:spPr bwMode="auto">
          <a:xfrm flipH="1">
            <a:off x="76200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97" name="Oval 37">
            <a:extLst>
              <a:ext uri="{FF2B5EF4-FFF2-40B4-BE49-F238E27FC236}">
                <a16:creationId xmlns:a16="http://schemas.microsoft.com/office/drawing/2014/main" id="{14E7652F-E316-6B45-B09D-5F9B1A1EF64B}"/>
              </a:ext>
            </a:extLst>
          </p:cNvPr>
          <p:cNvSpPr>
            <a:spLocks noChangeArrowheads="1"/>
          </p:cNvSpPr>
          <p:nvPr/>
        </p:nvSpPr>
        <p:spPr bwMode="auto">
          <a:xfrm flipH="1">
            <a:off x="6477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98" name="Oval 38">
            <a:extLst>
              <a:ext uri="{FF2B5EF4-FFF2-40B4-BE49-F238E27FC236}">
                <a16:creationId xmlns:a16="http://schemas.microsoft.com/office/drawing/2014/main" id="{A1137958-25DF-5449-AF46-2C417EFCCFB8}"/>
              </a:ext>
            </a:extLst>
          </p:cNvPr>
          <p:cNvSpPr>
            <a:spLocks noChangeArrowheads="1"/>
          </p:cNvSpPr>
          <p:nvPr/>
        </p:nvSpPr>
        <p:spPr bwMode="auto">
          <a:xfrm flipH="1">
            <a:off x="7239000" y="5562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1799" name="Line 39">
            <a:extLst>
              <a:ext uri="{FF2B5EF4-FFF2-40B4-BE49-F238E27FC236}">
                <a16:creationId xmlns:a16="http://schemas.microsoft.com/office/drawing/2014/main" id="{E11A8837-E455-8646-B469-15395C2BB115}"/>
              </a:ext>
            </a:extLst>
          </p:cNvPr>
          <p:cNvSpPr>
            <a:spLocks noChangeShapeType="1"/>
          </p:cNvSpPr>
          <p:nvPr/>
        </p:nvSpPr>
        <p:spPr bwMode="auto">
          <a:xfrm>
            <a:off x="4267200" y="2971800"/>
            <a:ext cx="0" cy="3581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1800" name="Text Box 40">
            <a:extLst>
              <a:ext uri="{FF2B5EF4-FFF2-40B4-BE49-F238E27FC236}">
                <a16:creationId xmlns:a16="http://schemas.microsoft.com/office/drawing/2014/main" id="{258B6024-EDBE-F94A-955F-ADBC1F9E9C88}"/>
              </a:ext>
            </a:extLst>
          </p:cNvPr>
          <p:cNvSpPr txBox="1">
            <a:spLocks noChangeArrowheads="1"/>
          </p:cNvSpPr>
          <p:nvPr/>
        </p:nvSpPr>
        <p:spPr bwMode="auto">
          <a:xfrm>
            <a:off x="4191000" y="3246438"/>
            <a:ext cx="5016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L</a:t>
            </a:r>
          </a:p>
        </p:txBody>
      </p:sp>
      <p:sp>
        <p:nvSpPr>
          <p:cNvPr id="501801" name="Line 41">
            <a:extLst>
              <a:ext uri="{FF2B5EF4-FFF2-40B4-BE49-F238E27FC236}">
                <a16:creationId xmlns:a16="http://schemas.microsoft.com/office/drawing/2014/main" id="{04013610-9D67-8A4C-A7EC-2CEA03337593}"/>
              </a:ext>
            </a:extLst>
          </p:cNvPr>
          <p:cNvSpPr>
            <a:spLocks noChangeShapeType="1"/>
          </p:cNvSpPr>
          <p:nvPr/>
        </p:nvSpPr>
        <p:spPr bwMode="auto">
          <a:xfrm rot="-5400000">
            <a:off x="4800600" y="1790700"/>
            <a:ext cx="0" cy="6248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01799"/>
                                        </p:tgtEl>
                                        <p:attrNameLst>
                                          <p:attrName>style.visibility</p:attrName>
                                        </p:attrNameLst>
                                      </p:cBhvr>
                                      <p:to>
                                        <p:strVal val="visible"/>
                                      </p:to>
                                    </p:set>
                                    <p:animEffect transition="in" filter="dissolve">
                                      <p:cBhvr>
                                        <p:cTn id="7" dur="500"/>
                                        <p:tgtEl>
                                          <p:spTgt spid="5017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01801"/>
                                        </p:tgtEl>
                                        <p:attrNameLst>
                                          <p:attrName>style.visibility</p:attrName>
                                        </p:attrNameLst>
                                      </p:cBhvr>
                                      <p:to>
                                        <p:strVal val="visible"/>
                                      </p:to>
                                    </p:set>
                                    <p:animEffect transition="in" filter="dissolve">
                                      <p:cBhvr>
                                        <p:cTn id="12" dur="500"/>
                                        <p:tgtEl>
                                          <p:spTgt spid="501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3">
            <a:extLst>
              <a:ext uri="{FF2B5EF4-FFF2-40B4-BE49-F238E27FC236}">
                <a16:creationId xmlns:a16="http://schemas.microsoft.com/office/drawing/2014/main" id="{B5B1D128-A39C-CD4C-AC31-DB7B2A410071}"/>
              </a:ext>
            </a:extLst>
          </p:cNvPr>
          <p:cNvSpPr>
            <a:spLocks noGrp="1"/>
          </p:cNvSpPr>
          <p:nvPr>
            <p:ph type="sldNum" sz="quarter" idx="10"/>
          </p:nvPr>
        </p:nvSpPr>
        <p:spPr/>
        <p:txBody>
          <a:bodyPr/>
          <a:lstStyle/>
          <a:p>
            <a:fld id="{6A6B5BD1-8422-9D44-B9E3-F22DBFFACE0A}" type="slidenum">
              <a:rPr lang="en-US" altLang="en-US"/>
              <a:pPr/>
              <a:t>4</a:t>
            </a:fld>
            <a:endParaRPr lang="en-US" altLang="en-US" sz="1400"/>
          </a:p>
        </p:txBody>
      </p:sp>
      <p:sp>
        <p:nvSpPr>
          <p:cNvPr id="602114" name="Rectangle 2">
            <a:extLst>
              <a:ext uri="{FF2B5EF4-FFF2-40B4-BE49-F238E27FC236}">
                <a16:creationId xmlns:a16="http://schemas.microsoft.com/office/drawing/2014/main" id="{30BE26C5-5D78-334F-96BE-945A7A953C7B}"/>
              </a:ext>
            </a:extLst>
          </p:cNvPr>
          <p:cNvSpPr>
            <a:spLocks noChangeArrowheads="1"/>
          </p:cNvSpPr>
          <p:nvPr/>
        </p:nvSpPr>
        <p:spPr bwMode="auto">
          <a:xfrm>
            <a:off x="1676400" y="2971800"/>
            <a:ext cx="6248400" cy="3581400"/>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602115" name="Rectangle 3">
            <a:extLst>
              <a:ext uri="{FF2B5EF4-FFF2-40B4-BE49-F238E27FC236}">
                <a16:creationId xmlns:a16="http://schemas.microsoft.com/office/drawing/2014/main" id="{9D446383-73CE-EC4B-88B1-2244A66BC285}"/>
              </a:ext>
            </a:extLst>
          </p:cNvPr>
          <p:cNvSpPr>
            <a:spLocks noGrp="1" noChangeArrowheads="1"/>
          </p:cNvSpPr>
          <p:nvPr>
            <p:ph type="title"/>
          </p:nvPr>
        </p:nvSpPr>
        <p:spPr/>
        <p:txBody>
          <a:bodyPr/>
          <a:lstStyle/>
          <a:p>
            <a:r>
              <a:rPr lang="en-US" altLang="en-US"/>
              <a:t>Closest Pair of Points:  First Attempt</a:t>
            </a:r>
          </a:p>
        </p:txBody>
      </p:sp>
      <p:sp>
        <p:nvSpPr>
          <p:cNvPr id="602116" name="Rectangle 4">
            <a:extLst>
              <a:ext uri="{FF2B5EF4-FFF2-40B4-BE49-F238E27FC236}">
                <a16:creationId xmlns:a16="http://schemas.microsoft.com/office/drawing/2014/main" id="{27C97961-78D6-1B48-AEBE-BBEAEF4AA337}"/>
              </a:ext>
            </a:extLst>
          </p:cNvPr>
          <p:cNvSpPr>
            <a:spLocks noGrp="1" noChangeArrowheads="1"/>
          </p:cNvSpPr>
          <p:nvPr>
            <p:ph type="body" idx="1"/>
          </p:nvPr>
        </p:nvSpPr>
        <p:spPr/>
        <p:txBody>
          <a:bodyPr/>
          <a:lstStyle/>
          <a:p>
            <a:r>
              <a:rPr lang="en-US" altLang="en-US"/>
              <a:t>Divide.  </a:t>
            </a:r>
            <a:r>
              <a:rPr lang="en-US" altLang="en-US">
                <a:solidFill>
                  <a:schemeClr val="tx1"/>
                </a:solidFill>
              </a:rPr>
              <a:t>Sub-divide region into 4 quadrants.</a:t>
            </a:r>
          </a:p>
          <a:p>
            <a:r>
              <a:rPr lang="en-US" altLang="en-US"/>
              <a:t>Obstacle.  </a:t>
            </a:r>
            <a:r>
              <a:rPr lang="en-US" altLang="en-US">
                <a:solidFill>
                  <a:schemeClr val="tx1"/>
                </a:solidFill>
              </a:rPr>
              <a:t>Impossible to ensure n/4 points in each piece.</a:t>
            </a:r>
            <a:endParaRPr lang="en-US" altLang="en-US">
              <a:sym typeface="Symbol" pitchFamily="2" charset="2"/>
            </a:endParaRPr>
          </a:p>
          <a:p>
            <a:endParaRPr lang="en-US" altLang="en-US">
              <a:solidFill>
                <a:schemeClr val="tx1"/>
              </a:solidFill>
            </a:endParaRPr>
          </a:p>
          <a:p>
            <a:pPr lvl="1"/>
            <a:endParaRPr lang="en-US" altLang="en-US">
              <a:sym typeface="Symbol" pitchFamily="2" charset="2"/>
            </a:endParaRPr>
          </a:p>
        </p:txBody>
      </p:sp>
      <p:sp>
        <p:nvSpPr>
          <p:cNvPr id="602117" name="Oval 5">
            <a:extLst>
              <a:ext uri="{FF2B5EF4-FFF2-40B4-BE49-F238E27FC236}">
                <a16:creationId xmlns:a16="http://schemas.microsoft.com/office/drawing/2014/main" id="{BB2EA83B-0A35-F442-A68A-3D9B434E01E5}"/>
              </a:ext>
            </a:extLst>
          </p:cNvPr>
          <p:cNvSpPr>
            <a:spLocks noChangeArrowheads="1"/>
          </p:cNvSpPr>
          <p:nvPr/>
        </p:nvSpPr>
        <p:spPr bwMode="auto">
          <a:xfrm flipH="1">
            <a:off x="2286000" y="4114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18" name="Oval 6">
            <a:extLst>
              <a:ext uri="{FF2B5EF4-FFF2-40B4-BE49-F238E27FC236}">
                <a16:creationId xmlns:a16="http://schemas.microsoft.com/office/drawing/2014/main" id="{DF0CE9D9-2EE1-7C4A-B352-0802F9452F47}"/>
              </a:ext>
            </a:extLst>
          </p:cNvPr>
          <p:cNvSpPr>
            <a:spLocks noChangeArrowheads="1"/>
          </p:cNvSpPr>
          <p:nvPr/>
        </p:nvSpPr>
        <p:spPr bwMode="auto">
          <a:xfrm flipH="1">
            <a:off x="4114800" y="4038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19" name="Oval 7">
            <a:extLst>
              <a:ext uri="{FF2B5EF4-FFF2-40B4-BE49-F238E27FC236}">
                <a16:creationId xmlns:a16="http://schemas.microsoft.com/office/drawing/2014/main" id="{1261A362-42A2-EE48-8428-42ACCBF84EF9}"/>
              </a:ext>
            </a:extLst>
          </p:cNvPr>
          <p:cNvSpPr>
            <a:spLocks noChangeArrowheads="1"/>
          </p:cNvSpPr>
          <p:nvPr/>
        </p:nvSpPr>
        <p:spPr bwMode="auto">
          <a:xfrm flipH="1">
            <a:off x="3352800" y="3886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20" name="Oval 8">
            <a:extLst>
              <a:ext uri="{FF2B5EF4-FFF2-40B4-BE49-F238E27FC236}">
                <a16:creationId xmlns:a16="http://schemas.microsoft.com/office/drawing/2014/main" id="{6F1B6400-1619-B74B-B01B-C7EA92749E46}"/>
              </a:ext>
            </a:extLst>
          </p:cNvPr>
          <p:cNvSpPr>
            <a:spLocks noChangeArrowheads="1"/>
          </p:cNvSpPr>
          <p:nvPr/>
        </p:nvSpPr>
        <p:spPr bwMode="auto">
          <a:xfrm flipH="1">
            <a:off x="4419600" y="6019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21" name="Oval 9">
            <a:extLst>
              <a:ext uri="{FF2B5EF4-FFF2-40B4-BE49-F238E27FC236}">
                <a16:creationId xmlns:a16="http://schemas.microsoft.com/office/drawing/2014/main" id="{76732FA3-2744-4141-B3EA-7E309714F008}"/>
              </a:ext>
            </a:extLst>
          </p:cNvPr>
          <p:cNvSpPr>
            <a:spLocks noChangeArrowheads="1"/>
          </p:cNvSpPr>
          <p:nvPr/>
        </p:nvSpPr>
        <p:spPr bwMode="auto">
          <a:xfrm flipH="1">
            <a:off x="19050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22" name="Oval 10">
            <a:extLst>
              <a:ext uri="{FF2B5EF4-FFF2-40B4-BE49-F238E27FC236}">
                <a16:creationId xmlns:a16="http://schemas.microsoft.com/office/drawing/2014/main" id="{13B9385D-761A-094E-9DE7-B52CEB1D2C57}"/>
              </a:ext>
            </a:extLst>
          </p:cNvPr>
          <p:cNvSpPr>
            <a:spLocks noChangeArrowheads="1"/>
          </p:cNvSpPr>
          <p:nvPr/>
        </p:nvSpPr>
        <p:spPr bwMode="auto">
          <a:xfrm flipH="1">
            <a:off x="2895600" y="3962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23" name="Oval 11">
            <a:extLst>
              <a:ext uri="{FF2B5EF4-FFF2-40B4-BE49-F238E27FC236}">
                <a16:creationId xmlns:a16="http://schemas.microsoft.com/office/drawing/2014/main" id="{4C450A54-B714-B640-A477-5B5B395CA15F}"/>
              </a:ext>
            </a:extLst>
          </p:cNvPr>
          <p:cNvSpPr>
            <a:spLocks noChangeArrowheads="1"/>
          </p:cNvSpPr>
          <p:nvPr/>
        </p:nvSpPr>
        <p:spPr bwMode="auto">
          <a:xfrm flipH="1">
            <a:off x="31242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24" name="Oval 12">
            <a:extLst>
              <a:ext uri="{FF2B5EF4-FFF2-40B4-BE49-F238E27FC236}">
                <a16:creationId xmlns:a16="http://schemas.microsoft.com/office/drawing/2014/main" id="{40D90207-0C20-3946-98E9-C8FDB1DB184E}"/>
              </a:ext>
            </a:extLst>
          </p:cNvPr>
          <p:cNvSpPr>
            <a:spLocks noChangeArrowheads="1"/>
          </p:cNvSpPr>
          <p:nvPr/>
        </p:nvSpPr>
        <p:spPr bwMode="auto">
          <a:xfrm flipH="1">
            <a:off x="3200400" y="4267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25" name="Oval 13">
            <a:extLst>
              <a:ext uri="{FF2B5EF4-FFF2-40B4-BE49-F238E27FC236}">
                <a16:creationId xmlns:a16="http://schemas.microsoft.com/office/drawing/2014/main" id="{A32E8F19-1D1F-D348-854C-AAA95A018F42}"/>
              </a:ext>
            </a:extLst>
          </p:cNvPr>
          <p:cNvSpPr>
            <a:spLocks noChangeArrowheads="1"/>
          </p:cNvSpPr>
          <p:nvPr/>
        </p:nvSpPr>
        <p:spPr bwMode="auto">
          <a:xfrm flipH="1">
            <a:off x="57150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26" name="Oval 14">
            <a:extLst>
              <a:ext uri="{FF2B5EF4-FFF2-40B4-BE49-F238E27FC236}">
                <a16:creationId xmlns:a16="http://schemas.microsoft.com/office/drawing/2014/main" id="{89FEC0D7-F578-D149-B1C3-3BADDA005901}"/>
              </a:ext>
            </a:extLst>
          </p:cNvPr>
          <p:cNvSpPr>
            <a:spLocks noChangeArrowheads="1"/>
          </p:cNvSpPr>
          <p:nvPr/>
        </p:nvSpPr>
        <p:spPr bwMode="auto">
          <a:xfrm flipH="1">
            <a:off x="38862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27" name="Oval 15">
            <a:extLst>
              <a:ext uri="{FF2B5EF4-FFF2-40B4-BE49-F238E27FC236}">
                <a16:creationId xmlns:a16="http://schemas.microsoft.com/office/drawing/2014/main" id="{FDEEA158-E702-4848-931C-DB15AF994ACB}"/>
              </a:ext>
            </a:extLst>
          </p:cNvPr>
          <p:cNvSpPr>
            <a:spLocks noChangeArrowheads="1"/>
          </p:cNvSpPr>
          <p:nvPr/>
        </p:nvSpPr>
        <p:spPr bwMode="auto">
          <a:xfrm flipH="1">
            <a:off x="2895600" y="3505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28" name="Oval 16">
            <a:extLst>
              <a:ext uri="{FF2B5EF4-FFF2-40B4-BE49-F238E27FC236}">
                <a16:creationId xmlns:a16="http://schemas.microsoft.com/office/drawing/2014/main" id="{91008D99-6629-474A-ACC0-930C5ACF5B0E}"/>
              </a:ext>
            </a:extLst>
          </p:cNvPr>
          <p:cNvSpPr>
            <a:spLocks noChangeArrowheads="1"/>
          </p:cNvSpPr>
          <p:nvPr/>
        </p:nvSpPr>
        <p:spPr bwMode="auto">
          <a:xfrm flipH="1">
            <a:off x="3733800" y="4343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29" name="Oval 17">
            <a:extLst>
              <a:ext uri="{FF2B5EF4-FFF2-40B4-BE49-F238E27FC236}">
                <a16:creationId xmlns:a16="http://schemas.microsoft.com/office/drawing/2014/main" id="{0BC74F27-9099-A042-84B1-FC07BE9987B4}"/>
              </a:ext>
            </a:extLst>
          </p:cNvPr>
          <p:cNvSpPr>
            <a:spLocks noChangeArrowheads="1"/>
          </p:cNvSpPr>
          <p:nvPr/>
        </p:nvSpPr>
        <p:spPr bwMode="auto">
          <a:xfrm flipH="1">
            <a:off x="7620000" y="6400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30" name="Oval 18">
            <a:extLst>
              <a:ext uri="{FF2B5EF4-FFF2-40B4-BE49-F238E27FC236}">
                <a16:creationId xmlns:a16="http://schemas.microsoft.com/office/drawing/2014/main" id="{0D273CCD-8665-0548-B39A-A3C35AED26EF}"/>
              </a:ext>
            </a:extLst>
          </p:cNvPr>
          <p:cNvSpPr>
            <a:spLocks noChangeArrowheads="1"/>
          </p:cNvSpPr>
          <p:nvPr/>
        </p:nvSpPr>
        <p:spPr bwMode="auto">
          <a:xfrm flipH="1">
            <a:off x="6096000" y="5791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31" name="Oval 19">
            <a:extLst>
              <a:ext uri="{FF2B5EF4-FFF2-40B4-BE49-F238E27FC236}">
                <a16:creationId xmlns:a16="http://schemas.microsoft.com/office/drawing/2014/main" id="{20174633-CF74-7D46-A235-8BDAA7AE56FC}"/>
              </a:ext>
            </a:extLst>
          </p:cNvPr>
          <p:cNvSpPr>
            <a:spLocks noChangeArrowheads="1"/>
          </p:cNvSpPr>
          <p:nvPr/>
        </p:nvSpPr>
        <p:spPr bwMode="auto">
          <a:xfrm flipH="1">
            <a:off x="5181600" y="5181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32" name="Oval 20">
            <a:extLst>
              <a:ext uri="{FF2B5EF4-FFF2-40B4-BE49-F238E27FC236}">
                <a16:creationId xmlns:a16="http://schemas.microsoft.com/office/drawing/2014/main" id="{D4C896B0-84DA-424D-8F34-A88D967F7184}"/>
              </a:ext>
            </a:extLst>
          </p:cNvPr>
          <p:cNvSpPr>
            <a:spLocks noChangeArrowheads="1"/>
          </p:cNvSpPr>
          <p:nvPr/>
        </p:nvSpPr>
        <p:spPr bwMode="auto">
          <a:xfrm flipH="1">
            <a:off x="1828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33" name="Oval 21">
            <a:extLst>
              <a:ext uri="{FF2B5EF4-FFF2-40B4-BE49-F238E27FC236}">
                <a16:creationId xmlns:a16="http://schemas.microsoft.com/office/drawing/2014/main" id="{A1439532-5C91-0A40-9A90-B40E0129F28A}"/>
              </a:ext>
            </a:extLst>
          </p:cNvPr>
          <p:cNvSpPr>
            <a:spLocks noChangeArrowheads="1"/>
          </p:cNvSpPr>
          <p:nvPr/>
        </p:nvSpPr>
        <p:spPr bwMode="auto">
          <a:xfrm flipH="1">
            <a:off x="4495800" y="5105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34" name="Oval 22">
            <a:extLst>
              <a:ext uri="{FF2B5EF4-FFF2-40B4-BE49-F238E27FC236}">
                <a16:creationId xmlns:a16="http://schemas.microsoft.com/office/drawing/2014/main" id="{0847A93B-AFEA-D740-B9A2-B41B54315691}"/>
              </a:ext>
            </a:extLst>
          </p:cNvPr>
          <p:cNvSpPr>
            <a:spLocks noChangeArrowheads="1"/>
          </p:cNvSpPr>
          <p:nvPr/>
        </p:nvSpPr>
        <p:spPr bwMode="auto">
          <a:xfrm flipH="1">
            <a:off x="33528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35" name="Oval 23">
            <a:extLst>
              <a:ext uri="{FF2B5EF4-FFF2-40B4-BE49-F238E27FC236}">
                <a16:creationId xmlns:a16="http://schemas.microsoft.com/office/drawing/2014/main" id="{70CA9644-EFF7-BD46-AA8B-CD19DE339D36}"/>
              </a:ext>
            </a:extLst>
          </p:cNvPr>
          <p:cNvSpPr>
            <a:spLocks noChangeArrowheads="1"/>
          </p:cNvSpPr>
          <p:nvPr/>
        </p:nvSpPr>
        <p:spPr bwMode="auto">
          <a:xfrm flipH="1">
            <a:off x="4114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36" name="Oval 24">
            <a:extLst>
              <a:ext uri="{FF2B5EF4-FFF2-40B4-BE49-F238E27FC236}">
                <a16:creationId xmlns:a16="http://schemas.microsoft.com/office/drawing/2014/main" id="{E75C4F5D-4B58-D748-96BF-F66E60FD997C}"/>
              </a:ext>
            </a:extLst>
          </p:cNvPr>
          <p:cNvSpPr>
            <a:spLocks noChangeArrowheads="1"/>
          </p:cNvSpPr>
          <p:nvPr/>
        </p:nvSpPr>
        <p:spPr bwMode="auto">
          <a:xfrm flipH="1">
            <a:off x="3505200" y="3352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37" name="Oval 25">
            <a:extLst>
              <a:ext uri="{FF2B5EF4-FFF2-40B4-BE49-F238E27FC236}">
                <a16:creationId xmlns:a16="http://schemas.microsoft.com/office/drawing/2014/main" id="{E214BE4F-5845-4B44-9C70-50F5B333893A}"/>
              </a:ext>
            </a:extLst>
          </p:cNvPr>
          <p:cNvSpPr>
            <a:spLocks noChangeArrowheads="1"/>
          </p:cNvSpPr>
          <p:nvPr/>
        </p:nvSpPr>
        <p:spPr bwMode="auto">
          <a:xfrm flipH="1">
            <a:off x="2286000" y="3886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38" name="Oval 26">
            <a:extLst>
              <a:ext uri="{FF2B5EF4-FFF2-40B4-BE49-F238E27FC236}">
                <a16:creationId xmlns:a16="http://schemas.microsoft.com/office/drawing/2014/main" id="{3E091D95-AC27-FE45-80D8-C3DA3379EA58}"/>
              </a:ext>
            </a:extLst>
          </p:cNvPr>
          <p:cNvSpPr>
            <a:spLocks noChangeArrowheads="1"/>
          </p:cNvSpPr>
          <p:nvPr/>
        </p:nvSpPr>
        <p:spPr bwMode="auto">
          <a:xfrm flipH="1">
            <a:off x="2590800" y="4572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39" name="Oval 27">
            <a:extLst>
              <a:ext uri="{FF2B5EF4-FFF2-40B4-BE49-F238E27FC236}">
                <a16:creationId xmlns:a16="http://schemas.microsoft.com/office/drawing/2014/main" id="{7EE266E4-DFBB-574F-8E43-5F1CF0CE878E}"/>
              </a:ext>
            </a:extLst>
          </p:cNvPr>
          <p:cNvSpPr>
            <a:spLocks noChangeArrowheads="1"/>
          </p:cNvSpPr>
          <p:nvPr/>
        </p:nvSpPr>
        <p:spPr bwMode="auto">
          <a:xfrm flipH="1">
            <a:off x="50292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40" name="Oval 28">
            <a:extLst>
              <a:ext uri="{FF2B5EF4-FFF2-40B4-BE49-F238E27FC236}">
                <a16:creationId xmlns:a16="http://schemas.microsoft.com/office/drawing/2014/main" id="{59A03D88-E630-284D-BA03-ED061EC33604}"/>
              </a:ext>
            </a:extLst>
          </p:cNvPr>
          <p:cNvSpPr>
            <a:spLocks noChangeArrowheads="1"/>
          </p:cNvSpPr>
          <p:nvPr/>
        </p:nvSpPr>
        <p:spPr bwMode="auto">
          <a:xfrm flipH="1">
            <a:off x="1828800" y="6324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41" name="Oval 29">
            <a:extLst>
              <a:ext uri="{FF2B5EF4-FFF2-40B4-BE49-F238E27FC236}">
                <a16:creationId xmlns:a16="http://schemas.microsoft.com/office/drawing/2014/main" id="{4021BACE-B528-344F-8A69-276A917BC6C6}"/>
              </a:ext>
            </a:extLst>
          </p:cNvPr>
          <p:cNvSpPr>
            <a:spLocks noChangeArrowheads="1"/>
          </p:cNvSpPr>
          <p:nvPr/>
        </p:nvSpPr>
        <p:spPr bwMode="auto">
          <a:xfrm flipH="1">
            <a:off x="4572000" y="5562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42" name="Oval 30">
            <a:extLst>
              <a:ext uri="{FF2B5EF4-FFF2-40B4-BE49-F238E27FC236}">
                <a16:creationId xmlns:a16="http://schemas.microsoft.com/office/drawing/2014/main" id="{308BA84F-F1A2-D04D-BFB3-2AD1CA710306}"/>
              </a:ext>
            </a:extLst>
          </p:cNvPr>
          <p:cNvSpPr>
            <a:spLocks noChangeArrowheads="1"/>
          </p:cNvSpPr>
          <p:nvPr/>
        </p:nvSpPr>
        <p:spPr bwMode="auto">
          <a:xfrm flipH="1">
            <a:off x="3505200" y="3581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43" name="Oval 31">
            <a:extLst>
              <a:ext uri="{FF2B5EF4-FFF2-40B4-BE49-F238E27FC236}">
                <a16:creationId xmlns:a16="http://schemas.microsoft.com/office/drawing/2014/main" id="{AFD97F10-78A7-6B45-B7E9-577976A9D1C0}"/>
              </a:ext>
            </a:extLst>
          </p:cNvPr>
          <p:cNvSpPr>
            <a:spLocks noChangeArrowheads="1"/>
          </p:cNvSpPr>
          <p:nvPr/>
        </p:nvSpPr>
        <p:spPr bwMode="auto">
          <a:xfrm flipH="1">
            <a:off x="6934200" y="5867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44" name="Oval 32">
            <a:extLst>
              <a:ext uri="{FF2B5EF4-FFF2-40B4-BE49-F238E27FC236}">
                <a16:creationId xmlns:a16="http://schemas.microsoft.com/office/drawing/2014/main" id="{50063E30-5583-5048-AFAE-EE08EB66127F}"/>
              </a:ext>
            </a:extLst>
          </p:cNvPr>
          <p:cNvSpPr>
            <a:spLocks noChangeArrowheads="1"/>
          </p:cNvSpPr>
          <p:nvPr/>
        </p:nvSpPr>
        <p:spPr bwMode="auto">
          <a:xfrm flipH="1">
            <a:off x="5334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45" name="Oval 33">
            <a:extLst>
              <a:ext uri="{FF2B5EF4-FFF2-40B4-BE49-F238E27FC236}">
                <a16:creationId xmlns:a16="http://schemas.microsoft.com/office/drawing/2014/main" id="{1C257B2F-7E0D-7843-9ABE-DF192C0D4BDB}"/>
              </a:ext>
            </a:extLst>
          </p:cNvPr>
          <p:cNvSpPr>
            <a:spLocks noChangeArrowheads="1"/>
          </p:cNvSpPr>
          <p:nvPr/>
        </p:nvSpPr>
        <p:spPr bwMode="auto">
          <a:xfrm flipH="1">
            <a:off x="7696200" y="3200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46" name="Oval 34">
            <a:extLst>
              <a:ext uri="{FF2B5EF4-FFF2-40B4-BE49-F238E27FC236}">
                <a16:creationId xmlns:a16="http://schemas.microsoft.com/office/drawing/2014/main" id="{DA197F4D-CDA3-BD4A-A015-CCA2B838755E}"/>
              </a:ext>
            </a:extLst>
          </p:cNvPr>
          <p:cNvSpPr>
            <a:spLocks noChangeArrowheads="1"/>
          </p:cNvSpPr>
          <p:nvPr/>
        </p:nvSpPr>
        <p:spPr bwMode="auto">
          <a:xfrm flipH="1">
            <a:off x="6019800" y="5029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47" name="Oval 35">
            <a:extLst>
              <a:ext uri="{FF2B5EF4-FFF2-40B4-BE49-F238E27FC236}">
                <a16:creationId xmlns:a16="http://schemas.microsoft.com/office/drawing/2014/main" id="{78112FAD-B48D-0D4A-B98E-4B464E0C631B}"/>
              </a:ext>
            </a:extLst>
          </p:cNvPr>
          <p:cNvSpPr>
            <a:spLocks noChangeArrowheads="1"/>
          </p:cNvSpPr>
          <p:nvPr/>
        </p:nvSpPr>
        <p:spPr bwMode="auto">
          <a:xfrm flipH="1">
            <a:off x="6248400" y="6172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48" name="Oval 36">
            <a:extLst>
              <a:ext uri="{FF2B5EF4-FFF2-40B4-BE49-F238E27FC236}">
                <a16:creationId xmlns:a16="http://schemas.microsoft.com/office/drawing/2014/main" id="{FBFD6BF9-BDB5-E444-BFD4-E203411349CB}"/>
              </a:ext>
            </a:extLst>
          </p:cNvPr>
          <p:cNvSpPr>
            <a:spLocks noChangeArrowheads="1"/>
          </p:cNvSpPr>
          <p:nvPr/>
        </p:nvSpPr>
        <p:spPr bwMode="auto">
          <a:xfrm flipH="1">
            <a:off x="2743200" y="4267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49" name="Oval 37">
            <a:extLst>
              <a:ext uri="{FF2B5EF4-FFF2-40B4-BE49-F238E27FC236}">
                <a16:creationId xmlns:a16="http://schemas.microsoft.com/office/drawing/2014/main" id="{79694A0E-873F-1B43-963A-116869887ACB}"/>
              </a:ext>
            </a:extLst>
          </p:cNvPr>
          <p:cNvSpPr>
            <a:spLocks noChangeArrowheads="1"/>
          </p:cNvSpPr>
          <p:nvPr/>
        </p:nvSpPr>
        <p:spPr bwMode="auto">
          <a:xfrm flipH="1">
            <a:off x="6477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50" name="Oval 38">
            <a:extLst>
              <a:ext uri="{FF2B5EF4-FFF2-40B4-BE49-F238E27FC236}">
                <a16:creationId xmlns:a16="http://schemas.microsoft.com/office/drawing/2014/main" id="{C99616F8-E102-134F-AC4F-BD8B165DCBFD}"/>
              </a:ext>
            </a:extLst>
          </p:cNvPr>
          <p:cNvSpPr>
            <a:spLocks noChangeArrowheads="1"/>
          </p:cNvSpPr>
          <p:nvPr/>
        </p:nvSpPr>
        <p:spPr bwMode="auto">
          <a:xfrm flipH="1">
            <a:off x="7239000" y="5562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51" name="Line 39">
            <a:extLst>
              <a:ext uri="{FF2B5EF4-FFF2-40B4-BE49-F238E27FC236}">
                <a16:creationId xmlns:a16="http://schemas.microsoft.com/office/drawing/2014/main" id="{AA6835D8-B890-AC41-BFBA-0763C6142EF7}"/>
              </a:ext>
            </a:extLst>
          </p:cNvPr>
          <p:cNvSpPr>
            <a:spLocks noChangeShapeType="1"/>
          </p:cNvSpPr>
          <p:nvPr/>
        </p:nvSpPr>
        <p:spPr bwMode="auto">
          <a:xfrm>
            <a:off x="4267200" y="2971800"/>
            <a:ext cx="0" cy="3581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602152" name="Text Box 40">
            <a:extLst>
              <a:ext uri="{FF2B5EF4-FFF2-40B4-BE49-F238E27FC236}">
                <a16:creationId xmlns:a16="http://schemas.microsoft.com/office/drawing/2014/main" id="{443C9F27-08AB-3D46-8601-E0662272EDE8}"/>
              </a:ext>
            </a:extLst>
          </p:cNvPr>
          <p:cNvSpPr txBox="1">
            <a:spLocks noChangeArrowheads="1"/>
          </p:cNvSpPr>
          <p:nvPr/>
        </p:nvSpPr>
        <p:spPr bwMode="auto">
          <a:xfrm>
            <a:off x="4191000" y="3246438"/>
            <a:ext cx="5016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L</a:t>
            </a:r>
          </a:p>
        </p:txBody>
      </p:sp>
      <p:sp>
        <p:nvSpPr>
          <p:cNvPr id="602153" name="Line 41">
            <a:extLst>
              <a:ext uri="{FF2B5EF4-FFF2-40B4-BE49-F238E27FC236}">
                <a16:creationId xmlns:a16="http://schemas.microsoft.com/office/drawing/2014/main" id="{22A7F630-DFAA-6349-AF50-B92F0EC44855}"/>
              </a:ext>
            </a:extLst>
          </p:cNvPr>
          <p:cNvSpPr>
            <a:spLocks noChangeShapeType="1"/>
          </p:cNvSpPr>
          <p:nvPr/>
        </p:nvSpPr>
        <p:spPr bwMode="auto">
          <a:xfrm rot="-5400000">
            <a:off x="4800600" y="1790700"/>
            <a:ext cx="0" cy="6248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602154" name="Oval 42">
            <a:extLst>
              <a:ext uri="{FF2B5EF4-FFF2-40B4-BE49-F238E27FC236}">
                <a16:creationId xmlns:a16="http://schemas.microsoft.com/office/drawing/2014/main" id="{AC01C032-F78A-2F4C-AB3A-8EBBEA47B7B0}"/>
              </a:ext>
            </a:extLst>
          </p:cNvPr>
          <p:cNvSpPr>
            <a:spLocks noChangeArrowheads="1"/>
          </p:cNvSpPr>
          <p:nvPr/>
        </p:nvSpPr>
        <p:spPr bwMode="auto">
          <a:xfrm flipH="1">
            <a:off x="2514600" y="4038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55" name="Oval 43">
            <a:extLst>
              <a:ext uri="{FF2B5EF4-FFF2-40B4-BE49-F238E27FC236}">
                <a16:creationId xmlns:a16="http://schemas.microsoft.com/office/drawing/2014/main" id="{1197347D-9A77-944F-8891-A166DD750146}"/>
              </a:ext>
            </a:extLst>
          </p:cNvPr>
          <p:cNvSpPr>
            <a:spLocks noChangeArrowheads="1"/>
          </p:cNvSpPr>
          <p:nvPr/>
        </p:nvSpPr>
        <p:spPr bwMode="auto">
          <a:xfrm flipH="1">
            <a:off x="28956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56" name="Oval 44">
            <a:extLst>
              <a:ext uri="{FF2B5EF4-FFF2-40B4-BE49-F238E27FC236}">
                <a16:creationId xmlns:a16="http://schemas.microsoft.com/office/drawing/2014/main" id="{946B9564-2204-4440-B150-54D6B66B791E}"/>
              </a:ext>
            </a:extLst>
          </p:cNvPr>
          <p:cNvSpPr>
            <a:spLocks noChangeArrowheads="1"/>
          </p:cNvSpPr>
          <p:nvPr/>
        </p:nvSpPr>
        <p:spPr bwMode="auto">
          <a:xfrm flipH="1">
            <a:off x="2667000" y="3505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57" name="Oval 45">
            <a:extLst>
              <a:ext uri="{FF2B5EF4-FFF2-40B4-BE49-F238E27FC236}">
                <a16:creationId xmlns:a16="http://schemas.microsoft.com/office/drawing/2014/main" id="{246070F6-11D9-7346-8DEF-E803C39D6973}"/>
              </a:ext>
            </a:extLst>
          </p:cNvPr>
          <p:cNvSpPr>
            <a:spLocks noChangeArrowheads="1"/>
          </p:cNvSpPr>
          <p:nvPr/>
        </p:nvSpPr>
        <p:spPr bwMode="auto">
          <a:xfrm flipH="1">
            <a:off x="2667000" y="3733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58" name="Oval 46">
            <a:extLst>
              <a:ext uri="{FF2B5EF4-FFF2-40B4-BE49-F238E27FC236}">
                <a16:creationId xmlns:a16="http://schemas.microsoft.com/office/drawing/2014/main" id="{DFDDDD14-AC49-604A-8428-628541B5D376}"/>
              </a:ext>
            </a:extLst>
          </p:cNvPr>
          <p:cNvSpPr>
            <a:spLocks noChangeArrowheads="1"/>
          </p:cNvSpPr>
          <p:nvPr/>
        </p:nvSpPr>
        <p:spPr bwMode="auto">
          <a:xfrm flipH="1">
            <a:off x="6324600" y="5638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59" name="Oval 47">
            <a:extLst>
              <a:ext uri="{FF2B5EF4-FFF2-40B4-BE49-F238E27FC236}">
                <a16:creationId xmlns:a16="http://schemas.microsoft.com/office/drawing/2014/main" id="{47CD02D5-DEC4-5141-A4F0-3628B4C72C7D}"/>
              </a:ext>
            </a:extLst>
          </p:cNvPr>
          <p:cNvSpPr>
            <a:spLocks noChangeArrowheads="1"/>
          </p:cNvSpPr>
          <p:nvPr/>
        </p:nvSpPr>
        <p:spPr bwMode="auto">
          <a:xfrm flipH="1">
            <a:off x="67056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60" name="Oval 48">
            <a:extLst>
              <a:ext uri="{FF2B5EF4-FFF2-40B4-BE49-F238E27FC236}">
                <a16:creationId xmlns:a16="http://schemas.microsoft.com/office/drawing/2014/main" id="{EBF9AA1A-0918-2D4F-BC7D-816D65E57F82}"/>
              </a:ext>
            </a:extLst>
          </p:cNvPr>
          <p:cNvSpPr>
            <a:spLocks noChangeArrowheads="1"/>
          </p:cNvSpPr>
          <p:nvPr/>
        </p:nvSpPr>
        <p:spPr bwMode="auto">
          <a:xfrm flipH="1">
            <a:off x="6477000" y="5105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61" name="Oval 49">
            <a:extLst>
              <a:ext uri="{FF2B5EF4-FFF2-40B4-BE49-F238E27FC236}">
                <a16:creationId xmlns:a16="http://schemas.microsoft.com/office/drawing/2014/main" id="{82EF9288-4A60-1D4C-8434-0AB3A3549B26}"/>
              </a:ext>
            </a:extLst>
          </p:cNvPr>
          <p:cNvSpPr>
            <a:spLocks noChangeArrowheads="1"/>
          </p:cNvSpPr>
          <p:nvPr/>
        </p:nvSpPr>
        <p:spPr bwMode="auto">
          <a:xfrm flipH="1">
            <a:off x="6477000" y="5334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62" name="Oval 50">
            <a:extLst>
              <a:ext uri="{FF2B5EF4-FFF2-40B4-BE49-F238E27FC236}">
                <a16:creationId xmlns:a16="http://schemas.microsoft.com/office/drawing/2014/main" id="{AD16DC30-1536-AA44-8E13-EDADAA6746AE}"/>
              </a:ext>
            </a:extLst>
          </p:cNvPr>
          <p:cNvSpPr>
            <a:spLocks noChangeArrowheads="1"/>
          </p:cNvSpPr>
          <p:nvPr/>
        </p:nvSpPr>
        <p:spPr bwMode="auto">
          <a:xfrm flipH="1">
            <a:off x="3505200" y="4038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63" name="Oval 51">
            <a:extLst>
              <a:ext uri="{FF2B5EF4-FFF2-40B4-BE49-F238E27FC236}">
                <a16:creationId xmlns:a16="http://schemas.microsoft.com/office/drawing/2014/main" id="{FBA6477A-6A1C-2B44-AA52-A34017972483}"/>
              </a:ext>
            </a:extLst>
          </p:cNvPr>
          <p:cNvSpPr>
            <a:spLocks noChangeArrowheads="1"/>
          </p:cNvSpPr>
          <p:nvPr/>
        </p:nvSpPr>
        <p:spPr bwMode="auto">
          <a:xfrm flipH="1">
            <a:off x="38862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64" name="Oval 52">
            <a:extLst>
              <a:ext uri="{FF2B5EF4-FFF2-40B4-BE49-F238E27FC236}">
                <a16:creationId xmlns:a16="http://schemas.microsoft.com/office/drawing/2014/main" id="{D39CE0B5-409E-2C43-9EE5-D008D0C4EFC1}"/>
              </a:ext>
            </a:extLst>
          </p:cNvPr>
          <p:cNvSpPr>
            <a:spLocks noChangeArrowheads="1"/>
          </p:cNvSpPr>
          <p:nvPr/>
        </p:nvSpPr>
        <p:spPr bwMode="auto">
          <a:xfrm flipH="1">
            <a:off x="3657600" y="3505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65" name="Oval 53">
            <a:extLst>
              <a:ext uri="{FF2B5EF4-FFF2-40B4-BE49-F238E27FC236}">
                <a16:creationId xmlns:a16="http://schemas.microsoft.com/office/drawing/2014/main" id="{FB612C54-3DF1-0745-95A6-8E3C0DC4975A}"/>
              </a:ext>
            </a:extLst>
          </p:cNvPr>
          <p:cNvSpPr>
            <a:spLocks noChangeArrowheads="1"/>
          </p:cNvSpPr>
          <p:nvPr/>
        </p:nvSpPr>
        <p:spPr bwMode="auto">
          <a:xfrm flipH="1">
            <a:off x="3657600" y="3733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66" name="Oval 54">
            <a:extLst>
              <a:ext uri="{FF2B5EF4-FFF2-40B4-BE49-F238E27FC236}">
                <a16:creationId xmlns:a16="http://schemas.microsoft.com/office/drawing/2014/main" id="{05BE22FD-6428-584E-9B3A-C78B13F134C9}"/>
              </a:ext>
            </a:extLst>
          </p:cNvPr>
          <p:cNvSpPr>
            <a:spLocks noChangeArrowheads="1"/>
          </p:cNvSpPr>
          <p:nvPr/>
        </p:nvSpPr>
        <p:spPr bwMode="auto">
          <a:xfrm flipH="1">
            <a:off x="4800600" y="5715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67" name="Oval 55">
            <a:extLst>
              <a:ext uri="{FF2B5EF4-FFF2-40B4-BE49-F238E27FC236}">
                <a16:creationId xmlns:a16="http://schemas.microsoft.com/office/drawing/2014/main" id="{560600F4-1DC9-FE44-9274-C13A47D4198E}"/>
              </a:ext>
            </a:extLst>
          </p:cNvPr>
          <p:cNvSpPr>
            <a:spLocks noChangeArrowheads="1"/>
          </p:cNvSpPr>
          <p:nvPr/>
        </p:nvSpPr>
        <p:spPr bwMode="auto">
          <a:xfrm flipH="1">
            <a:off x="5181600" y="6172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68" name="Oval 56">
            <a:extLst>
              <a:ext uri="{FF2B5EF4-FFF2-40B4-BE49-F238E27FC236}">
                <a16:creationId xmlns:a16="http://schemas.microsoft.com/office/drawing/2014/main" id="{102C6D19-1D35-9841-8487-DA47BE73B8C0}"/>
              </a:ext>
            </a:extLst>
          </p:cNvPr>
          <p:cNvSpPr>
            <a:spLocks noChangeArrowheads="1"/>
          </p:cNvSpPr>
          <p:nvPr/>
        </p:nvSpPr>
        <p:spPr bwMode="auto">
          <a:xfrm flipH="1">
            <a:off x="4953000" y="5181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2169" name="Oval 57">
            <a:extLst>
              <a:ext uri="{FF2B5EF4-FFF2-40B4-BE49-F238E27FC236}">
                <a16:creationId xmlns:a16="http://schemas.microsoft.com/office/drawing/2014/main" id="{124EC129-6220-874E-9507-DDD7B7BF3E70}"/>
              </a:ext>
            </a:extLst>
          </p:cNvPr>
          <p:cNvSpPr>
            <a:spLocks noChangeArrowheads="1"/>
          </p:cNvSpPr>
          <p:nvPr/>
        </p:nvSpPr>
        <p:spPr bwMode="auto">
          <a:xfrm flipH="1">
            <a:off x="4953000" y="5410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02151"/>
                                        </p:tgtEl>
                                        <p:attrNameLst>
                                          <p:attrName>style.visibility</p:attrName>
                                        </p:attrNameLst>
                                      </p:cBhvr>
                                      <p:to>
                                        <p:strVal val="visible"/>
                                      </p:to>
                                    </p:set>
                                    <p:animEffect transition="in" filter="dissolve">
                                      <p:cBhvr>
                                        <p:cTn id="7" dur="500"/>
                                        <p:tgtEl>
                                          <p:spTgt spid="6021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02153"/>
                                        </p:tgtEl>
                                        <p:attrNameLst>
                                          <p:attrName>style.visibility</p:attrName>
                                        </p:attrNameLst>
                                      </p:cBhvr>
                                      <p:to>
                                        <p:strVal val="visible"/>
                                      </p:to>
                                    </p:set>
                                    <p:animEffect transition="in" filter="dissolve">
                                      <p:cBhvr>
                                        <p:cTn id="12" dur="500"/>
                                        <p:tgtEl>
                                          <p:spTgt spid="602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3">
            <a:extLst>
              <a:ext uri="{FF2B5EF4-FFF2-40B4-BE49-F238E27FC236}">
                <a16:creationId xmlns:a16="http://schemas.microsoft.com/office/drawing/2014/main" id="{96C1D72A-3224-3141-A1EA-B240FF1B70DB}"/>
              </a:ext>
            </a:extLst>
          </p:cNvPr>
          <p:cNvSpPr>
            <a:spLocks noGrp="1"/>
          </p:cNvSpPr>
          <p:nvPr>
            <p:ph type="sldNum" sz="quarter" idx="10"/>
          </p:nvPr>
        </p:nvSpPr>
        <p:spPr/>
        <p:txBody>
          <a:bodyPr/>
          <a:lstStyle/>
          <a:p>
            <a:fld id="{52C16D1E-EF2C-1243-93FD-604224279F9B}" type="slidenum">
              <a:rPr lang="en-US" altLang="en-US"/>
              <a:pPr/>
              <a:t>5</a:t>
            </a:fld>
            <a:endParaRPr lang="en-US" altLang="en-US" sz="1400"/>
          </a:p>
        </p:txBody>
      </p:sp>
      <p:sp>
        <p:nvSpPr>
          <p:cNvPr id="600066" name="Rectangle 2">
            <a:extLst>
              <a:ext uri="{FF2B5EF4-FFF2-40B4-BE49-F238E27FC236}">
                <a16:creationId xmlns:a16="http://schemas.microsoft.com/office/drawing/2014/main" id="{A1F08D04-5976-EC43-A586-6C9B74848B15}"/>
              </a:ext>
            </a:extLst>
          </p:cNvPr>
          <p:cNvSpPr>
            <a:spLocks noChangeArrowheads="1"/>
          </p:cNvSpPr>
          <p:nvPr/>
        </p:nvSpPr>
        <p:spPr bwMode="auto">
          <a:xfrm>
            <a:off x="1676400" y="2971800"/>
            <a:ext cx="6248400" cy="3581400"/>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600067" name="Rectangle 3">
            <a:extLst>
              <a:ext uri="{FF2B5EF4-FFF2-40B4-BE49-F238E27FC236}">
                <a16:creationId xmlns:a16="http://schemas.microsoft.com/office/drawing/2014/main" id="{FDF87714-7A1C-F94E-BE15-1088E34C09EE}"/>
              </a:ext>
            </a:extLst>
          </p:cNvPr>
          <p:cNvSpPr>
            <a:spLocks noGrp="1" noChangeArrowheads="1"/>
          </p:cNvSpPr>
          <p:nvPr>
            <p:ph type="title"/>
          </p:nvPr>
        </p:nvSpPr>
        <p:spPr/>
        <p:txBody>
          <a:bodyPr/>
          <a:lstStyle/>
          <a:p>
            <a:r>
              <a:rPr lang="en-US" altLang="en-US"/>
              <a:t>Closest Pair of Points</a:t>
            </a:r>
          </a:p>
        </p:txBody>
      </p:sp>
      <p:sp>
        <p:nvSpPr>
          <p:cNvPr id="600068" name="Rectangle 4">
            <a:extLst>
              <a:ext uri="{FF2B5EF4-FFF2-40B4-BE49-F238E27FC236}">
                <a16:creationId xmlns:a16="http://schemas.microsoft.com/office/drawing/2014/main" id="{88C2075A-DD4B-8549-8630-E0E8918D5102}"/>
              </a:ext>
            </a:extLst>
          </p:cNvPr>
          <p:cNvSpPr>
            <a:spLocks noGrp="1" noChangeArrowheads="1"/>
          </p:cNvSpPr>
          <p:nvPr>
            <p:ph type="body" idx="1"/>
          </p:nvPr>
        </p:nvSpPr>
        <p:spPr/>
        <p:txBody>
          <a:bodyPr/>
          <a:lstStyle/>
          <a:p>
            <a:r>
              <a:rPr lang="en-US" altLang="en-US"/>
              <a:t>Algorithm.</a:t>
            </a:r>
          </a:p>
          <a:p>
            <a:pPr lvl="1"/>
            <a:r>
              <a:rPr lang="en-US" altLang="en-US">
                <a:solidFill>
                  <a:schemeClr val="accent1"/>
                </a:solidFill>
              </a:rPr>
              <a:t>Divide</a:t>
            </a:r>
            <a:r>
              <a:rPr lang="en-US" altLang="en-US"/>
              <a:t>:  draw vertical line L so that roughly ½n points on each side.</a:t>
            </a:r>
          </a:p>
          <a:p>
            <a:pPr lvl="1"/>
            <a:endParaRPr lang="en-US" altLang="en-US"/>
          </a:p>
          <a:p>
            <a:pPr lvl="1"/>
            <a:endParaRPr lang="en-US" altLang="en-US">
              <a:sym typeface="Symbol" pitchFamily="2" charset="2"/>
            </a:endParaRPr>
          </a:p>
        </p:txBody>
      </p:sp>
      <p:sp>
        <p:nvSpPr>
          <p:cNvPr id="600069" name="Oval 5">
            <a:extLst>
              <a:ext uri="{FF2B5EF4-FFF2-40B4-BE49-F238E27FC236}">
                <a16:creationId xmlns:a16="http://schemas.microsoft.com/office/drawing/2014/main" id="{41018A2C-80B0-A44A-B27B-E0AF785D8A9F}"/>
              </a:ext>
            </a:extLst>
          </p:cNvPr>
          <p:cNvSpPr>
            <a:spLocks noChangeArrowheads="1"/>
          </p:cNvSpPr>
          <p:nvPr/>
        </p:nvSpPr>
        <p:spPr bwMode="auto">
          <a:xfrm flipH="1">
            <a:off x="2286000" y="4114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70" name="Oval 6">
            <a:extLst>
              <a:ext uri="{FF2B5EF4-FFF2-40B4-BE49-F238E27FC236}">
                <a16:creationId xmlns:a16="http://schemas.microsoft.com/office/drawing/2014/main" id="{2198D894-7565-5D40-B40E-8828CDF54F44}"/>
              </a:ext>
            </a:extLst>
          </p:cNvPr>
          <p:cNvSpPr>
            <a:spLocks noChangeArrowheads="1"/>
          </p:cNvSpPr>
          <p:nvPr/>
        </p:nvSpPr>
        <p:spPr bwMode="auto">
          <a:xfrm flipH="1">
            <a:off x="4114800" y="4038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71" name="Oval 7">
            <a:extLst>
              <a:ext uri="{FF2B5EF4-FFF2-40B4-BE49-F238E27FC236}">
                <a16:creationId xmlns:a16="http://schemas.microsoft.com/office/drawing/2014/main" id="{063617E2-3C1B-4F40-9A70-1091F1003852}"/>
              </a:ext>
            </a:extLst>
          </p:cNvPr>
          <p:cNvSpPr>
            <a:spLocks noChangeArrowheads="1"/>
          </p:cNvSpPr>
          <p:nvPr/>
        </p:nvSpPr>
        <p:spPr bwMode="auto">
          <a:xfrm flipH="1">
            <a:off x="3352800" y="5410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72" name="Oval 8">
            <a:extLst>
              <a:ext uri="{FF2B5EF4-FFF2-40B4-BE49-F238E27FC236}">
                <a16:creationId xmlns:a16="http://schemas.microsoft.com/office/drawing/2014/main" id="{2D7C9C34-5350-604B-8BB8-7D41BDD885D5}"/>
              </a:ext>
            </a:extLst>
          </p:cNvPr>
          <p:cNvSpPr>
            <a:spLocks noChangeArrowheads="1"/>
          </p:cNvSpPr>
          <p:nvPr/>
        </p:nvSpPr>
        <p:spPr bwMode="auto">
          <a:xfrm flipH="1">
            <a:off x="4419600" y="6019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73" name="Oval 9">
            <a:extLst>
              <a:ext uri="{FF2B5EF4-FFF2-40B4-BE49-F238E27FC236}">
                <a16:creationId xmlns:a16="http://schemas.microsoft.com/office/drawing/2014/main" id="{C58A4AE6-3012-9D40-B171-5C0F3AF10843}"/>
              </a:ext>
            </a:extLst>
          </p:cNvPr>
          <p:cNvSpPr>
            <a:spLocks noChangeArrowheads="1"/>
          </p:cNvSpPr>
          <p:nvPr/>
        </p:nvSpPr>
        <p:spPr bwMode="auto">
          <a:xfrm flipH="1">
            <a:off x="19050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74" name="Oval 10">
            <a:extLst>
              <a:ext uri="{FF2B5EF4-FFF2-40B4-BE49-F238E27FC236}">
                <a16:creationId xmlns:a16="http://schemas.microsoft.com/office/drawing/2014/main" id="{98F55748-6218-414C-AAFE-70C60E4407F4}"/>
              </a:ext>
            </a:extLst>
          </p:cNvPr>
          <p:cNvSpPr>
            <a:spLocks noChangeArrowheads="1"/>
          </p:cNvSpPr>
          <p:nvPr/>
        </p:nvSpPr>
        <p:spPr bwMode="auto">
          <a:xfrm flipH="1">
            <a:off x="2895600" y="3962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75" name="Oval 11">
            <a:extLst>
              <a:ext uri="{FF2B5EF4-FFF2-40B4-BE49-F238E27FC236}">
                <a16:creationId xmlns:a16="http://schemas.microsoft.com/office/drawing/2014/main" id="{33DC2D43-33AC-9E49-86DE-F5762ED8DBC5}"/>
              </a:ext>
            </a:extLst>
          </p:cNvPr>
          <p:cNvSpPr>
            <a:spLocks noChangeArrowheads="1"/>
          </p:cNvSpPr>
          <p:nvPr/>
        </p:nvSpPr>
        <p:spPr bwMode="auto">
          <a:xfrm flipH="1">
            <a:off x="31242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76" name="Oval 12">
            <a:extLst>
              <a:ext uri="{FF2B5EF4-FFF2-40B4-BE49-F238E27FC236}">
                <a16:creationId xmlns:a16="http://schemas.microsoft.com/office/drawing/2014/main" id="{4D6D12F8-A9CF-CE48-8C4A-B115DCA78C0A}"/>
              </a:ext>
            </a:extLst>
          </p:cNvPr>
          <p:cNvSpPr>
            <a:spLocks noChangeArrowheads="1"/>
          </p:cNvSpPr>
          <p:nvPr/>
        </p:nvSpPr>
        <p:spPr bwMode="auto">
          <a:xfrm flipH="1">
            <a:off x="3200400" y="4267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77" name="Oval 13">
            <a:extLst>
              <a:ext uri="{FF2B5EF4-FFF2-40B4-BE49-F238E27FC236}">
                <a16:creationId xmlns:a16="http://schemas.microsoft.com/office/drawing/2014/main" id="{8E7E79E3-6451-5B4C-ABC3-9E9EA171F0C2}"/>
              </a:ext>
            </a:extLst>
          </p:cNvPr>
          <p:cNvSpPr>
            <a:spLocks noChangeArrowheads="1"/>
          </p:cNvSpPr>
          <p:nvPr/>
        </p:nvSpPr>
        <p:spPr bwMode="auto">
          <a:xfrm flipH="1">
            <a:off x="56388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78" name="Oval 14">
            <a:extLst>
              <a:ext uri="{FF2B5EF4-FFF2-40B4-BE49-F238E27FC236}">
                <a16:creationId xmlns:a16="http://schemas.microsoft.com/office/drawing/2014/main" id="{7B3C514C-535E-3845-BC1D-4B832C589BA1}"/>
              </a:ext>
            </a:extLst>
          </p:cNvPr>
          <p:cNvSpPr>
            <a:spLocks noChangeArrowheads="1"/>
          </p:cNvSpPr>
          <p:nvPr/>
        </p:nvSpPr>
        <p:spPr bwMode="auto">
          <a:xfrm flipH="1">
            <a:off x="38862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79" name="Oval 15">
            <a:extLst>
              <a:ext uri="{FF2B5EF4-FFF2-40B4-BE49-F238E27FC236}">
                <a16:creationId xmlns:a16="http://schemas.microsoft.com/office/drawing/2014/main" id="{6A437FAF-CE1D-1D48-89A3-EEE397CF14DE}"/>
              </a:ext>
            </a:extLst>
          </p:cNvPr>
          <p:cNvSpPr>
            <a:spLocks noChangeArrowheads="1"/>
          </p:cNvSpPr>
          <p:nvPr/>
        </p:nvSpPr>
        <p:spPr bwMode="auto">
          <a:xfrm flipH="1">
            <a:off x="5105400" y="4191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80" name="Oval 16">
            <a:extLst>
              <a:ext uri="{FF2B5EF4-FFF2-40B4-BE49-F238E27FC236}">
                <a16:creationId xmlns:a16="http://schemas.microsoft.com/office/drawing/2014/main" id="{F7A4823B-A960-1948-A1DE-60C429D0B8AA}"/>
              </a:ext>
            </a:extLst>
          </p:cNvPr>
          <p:cNvSpPr>
            <a:spLocks noChangeArrowheads="1"/>
          </p:cNvSpPr>
          <p:nvPr/>
        </p:nvSpPr>
        <p:spPr bwMode="auto">
          <a:xfrm flipH="1">
            <a:off x="4876800" y="4572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81" name="Oval 17">
            <a:extLst>
              <a:ext uri="{FF2B5EF4-FFF2-40B4-BE49-F238E27FC236}">
                <a16:creationId xmlns:a16="http://schemas.microsoft.com/office/drawing/2014/main" id="{8173F79C-134B-B244-8076-354908AF8329}"/>
              </a:ext>
            </a:extLst>
          </p:cNvPr>
          <p:cNvSpPr>
            <a:spLocks noChangeArrowheads="1"/>
          </p:cNvSpPr>
          <p:nvPr/>
        </p:nvSpPr>
        <p:spPr bwMode="auto">
          <a:xfrm flipH="1">
            <a:off x="7620000" y="6400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82" name="Oval 18">
            <a:extLst>
              <a:ext uri="{FF2B5EF4-FFF2-40B4-BE49-F238E27FC236}">
                <a16:creationId xmlns:a16="http://schemas.microsoft.com/office/drawing/2014/main" id="{0F155A11-4562-3D48-9550-A8F77BE428D4}"/>
              </a:ext>
            </a:extLst>
          </p:cNvPr>
          <p:cNvSpPr>
            <a:spLocks noChangeArrowheads="1"/>
          </p:cNvSpPr>
          <p:nvPr/>
        </p:nvSpPr>
        <p:spPr bwMode="auto">
          <a:xfrm flipH="1">
            <a:off x="6019800" y="3352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83" name="Oval 19">
            <a:extLst>
              <a:ext uri="{FF2B5EF4-FFF2-40B4-BE49-F238E27FC236}">
                <a16:creationId xmlns:a16="http://schemas.microsoft.com/office/drawing/2014/main" id="{AD341E87-7349-1549-9F81-AAD223764BAB}"/>
              </a:ext>
            </a:extLst>
          </p:cNvPr>
          <p:cNvSpPr>
            <a:spLocks noChangeArrowheads="1"/>
          </p:cNvSpPr>
          <p:nvPr/>
        </p:nvSpPr>
        <p:spPr bwMode="auto">
          <a:xfrm flipH="1">
            <a:off x="6477000" y="4648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84" name="Oval 20">
            <a:extLst>
              <a:ext uri="{FF2B5EF4-FFF2-40B4-BE49-F238E27FC236}">
                <a16:creationId xmlns:a16="http://schemas.microsoft.com/office/drawing/2014/main" id="{467DD83B-0DB4-CF4C-9ED9-7B58C866FA6B}"/>
              </a:ext>
            </a:extLst>
          </p:cNvPr>
          <p:cNvSpPr>
            <a:spLocks noChangeArrowheads="1"/>
          </p:cNvSpPr>
          <p:nvPr/>
        </p:nvSpPr>
        <p:spPr bwMode="auto">
          <a:xfrm flipH="1">
            <a:off x="1828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85" name="Oval 21">
            <a:extLst>
              <a:ext uri="{FF2B5EF4-FFF2-40B4-BE49-F238E27FC236}">
                <a16:creationId xmlns:a16="http://schemas.microsoft.com/office/drawing/2014/main" id="{3ECE84C3-813F-EA4D-A225-F2EB5FF729A5}"/>
              </a:ext>
            </a:extLst>
          </p:cNvPr>
          <p:cNvSpPr>
            <a:spLocks noChangeArrowheads="1"/>
          </p:cNvSpPr>
          <p:nvPr/>
        </p:nvSpPr>
        <p:spPr bwMode="auto">
          <a:xfrm flipH="1">
            <a:off x="4343400" y="4343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86" name="Oval 22">
            <a:extLst>
              <a:ext uri="{FF2B5EF4-FFF2-40B4-BE49-F238E27FC236}">
                <a16:creationId xmlns:a16="http://schemas.microsoft.com/office/drawing/2014/main" id="{CE51D31B-76D4-5140-B9D2-E1040307E632}"/>
              </a:ext>
            </a:extLst>
          </p:cNvPr>
          <p:cNvSpPr>
            <a:spLocks noChangeArrowheads="1"/>
          </p:cNvSpPr>
          <p:nvPr/>
        </p:nvSpPr>
        <p:spPr bwMode="auto">
          <a:xfrm flipH="1">
            <a:off x="33528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87" name="Oval 23">
            <a:extLst>
              <a:ext uri="{FF2B5EF4-FFF2-40B4-BE49-F238E27FC236}">
                <a16:creationId xmlns:a16="http://schemas.microsoft.com/office/drawing/2014/main" id="{3F58872A-BEBB-7D49-8465-084878387621}"/>
              </a:ext>
            </a:extLst>
          </p:cNvPr>
          <p:cNvSpPr>
            <a:spLocks noChangeArrowheads="1"/>
          </p:cNvSpPr>
          <p:nvPr/>
        </p:nvSpPr>
        <p:spPr bwMode="auto">
          <a:xfrm flipH="1">
            <a:off x="4114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88" name="Oval 24">
            <a:extLst>
              <a:ext uri="{FF2B5EF4-FFF2-40B4-BE49-F238E27FC236}">
                <a16:creationId xmlns:a16="http://schemas.microsoft.com/office/drawing/2014/main" id="{70A343AA-390E-4940-8F63-055FE997C9BF}"/>
              </a:ext>
            </a:extLst>
          </p:cNvPr>
          <p:cNvSpPr>
            <a:spLocks noChangeArrowheads="1"/>
          </p:cNvSpPr>
          <p:nvPr/>
        </p:nvSpPr>
        <p:spPr bwMode="auto">
          <a:xfrm flipH="1">
            <a:off x="3962400" y="5334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89" name="Oval 25">
            <a:extLst>
              <a:ext uri="{FF2B5EF4-FFF2-40B4-BE49-F238E27FC236}">
                <a16:creationId xmlns:a16="http://schemas.microsoft.com/office/drawing/2014/main" id="{EA78EC5A-7550-0843-B772-EE8D9AAFD553}"/>
              </a:ext>
            </a:extLst>
          </p:cNvPr>
          <p:cNvSpPr>
            <a:spLocks noChangeArrowheads="1"/>
          </p:cNvSpPr>
          <p:nvPr/>
        </p:nvSpPr>
        <p:spPr bwMode="auto">
          <a:xfrm flipH="1">
            <a:off x="1905000" y="5638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90" name="Oval 26">
            <a:extLst>
              <a:ext uri="{FF2B5EF4-FFF2-40B4-BE49-F238E27FC236}">
                <a16:creationId xmlns:a16="http://schemas.microsoft.com/office/drawing/2014/main" id="{EEC6094B-DDA7-3941-B172-29C2696D2894}"/>
              </a:ext>
            </a:extLst>
          </p:cNvPr>
          <p:cNvSpPr>
            <a:spLocks noChangeArrowheads="1"/>
          </p:cNvSpPr>
          <p:nvPr/>
        </p:nvSpPr>
        <p:spPr bwMode="auto">
          <a:xfrm flipH="1">
            <a:off x="22098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91" name="Oval 27">
            <a:extLst>
              <a:ext uri="{FF2B5EF4-FFF2-40B4-BE49-F238E27FC236}">
                <a16:creationId xmlns:a16="http://schemas.microsoft.com/office/drawing/2014/main" id="{BD3B0AA3-EA05-A042-9870-4D4EB5DAB7DD}"/>
              </a:ext>
            </a:extLst>
          </p:cNvPr>
          <p:cNvSpPr>
            <a:spLocks noChangeArrowheads="1"/>
          </p:cNvSpPr>
          <p:nvPr/>
        </p:nvSpPr>
        <p:spPr bwMode="auto">
          <a:xfrm flipH="1">
            <a:off x="3810000" y="6324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92" name="Oval 28">
            <a:extLst>
              <a:ext uri="{FF2B5EF4-FFF2-40B4-BE49-F238E27FC236}">
                <a16:creationId xmlns:a16="http://schemas.microsoft.com/office/drawing/2014/main" id="{9686DB1B-9D01-8E47-973A-C082C3481744}"/>
              </a:ext>
            </a:extLst>
          </p:cNvPr>
          <p:cNvSpPr>
            <a:spLocks noChangeArrowheads="1"/>
          </p:cNvSpPr>
          <p:nvPr/>
        </p:nvSpPr>
        <p:spPr bwMode="auto">
          <a:xfrm flipH="1">
            <a:off x="17526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93" name="Oval 29">
            <a:extLst>
              <a:ext uri="{FF2B5EF4-FFF2-40B4-BE49-F238E27FC236}">
                <a16:creationId xmlns:a16="http://schemas.microsoft.com/office/drawing/2014/main" id="{CF3E4F3E-2771-B845-86F3-91419CCA26B2}"/>
              </a:ext>
            </a:extLst>
          </p:cNvPr>
          <p:cNvSpPr>
            <a:spLocks noChangeArrowheads="1"/>
          </p:cNvSpPr>
          <p:nvPr/>
        </p:nvSpPr>
        <p:spPr bwMode="auto">
          <a:xfrm flipH="1">
            <a:off x="30480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94" name="Oval 30">
            <a:extLst>
              <a:ext uri="{FF2B5EF4-FFF2-40B4-BE49-F238E27FC236}">
                <a16:creationId xmlns:a16="http://schemas.microsoft.com/office/drawing/2014/main" id="{3961ABA3-1059-4549-A5E8-5607604AAF07}"/>
              </a:ext>
            </a:extLst>
          </p:cNvPr>
          <p:cNvSpPr>
            <a:spLocks noChangeArrowheads="1"/>
          </p:cNvSpPr>
          <p:nvPr/>
        </p:nvSpPr>
        <p:spPr bwMode="auto">
          <a:xfrm flipH="1">
            <a:off x="7543800" y="3886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95" name="Oval 31">
            <a:extLst>
              <a:ext uri="{FF2B5EF4-FFF2-40B4-BE49-F238E27FC236}">
                <a16:creationId xmlns:a16="http://schemas.microsoft.com/office/drawing/2014/main" id="{0E045ECC-5F79-B54B-BC99-022874DDC1DD}"/>
              </a:ext>
            </a:extLst>
          </p:cNvPr>
          <p:cNvSpPr>
            <a:spLocks noChangeArrowheads="1"/>
          </p:cNvSpPr>
          <p:nvPr/>
        </p:nvSpPr>
        <p:spPr bwMode="auto">
          <a:xfrm flipH="1">
            <a:off x="6858000" y="3429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96" name="Oval 32">
            <a:extLst>
              <a:ext uri="{FF2B5EF4-FFF2-40B4-BE49-F238E27FC236}">
                <a16:creationId xmlns:a16="http://schemas.microsoft.com/office/drawing/2014/main" id="{30E7221A-E9FE-7244-86E0-34B5769EC8CA}"/>
              </a:ext>
            </a:extLst>
          </p:cNvPr>
          <p:cNvSpPr>
            <a:spLocks noChangeArrowheads="1"/>
          </p:cNvSpPr>
          <p:nvPr/>
        </p:nvSpPr>
        <p:spPr bwMode="auto">
          <a:xfrm flipH="1">
            <a:off x="5334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97" name="Oval 33">
            <a:extLst>
              <a:ext uri="{FF2B5EF4-FFF2-40B4-BE49-F238E27FC236}">
                <a16:creationId xmlns:a16="http://schemas.microsoft.com/office/drawing/2014/main" id="{275351AB-CA9F-F040-BCB0-00B2F14D7E0D}"/>
              </a:ext>
            </a:extLst>
          </p:cNvPr>
          <p:cNvSpPr>
            <a:spLocks noChangeArrowheads="1"/>
          </p:cNvSpPr>
          <p:nvPr/>
        </p:nvSpPr>
        <p:spPr bwMode="auto">
          <a:xfrm flipH="1">
            <a:off x="75438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98" name="Oval 34">
            <a:extLst>
              <a:ext uri="{FF2B5EF4-FFF2-40B4-BE49-F238E27FC236}">
                <a16:creationId xmlns:a16="http://schemas.microsoft.com/office/drawing/2014/main" id="{6E9C9624-6794-A440-A4F7-FE1C0D0A5600}"/>
              </a:ext>
            </a:extLst>
          </p:cNvPr>
          <p:cNvSpPr>
            <a:spLocks noChangeArrowheads="1"/>
          </p:cNvSpPr>
          <p:nvPr/>
        </p:nvSpPr>
        <p:spPr bwMode="auto">
          <a:xfrm flipH="1">
            <a:off x="6019800" y="5029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099" name="Oval 35">
            <a:extLst>
              <a:ext uri="{FF2B5EF4-FFF2-40B4-BE49-F238E27FC236}">
                <a16:creationId xmlns:a16="http://schemas.microsoft.com/office/drawing/2014/main" id="{93C6CD3D-61FE-3D48-A632-0894132348C1}"/>
              </a:ext>
            </a:extLst>
          </p:cNvPr>
          <p:cNvSpPr>
            <a:spLocks noChangeArrowheads="1"/>
          </p:cNvSpPr>
          <p:nvPr/>
        </p:nvSpPr>
        <p:spPr bwMode="auto">
          <a:xfrm flipH="1">
            <a:off x="6248400" y="6172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100" name="Oval 36">
            <a:extLst>
              <a:ext uri="{FF2B5EF4-FFF2-40B4-BE49-F238E27FC236}">
                <a16:creationId xmlns:a16="http://schemas.microsoft.com/office/drawing/2014/main" id="{CAF53DA6-0DC7-C944-92EB-EC48B73A2841}"/>
              </a:ext>
            </a:extLst>
          </p:cNvPr>
          <p:cNvSpPr>
            <a:spLocks noChangeArrowheads="1"/>
          </p:cNvSpPr>
          <p:nvPr/>
        </p:nvSpPr>
        <p:spPr bwMode="auto">
          <a:xfrm flipH="1">
            <a:off x="76200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101" name="Oval 37">
            <a:extLst>
              <a:ext uri="{FF2B5EF4-FFF2-40B4-BE49-F238E27FC236}">
                <a16:creationId xmlns:a16="http://schemas.microsoft.com/office/drawing/2014/main" id="{FBA2722F-5E3C-3746-B519-ABEBE0AC01F2}"/>
              </a:ext>
            </a:extLst>
          </p:cNvPr>
          <p:cNvSpPr>
            <a:spLocks noChangeArrowheads="1"/>
          </p:cNvSpPr>
          <p:nvPr/>
        </p:nvSpPr>
        <p:spPr bwMode="auto">
          <a:xfrm flipH="1">
            <a:off x="6477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102" name="Oval 38">
            <a:extLst>
              <a:ext uri="{FF2B5EF4-FFF2-40B4-BE49-F238E27FC236}">
                <a16:creationId xmlns:a16="http://schemas.microsoft.com/office/drawing/2014/main" id="{1CF90B29-F214-E846-B488-1E57B93F820A}"/>
              </a:ext>
            </a:extLst>
          </p:cNvPr>
          <p:cNvSpPr>
            <a:spLocks noChangeArrowheads="1"/>
          </p:cNvSpPr>
          <p:nvPr/>
        </p:nvSpPr>
        <p:spPr bwMode="auto">
          <a:xfrm flipH="1">
            <a:off x="7239000" y="5562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600103" name="Line 39">
            <a:extLst>
              <a:ext uri="{FF2B5EF4-FFF2-40B4-BE49-F238E27FC236}">
                <a16:creationId xmlns:a16="http://schemas.microsoft.com/office/drawing/2014/main" id="{72862003-3475-4E4C-A5A5-9B3E74BA6F48}"/>
              </a:ext>
            </a:extLst>
          </p:cNvPr>
          <p:cNvSpPr>
            <a:spLocks noChangeShapeType="1"/>
          </p:cNvSpPr>
          <p:nvPr/>
        </p:nvSpPr>
        <p:spPr bwMode="auto">
          <a:xfrm>
            <a:off x="4267200" y="2971800"/>
            <a:ext cx="0" cy="3581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600104" name="Text Box 40">
            <a:extLst>
              <a:ext uri="{FF2B5EF4-FFF2-40B4-BE49-F238E27FC236}">
                <a16:creationId xmlns:a16="http://schemas.microsoft.com/office/drawing/2014/main" id="{F5FF1FCE-DF79-3341-8AD0-676B75C9E7D6}"/>
              </a:ext>
            </a:extLst>
          </p:cNvPr>
          <p:cNvSpPr txBox="1">
            <a:spLocks noChangeArrowheads="1"/>
          </p:cNvSpPr>
          <p:nvPr/>
        </p:nvSpPr>
        <p:spPr bwMode="auto">
          <a:xfrm>
            <a:off x="4191000" y="3246438"/>
            <a:ext cx="5016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00103"/>
                                        </p:tgtEl>
                                        <p:attrNameLst>
                                          <p:attrName>style.visibility</p:attrName>
                                        </p:attrNameLst>
                                      </p:cBhvr>
                                      <p:to>
                                        <p:strVal val="visible"/>
                                      </p:to>
                                    </p:set>
                                    <p:animEffect transition="in" filter="dissolve">
                                      <p:cBhvr>
                                        <p:cTn id="7" dur="500"/>
                                        <p:tgtEl>
                                          <p:spTgt spid="600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lide Number Placeholder 3">
            <a:extLst>
              <a:ext uri="{FF2B5EF4-FFF2-40B4-BE49-F238E27FC236}">
                <a16:creationId xmlns:a16="http://schemas.microsoft.com/office/drawing/2014/main" id="{7EE20543-8B78-BE4D-A3CC-6DE0339DB13B}"/>
              </a:ext>
            </a:extLst>
          </p:cNvPr>
          <p:cNvSpPr>
            <a:spLocks noGrp="1"/>
          </p:cNvSpPr>
          <p:nvPr>
            <p:ph type="sldNum" sz="quarter" idx="10"/>
          </p:nvPr>
        </p:nvSpPr>
        <p:spPr/>
        <p:txBody>
          <a:bodyPr/>
          <a:lstStyle/>
          <a:p>
            <a:fld id="{9CFBEFFB-AC90-3049-8D1E-B47A8BE22A73}" type="slidenum">
              <a:rPr lang="en-US" altLang="en-US"/>
              <a:pPr/>
              <a:t>6</a:t>
            </a:fld>
            <a:endParaRPr lang="en-US" altLang="en-US" sz="1400"/>
          </a:p>
        </p:txBody>
      </p:sp>
      <p:sp>
        <p:nvSpPr>
          <p:cNvPr id="502786" name="Rectangle 2">
            <a:extLst>
              <a:ext uri="{FF2B5EF4-FFF2-40B4-BE49-F238E27FC236}">
                <a16:creationId xmlns:a16="http://schemas.microsoft.com/office/drawing/2014/main" id="{8741C52C-5B2D-0A43-9A2F-06C8BF47C5CD}"/>
              </a:ext>
            </a:extLst>
          </p:cNvPr>
          <p:cNvSpPr>
            <a:spLocks noChangeArrowheads="1"/>
          </p:cNvSpPr>
          <p:nvPr/>
        </p:nvSpPr>
        <p:spPr bwMode="auto">
          <a:xfrm>
            <a:off x="1676400" y="2971800"/>
            <a:ext cx="6248400" cy="3581400"/>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2787" name="Rectangle 3">
            <a:extLst>
              <a:ext uri="{FF2B5EF4-FFF2-40B4-BE49-F238E27FC236}">
                <a16:creationId xmlns:a16="http://schemas.microsoft.com/office/drawing/2014/main" id="{42B96EDB-B6DA-C949-89B8-5957728233D4}"/>
              </a:ext>
            </a:extLst>
          </p:cNvPr>
          <p:cNvSpPr>
            <a:spLocks noGrp="1" noChangeArrowheads="1"/>
          </p:cNvSpPr>
          <p:nvPr>
            <p:ph type="title"/>
          </p:nvPr>
        </p:nvSpPr>
        <p:spPr/>
        <p:txBody>
          <a:bodyPr/>
          <a:lstStyle/>
          <a:p>
            <a:r>
              <a:rPr lang="en-US" altLang="en-US"/>
              <a:t>Closest Pair of Points</a:t>
            </a:r>
          </a:p>
        </p:txBody>
      </p:sp>
      <p:sp>
        <p:nvSpPr>
          <p:cNvPr id="502788" name="Rectangle 4">
            <a:extLst>
              <a:ext uri="{FF2B5EF4-FFF2-40B4-BE49-F238E27FC236}">
                <a16:creationId xmlns:a16="http://schemas.microsoft.com/office/drawing/2014/main" id="{14288CDE-A6FB-AA45-AB1D-7C4F576E967F}"/>
              </a:ext>
            </a:extLst>
          </p:cNvPr>
          <p:cNvSpPr>
            <a:spLocks noGrp="1" noChangeArrowheads="1"/>
          </p:cNvSpPr>
          <p:nvPr>
            <p:ph type="body" idx="1"/>
          </p:nvPr>
        </p:nvSpPr>
        <p:spPr/>
        <p:txBody>
          <a:bodyPr/>
          <a:lstStyle/>
          <a:p>
            <a:r>
              <a:rPr lang="en-US" altLang="en-US"/>
              <a:t>Algorithm.</a:t>
            </a:r>
          </a:p>
          <a:p>
            <a:pPr lvl="1"/>
            <a:r>
              <a:rPr lang="en-US" altLang="en-US"/>
              <a:t>Divide:  draw vertical line L so that roughly ½n points on each side.</a:t>
            </a:r>
          </a:p>
          <a:p>
            <a:pPr lvl="1"/>
            <a:r>
              <a:rPr lang="en-US" altLang="en-US">
                <a:solidFill>
                  <a:schemeClr val="accent1"/>
                </a:solidFill>
              </a:rPr>
              <a:t>Conquer</a:t>
            </a:r>
            <a:r>
              <a:rPr lang="en-US" altLang="en-US"/>
              <a:t>:  find closest pair in each side recursively.</a:t>
            </a:r>
          </a:p>
        </p:txBody>
      </p:sp>
      <p:sp>
        <p:nvSpPr>
          <p:cNvPr id="502789" name="Oval 5">
            <a:extLst>
              <a:ext uri="{FF2B5EF4-FFF2-40B4-BE49-F238E27FC236}">
                <a16:creationId xmlns:a16="http://schemas.microsoft.com/office/drawing/2014/main" id="{B04A74AB-157F-B543-9FB1-B36832C68536}"/>
              </a:ext>
            </a:extLst>
          </p:cNvPr>
          <p:cNvSpPr>
            <a:spLocks noChangeArrowheads="1"/>
          </p:cNvSpPr>
          <p:nvPr/>
        </p:nvSpPr>
        <p:spPr bwMode="auto">
          <a:xfrm flipH="1">
            <a:off x="2286000" y="4114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790" name="Oval 6">
            <a:extLst>
              <a:ext uri="{FF2B5EF4-FFF2-40B4-BE49-F238E27FC236}">
                <a16:creationId xmlns:a16="http://schemas.microsoft.com/office/drawing/2014/main" id="{87CC2A92-DFF5-E64A-B7F3-43D2FB722969}"/>
              </a:ext>
            </a:extLst>
          </p:cNvPr>
          <p:cNvSpPr>
            <a:spLocks noChangeArrowheads="1"/>
          </p:cNvSpPr>
          <p:nvPr/>
        </p:nvSpPr>
        <p:spPr bwMode="auto">
          <a:xfrm flipH="1">
            <a:off x="4114800" y="4038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791" name="Oval 7">
            <a:extLst>
              <a:ext uri="{FF2B5EF4-FFF2-40B4-BE49-F238E27FC236}">
                <a16:creationId xmlns:a16="http://schemas.microsoft.com/office/drawing/2014/main" id="{41E1061F-77CE-6F45-88AA-78E15E0C23EC}"/>
              </a:ext>
            </a:extLst>
          </p:cNvPr>
          <p:cNvSpPr>
            <a:spLocks noChangeArrowheads="1"/>
          </p:cNvSpPr>
          <p:nvPr/>
        </p:nvSpPr>
        <p:spPr bwMode="auto">
          <a:xfrm flipH="1">
            <a:off x="3352800" y="5410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792" name="Oval 8">
            <a:extLst>
              <a:ext uri="{FF2B5EF4-FFF2-40B4-BE49-F238E27FC236}">
                <a16:creationId xmlns:a16="http://schemas.microsoft.com/office/drawing/2014/main" id="{73B761A7-4A8D-DE48-86B9-F1DC1242E250}"/>
              </a:ext>
            </a:extLst>
          </p:cNvPr>
          <p:cNvSpPr>
            <a:spLocks noChangeArrowheads="1"/>
          </p:cNvSpPr>
          <p:nvPr/>
        </p:nvSpPr>
        <p:spPr bwMode="auto">
          <a:xfrm flipH="1">
            <a:off x="4419600" y="6019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793" name="Oval 9">
            <a:extLst>
              <a:ext uri="{FF2B5EF4-FFF2-40B4-BE49-F238E27FC236}">
                <a16:creationId xmlns:a16="http://schemas.microsoft.com/office/drawing/2014/main" id="{1CA895C0-A7BF-974E-BFA3-BF74E6EDB878}"/>
              </a:ext>
            </a:extLst>
          </p:cNvPr>
          <p:cNvSpPr>
            <a:spLocks noChangeArrowheads="1"/>
          </p:cNvSpPr>
          <p:nvPr/>
        </p:nvSpPr>
        <p:spPr bwMode="auto">
          <a:xfrm flipH="1">
            <a:off x="19050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794" name="Oval 10">
            <a:extLst>
              <a:ext uri="{FF2B5EF4-FFF2-40B4-BE49-F238E27FC236}">
                <a16:creationId xmlns:a16="http://schemas.microsoft.com/office/drawing/2014/main" id="{A31067CC-7AB5-3342-AAD8-E9175E110469}"/>
              </a:ext>
            </a:extLst>
          </p:cNvPr>
          <p:cNvSpPr>
            <a:spLocks noChangeArrowheads="1"/>
          </p:cNvSpPr>
          <p:nvPr/>
        </p:nvSpPr>
        <p:spPr bwMode="auto">
          <a:xfrm flipH="1">
            <a:off x="2895600" y="3962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795" name="Oval 11">
            <a:extLst>
              <a:ext uri="{FF2B5EF4-FFF2-40B4-BE49-F238E27FC236}">
                <a16:creationId xmlns:a16="http://schemas.microsoft.com/office/drawing/2014/main" id="{32538B52-EB30-724E-936A-3206F3C651BF}"/>
              </a:ext>
            </a:extLst>
          </p:cNvPr>
          <p:cNvSpPr>
            <a:spLocks noChangeArrowheads="1"/>
          </p:cNvSpPr>
          <p:nvPr/>
        </p:nvSpPr>
        <p:spPr bwMode="auto">
          <a:xfrm flipH="1">
            <a:off x="31242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796" name="Oval 12">
            <a:extLst>
              <a:ext uri="{FF2B5EF4-FFF2-40B4-BE49-F238E27FC236}">
                <a16:creationId xmlns:a16="http://schemas.microsoft.com/office/drawing/2014/main" id="{9988F769-3A26-7247-8108-C1B6D6F5FABC}"/>
              </a:ext>
            </a:extLst>
          </p:cNvPr>
          <p:cNvSpPr>
            <a:spLocks noChangeArrowheads="1"/>
          </p:cNvSpPr>
          <p:nvPr/>
        </p:nvSpPr>
        <p:spPr bwMode="auto">
          <a:xfrm flipH="1">
            <a:off x="3200400" y="4267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797" name="Oval 13">
            <a:extLst>
              <a:ext uri="{FF2B5EF4-FFF2-40B4-BE49-F238E27FC236}">
                <a16:creationId xmlns:a16="http://schemas.microsoft.com/office/drawing/2014/main" id="{C4745891-EB9D-D14D-8083-D4B79E630EA0}"/>
              </a:ext>
            </a:extLst>
          </p:cNvPr>
          <p:cNvSpPr>
            <a:spLocks noChangeArrowheads="1"/>
          </p:cNvSpPr>
          <p:nvPr/>
        </p:nvSpPr>
        <p:spPr bwMode="auto">
          <a:xfrm flipH="1">
            <a:off x="56388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798" name="Oval 14">
            <a:extLst>
              <a:ext uri="{FF2B5EF4-FFF2-40B4-BE49-F238E27FC236}">
                <a16:creationId xmlns:a16="http://schemas.microsoft.com/office/drawing/2014/main" id="{092CC3A3-C281-554C-A82B-5E07A7C50C37}"/>
              </a:ext>
            </a:extLst>
          </p:cNvPr>
          <p:cNvSpPr>
            <a:spLocks noChangeArrowheads="1"/>
          </p:cNvSpPr>
          <p:nvPr/>
        </p:nvSpPr>
        <p:spPr bwMode="auto">
          <a:xfrm flipH="1">
            <a:off x="38862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799" name="Oval 15">
            <a:extLst>
              <a:ext uri="{FF2B5EF4-FFF2-40B4-BE49-F238E27FC236}">
                <a16:creationId xmlns:a16="http://schemas.microsoft.com/office/drawing/2014/main" id="{EDD23365-3B8A-2D4F-8D60-B156F7F60EDD}"/>
              </a:ext>
            </a:extLst>
          </p:cNvPr>
          <p:cNvSpPr>
            <a:spLocks noChangeArrowheads="1"/>
          </p:cNvSpPr>
          <p:nvPr/>
        </p:nvSpPr>
        <p:spPr bwMode="auto">
          <a:xfrm flipH="1">
            <a:off x="5105400" y="4191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00" name="Oval 16">
            <a:extLst>
              <a:ext uri="{FF2B5EF4-FFF2-40B4-BE49-F238E27FC236}">
                <a16:creationId xmlns:a16="http://schemas.microsoft.com/office/drawing/2014/main" id="{81C14AF3-52FB-0341-A599-954B2A4F2DF9}"/>
              </a:ext>
            </a:extLst>
          </p:cNvPr>
          <p:cNvSpPr>
            <a:spLocks noChangeArrowheads="1"/>
          </p:cNvSpPr>
          <p:nvPr/>
        </p:nvSpPr>
        <p:spPr bwMode="auto">
          <a:xfrm flipH="1">
            <a:off x="4876800" y="4572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01" name="Oval 17">
            <a:extLst>
              <a:ext uri="{FF2B5EF4-FFF2-40B4-BE49-F238E27FC236}">
                <a16:creationId xmlns:a16="http://schemas.microsoft.com/office/drawing/2014/main" id="{1D1D10F4-0BD9-1A49-A6BE-CF75C7EF9DE4}"/>
              </a:ext>
            </a:extLst>
          </p:cNvPr>
          <p:cNvSpPr>
            <a:spLocks noChangeArrowheads="1"/>
          </p:cNvSpPr>
          <p:nvPr/>
        </p:nvSpPr>
        <p:spPr bwMode="auto">
          <a:xfrm flipH="1">
            <a:off x="7620000" y="6400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02" name="Oval 18">
            <a:extLst>
              <a:ext uri="{FF2B5EF4-FFF2-40B4-BE49-F238E27FC236}">
                <a16:creationId xmlns:a16="http://schemas.microsoft.com/office/drawing/2014/main" id="{CBFB2AAE-9D13-D04C-9234-8EBC915C3A3E}"/>
              </a:ext>
            </a:extLst>
          </p:cNvPr>
          <p:cNvSpPr>
            <a:spLocks noChangeArrowheads="1"/>
          </p:cNvSpPr>
          <p:nvPr/>
        </p:nvSpPr>
        <p:spPr bwMode="auto">
          <a:xfrm flipH="1">
            <a:off x="6019800" y="3352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03" name="Oval 19">
            <a:extLst>
              <a:ext uri="{FF2B5EF4-FFF2-40B4-BE49-F238E27FC236}">
                <a16:creationId xmlns:a16="http://schemas.microsoft.com/office/drawing/2014/main" id="{3380A353-5D07-A54C-800F-0D673FB38187}"/>
              </a:ext>
            </a:extLst>
          </p:cNvPr>
          <p:cNvSpPr>
            <a:spLocks noChangeArrowheads="1"/>
          </p:cNvSpPr>
          <p:nvPr/>
        </p:nvSpPr>
        <p:spPr bwMode="auto">
          <a:xfrm flipH="1">
            <a:off x="6477000" y="4648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04" name="Oval 20">
            <a:extLst>
              <a:ext uri="{FF2B5EF4-FFF2-40B4-BE49-F238E27FC236}">
                <a16:creationId xmlns:a16="http://schemas.microsoft.com/office/drawing/2014/main" id="{E7238C1D-D573-104E-AD00-66468D74E889}"/>
              </a:ext>
            </a:extLst>
          </p:cNvPr>
          <p:cNvSpPr>
            <a:spLocks noChangeArrowheads="1"/>
          </p:cNvSpPr>
          <p:nvPr/>
        </p:nvSpPr>
        <p:spPr bwMode="auto">
          <a:xfrm flipH="1">
            <a:off x="1828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05" name="Oval 21">
            <a:extLst>
              <a:ext uri="{FF2B5EF4-FFF2-40B4-BE49-F238E27FC236}">
                <a16:creationId xmlns:a16="http://schemas.microsoft.com/office/drawing/2014/main" id="{2E34054C-B3DD-C542-B22B-0D0A7E6DA1F7}"/>
              </a:ext>
            </a:extLst>
          </p:cNvPr>
          <p:cNvSpPr>
            <a:spLocks noChangeArrowheads="1"/>
          </p:cNvSpPr>
          <p:nvPr/>
        </p:nvSpPr>
        <p:spPr bwMode="auto">
          <a:xfrm flipH="1">
            <a:off x="4343400" y="4343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06" name="Oval 22">
            <a:extLst>
              <a:ext uri="{FF2B5EF4-FFF2-40B4-BE49-F238E27FC236}">
                <a16:creationId xmlns:a16="http://schemas.microsoft.com/office/drawing/2014/main" id="{2C50FE57-0568-7449-8EAA-6E6F49046AC6}"/>
              </a:ext>
            </a:extLst>
          </p:cNvPr>
          <p:cNvSpPr>
            <a:spLocks noChangeArrowheads="1"/>
          </p:cNvSpPr>
          <p:nvPr/>
        </p:nvSpPr>
        <p:spPr bwMode="auto">
          <a:xfrm flipH="1">
            <a:off x="33528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07" name="Oval 23">
            <a:extLst>
              <a:ext uri="{FF2B5EF4-FFF2-40B4-BE49-F238E27FC236}">
                <a16:creationId xmlns:a16="http://schemas.microsoft.com/office/drawing/2014/main" id="{6B8A7CAF-BA02-E047-932A-F59CDE3A9FB5}"/>
              </a:ext>
            </a:extLst>
          </p:cNvPr>
          <p:cNvSpPr>
            <a:spLocks noChangeArrowheads="1"/>
          </p:cNvSpPr>
          <p:nvPr/>
        </p:nvSpPr>
        <p:spPr bwMode="auto">
          <a:xfrm flipH="1">
            <a:off x="4114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08" name="Oval 24">
            <a:extLst>
              <a:ext uri="{FF2B5EF4-FFF2-40B4-BE49-F238E27FC236}">
                <a16:creationId xmlns:a16="http://schemas.microsoft.com/office/drawing/2014/main" id="{574A8A4A-48F7-6C4C-9815-304D44D40040}"/>
              </a:ext>
            </a:extLst>
          </p:cNvPr>
          <p:cNvSpPr>
            <a:spLocks noChangeArrowheads="1"/>
          </p:cNvSpPr>
          <p:nvPr/>
        </p:nvSpPr>
        <p:spPr bwMode="auto">
          <a:xfrm flipH="1">
            <a:off x="3962400" y="5334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09" name="Oval 25">
            <a:extLst>
              <a:ext uri="{FF2B5EF4-FFF2-40B4-BE49-F238E27FC236}">
                <a16:creationId xmlns:a16="http://schemas.microsoft.com/office/drawing/2014/main" id="{E34F0F82-9FC9-1A47-9FD7-634CA66799D7}"/>
              </a:ext>
            </a:extLst>
          </p:cNvPr>
          <p:cNvSpPr>
            <a:spLocks noChangeArrowheads="1"/>
          </p:cNvSpPr>
          <p:nvPr/>
        </p:nvSpPr>
        <p:spPr bwMode="auto">
          <a:xfrm flipH="1">
            <a:off x="1905000" y="5638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10" name="Oval 26">
            <a:extLst>
              <a:ext uri="{FF2B5EF4-FFF2-40B4-BE49-F238E27FC236}">
                <a16:creationId xmlns:a16="http://schemas.microsoft.com/office/drawing/2014/main" id="{AAE4AED1-30CF-F743-928E-ECF43E27AD4E}"/>
              </a:ext>
            </a:extLst>
          </p:cNvPr>
          <p:cNvSpPr>
            <a:spLocks noChangeArrowheads="1"/>
          </p:cNvSpPr>
          <p:nvPr/>
        </p:nvSpPr>
        <p:spPr bwMode="auto">
          <a:xfrm flipH="1">
            <a:off x="22098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11" name="Oval 27">
            <a:extLst>
              <a:ext uri="{FF2B5EF4-FFF2-40B4-BE49-F238E27FC236}">
                <a16:creationId xmlns:a16="http://schemas.microsoft.com/office/drawing/2014/main" id="{76C7FE4B-E75F-E54B-870A-3732F3001A3D}"/>
              </a:ext>
            </a:extLst>
          </p:cNvPr>
          <p:cNvSpPr>
            <a:spLocks noChangeArrowheads="1"/>
          </p:cNvSpPr>
          <p:nvPr/>
        </p:nvSpPr>
        <p:spPr bwMode="auto">
          <a:xfrm flipH="1">
            <a:off x="3810000" y="6324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12" name="Oval 28">
            <a:extLst>
              <a:ext uri="{FF2B5EF4-FFF2-40B4-BE49-F238E27FC236}">
                <a16:creationId xmlns:a16="http://schemas.microsoft.com/office/drawing/2014/main" id="{D5B9732E-8CD9-9D4F-AD73-2F192306657C}"/>
              </a:ext>
            </a:extLst>
          </p:cNvPr>
          <p:cNvSpPr>
            <a:spLocks noChangeArrowheads="1"/>
          </p:cNvSpPr>
          <p:nvPr/>
        </p:nvSpPr>
        <p:spPr bwMode="auto">
          <a:xfrm flipH="1">
            <a:off x="17526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13" name="Oval 29">
            <a:extLst>
              <a:ext uri="{FF2B5EF4-FFF2-40B4-BE49-F238E27FC236}">
                <a16:creationId xmlns:a16="http://schemas.microsoft.com/office/drawing/2014/main" id="{10F273E1-F5E2-3B43-BD7F-0986FD944ED0}"/>
              </a:ext>
            </a:extLst>
          </p:cNvPr>
          <p:cNvSpPr>
            <a:spLocks noChangeArrowheads="1"/>
          </p:cNvSpPr>
          <p:nvPr/>
        </p:nvSpPr>
        <p:spPr bwMode="auto">
          <a:xfrm flipH="1">
            <a:off x="30480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14" name="Oval 30">
            <a:extLst>
              <a:ext uri="{FF2B5EF4-FFF2-40B4-BE49-F238E27FC236}">
                <a16:creationId xmlns:a16="http://schemas.microsoft.com/office/drawing/2014/main" id="{0BF55C3E-6F81-1C41-A827-837DF00ABEA3}"/>
              </a:ext>
            </a:extLst>
          </p:cNvPr>
          <p:cNvSpPr>
            <a:spLocks noChangeArrowheads="1"/>
          </p:cNvSpPr>
          <p:nvPr/>
        </p:nvSpPr>
        <p:spPr bwMode="auto">
          <a:xfrm flipH="1">
            <a:off x="7543800" y="3886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15" name="Oval 31">
            <a:extLst>
              <a:ext uri="{FF2B5EF4-FFF2-40B4-BE49-F238E27FC236}">
                <a16:creationId xmlns:a16="http://schemas.microsoft.com/office/drawing/2014/main" id="{1169EB6F-06DF-204C-BD97-5EEB00A3C98A}"/>
              </a:ext>
            </a:extLst>
          </p:cNvPr>
          <p:cNvSpPr>
            <a:spLocks noChangeArrowheads="1"/>
          </p:cNvSpPr>
          <p:nvPr/>
        </p:nvSpPr>
        <p:spPr bwMode="auto">
          <a:xfrm flipH="1">
            <a:off x="6858000" y="3429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16" name="Oval 32">
            <a:extLst>
              <a:ext uri="{FF2B5EF4-FFF2-40B4-BE49-F238E27FC236}">
                <a16:creationId xmlns:a16="http://schemas.microsoft.com/office/drawing/2014/main" id="{895D9F24-01A6-9640-BE97-39B0AF967060}"/>
              </a:ext>
            </a:extLst>
          </p:cNvPr>
          <p:cNvSpPr>
            <a:spLocks noChangeArrowheads="1"/>
          </p:cNvSpPr>
          <p:nvPr/>
        </p:nvSpPr>
        <p:spPr bwMode="auto">
          <a:xfrm flipH="1">
            <a:off x="5334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17" name="Oval 33">
            <a:extLst>
              <a:ext uri="{FF2B5EF4-FFF2-40B4-BE49-F238E27FC236}">
                <a16:creationId xmlns:a16="http://schemas.microsoft.com/office/drawing/2014/main" id="{7A0EEAEB-614E-E04B-8272-2652B1C386ED}"/>
              </a:ext>
            </a:extLst>
          </p:cNvPr>
          <p:cNvSpPr>
            <a:spLocks noChangeArrowheads="1"/>
          </p:cNvSpPr>
          <p:nvPr/>
        </p:nvSpPr>
        <p:spPr bwMode="auto">
          <a:xfrm flipH="1">
            <a:off x="75438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18" name="Oval 34">
            <a:extLst>
              <a:ext uri="{FF2B5EF4-FFF2-40B4-BE49-F238E27FC236}">
                <a16:creationId xmlns:a16="http://schemas.microsoft.com/office/drawing/2014/main" id="{619A72E1-95DC-614F-8E3B-FBE4A02DF27A}"/>
              </a:ext>
            </a:extLst>
          </p:cNvPr>
          <p:cNvSpPr>
            <a:spLocks noChangeArrowheads="1"/>
          </p:cNvSpPr>
          <p:nvPr/>
        </p:nvSpPr>
        <p:spPr bwMode="auto">
          <a:xfrm flipH="1">
            <a:off x="6019800" y="5029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19" name="Oval 35">
            <a:extLst>
              <a:ext uri="{FF2B5EF4-FFF2-40B4-BE49-F238E27FC236}">
                <a16:creationId xmlns:a16="http://schemas.microsoft.com/office/drawing/2014/main" id="{D8B48DD1-6387-8B46-8614-7A97B7F58C55}"/>
              </a:ext>
            </a:extLst>
          </p:cNvPr>
          <p:cNvSpPr>
            <a:spLocks noChangeArrowheads="1"/>
          </p:cNvSpPr>
          <p:nvPr/>
        </p:nvSpPr>
        <p:spPr bwMode="auto">
          <a:xfrm flipH="1">
            <a:off x="6248400" y="6172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20" name="Oval 36">
            <a:extLst>
              <a:ext uri="{FF2B5EF4-FFF2-40B4-BE49-F238E27FC236}">
                <a16:creationId xmlns:a16="http://schemas.microsoft.com/office/drawing/2014/main" id="{89EDBF38-C325-B544-87A8-07F9BDCFECEF}"/>
              </a:ext>
            </a:extLst>
          </p:cNvPr>
          <p:cNvSpPr>
            <a:spLocks noChangeArrowheads="1"/>
          </p:cNvSpPr>
          <p:nvPr/>
        </p:nvSpPr>
        <p:spPr bwMode="auto">
          <a:xfrm flipH="1">
            <a:off x="76200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21" name="Oval 37">
            <a:extLst>
              <a:ext uri="{FF2B5EF4-FFF2-40B4-BE49-F238E27FC236}">
                <a16:creationId xmlns:a16="http://schemas.microsoft.com/office/drawing/2014/main" id="{E020049E-0F15-334A-B9DC-5AC0B06447A1}"/>
              </a:ext>
            </a:extLst>
          </p:cNvPr>
          <p:cNvSpPr>
            <a:spLocks noChangeArrowheads="1"/>
          </p:cNvSpPr>
          <p:nvPr/>
        </p:nvSpPr>
        <p:spPr bwMode="auto">
          <a:xfrm flipH="1">
            <a:off x="6477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22" name="Oval 38">
            <a:extLst>
              <a:ext uri="{FF2B5EF4-FFF2-40B4-BE49-F238E27FC236}">
                <a16:creationId xmlns:a16="http://schemas.microsoft.com/office/drawing/2014/main" id="{2D5FA45B-8887-364F-A6DF-1BF8E03C9711}"/>
              </a:ext>
            </a:extLst>
          </p:cNvPr>
          <p:cNvSpPr>
            <a:spLocks noChangeArrowheads="1"/>
          </p:cNvSpPr>
          <p:nvPr/>
        </p:nvSpPr>
        <p:spPr bwMode="auto">
          <a:xfrm flipH="1">
            <a:off x="7239000" y="5562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grpSp>
        <p:nvGrpSpPr>
          <p:cNvPr id="502823" name="Group 39">
            <a:extLst>
              <a:ext uri="{FF2B5EF4-FFF2-40B4-BE49-F238E27FC236}">
                <a16:creationId xmlns:a16="http://schemas.microsoft.com/office/drawing/2014/main" id="{9CAE900D-C3CB-4947-BFFE-4210965D05DD}"/>
              </a:ext>
            </a:extLst>
          </p:cNvPr>
          <p:cNvGrpSpPr>
            <a:grpSpLocks/>
          </p:cNvGrpSpPr>
          <p:nvPr/>
        </p:nvGrpSpPr>
        <p:grpSpPr bwMode="auto">
          <a:xfrm>
            <a:off x="1736725" y="5224463"/>
            <a:ext cx="549275" cy="490537"/>
            <a:chOff x="1094" y="3291"/>
            <a:chExt cx="346" cy="309"/>
          </a:xfrm>
        </p:grpSpPr>
        <p:sp>
          <p:nvSpPr>
            <p:cNvPr id="502824" name="Line 40">
              <a:extLst>
                <a:ext uri="{FF2B5EF4-FFF2-40B4-BE49-F238E27FC236}">
                  <a16:creationId xmlns:a16="http://schemas.microsoft.com/office/drawing/2014/main" id="{3ED06FE8-4F75-6549-9D03-38868A7CD652}"/>
                </a:ext>
              </a:extLst>
            </p:cNvPr>
            <p:cNvSpPr>
              <a:spLocks noChangeShapeType="1"/>
            </p:cNvSpPr>
            <p:nvPr/>
          </p:nvSpPr>
          <p:spPr bwMode="auto">
            <a:xfrm flipH="1">
              <a:off x="1242" y="3489"/>
              <a:ext cx="156" cy="75"/>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2825" name="Oval 41">
              <a:extLst>
                <a:ext uri="{FF2B5EF4-FFF2-40B4-BE49-F238E27FC236}">
                  <a16:creationId xmlns:a16="http://schemas.microsoft.com/office/drawing/2014/main" id="{06A49583-CF76-514A-AC6A-710835F2BDC6}"/>
                </a:ext>
              </a:extLst>
            </p:cNvPr>
            <p:cNvSpPr>
              <a:spLocks noChangeArrowheads="1"/>
            </p:cNvSpPr>
            <p:nvPr/>
          </p:nvSpPr>
          <p:spPr bwMode="auto">
            <a:xfrm flipH="1">
              <a:off x="1200" y="3552"/>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26" name="Oval 42">
              <a:extLst>
                <a:ext uri="{FF2B5EF4-FFF2-40B4-BE49-F238E27FC236}">
                  <a16:creationId xmlns:a16="http://schemas.microsoft.com/office/drawing/2014/main" id="{FC7939A6-040E-724D-80A6-CDE166872A15}"/>
                </a:ext>
              </a:extLst>
            </p:cNvPr>
            <p:cNvSpPr>
              <a:spLocks noChangeArrowheads="1"/>
            </p:cNvSpPr>
            <p:nvPr/>
          </p:nvSpPr>
          <p:spPr bwMode="auto">
            <a:xfrm flipH="1">
              <a:off x="1392" y="3456"/>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27" name="Text Box 43">
              <a:extLst>
                <a:ext uri="{FF2B5EF4-FFF2-40B4-BE49-F238E27FC236}">
                  <a16:creationId xmlns:a16="http://schemas.microsoft.com/office/drawing/2014/main" id="{7D3AE29C-75F2-E043-B995-B727E0F489B0}"/>
                </a:ext>
              </a:extLst>
            </p:cNvPr>
            <p:cNvSpPr txBox="1">
              <a:spLocks noChangeArrowheads="1"/>
            </p:cNvSpPr>
            <p:nvPr/>
          </p:nvSpPr>
          <p:spPr bwMode="auto">
            <a:xfrm>
              <a:off x="1094" y="3291"/>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12</a:t>
              </a:r>
            </a:p>
          </p:txBody>
        </p:sp>
      </p:grpSp>
      <p:grpSp>
        <p:nvGrpSpPr>
          <p:cNvPr id="502828" name="Group 44">
            <a:extLst>
              <a:ext uri="{FF2B5EF4-FFF2-40B4-BE49-F238E27FC236}">
                <a16:creationId xmlns:a16="http://schemas.microsoft.com/office/drawing/2014/main" id="{F960A6C0-F2E8-0C49-8A98-953B0C1D04B2}"/>
              </a:ext>
            </a:extLst>
          </p:cNvPr>
          <p:cNvGrpSpPr>
            <a:grpSpLocks/>
          </p:cNvGrpSpPr>
          <p:nvPr/>
        </p:nvGrpSpPr>
        <p:grpSpPr bwMode="auto">
          <a:xfrm>
            <a:off x="4876800" y="4191000"/>
            <a:ext cx="731838" cy="566738"/>
            <a:chOff x="3072" y="2640"/>
            <a:chExt cx="461" cy="357"/>
          </a:xfrm>
        </p:grpSpPr>
        <p:grpSp>
          <p:nvGrpSpPr>
            <p:cNvPr id="502829" name="Group 45">
              <a:extLst>
                <a:ext uri="{FF2B5EF4-FFF2-40B4-BE49-F238E27FC236}">
                  <a16:creationId xmlns:a16="http://schemas.microsoft.com/office/drawing/2014/main" id="{CC4416DD-E626-F24D-9105-295ADF2F9048}"/>
                </a:ext>
              </a:extLst>
            </p:cNvPr>
            <p:cNvGrpSpPr>
              <a:grpSpLocks/>
            </p:cNvGrpSpPr>
            <p:nvPr/>
          </p:nvGrpSpPr>
          <p:grpSpPr bwMode="auto">
            <a:xfrm>
              <a:off x="3072" y="2640"/>
              <a:ext cx="192" cy="288"/>
              <a:chOff x="3072" y="2640"/>
              <a:chExt cx="192" cy="288"/>
            </a:xfrm>
          </p:grpSpPr>
          <p:sp>
            <p:nvSpPr>
              <p:cNvPr id="502830" name="Line 46">
                <a:extLst>
                  <a:ext uri="{FF2B5EF4-FFF2-40B4-BE49-F238E27FC236}">
                    <a16:creationId xmlns:a16="http://schemas.microsoft.com/office/drawing/2014/main" id="{108FD55B-2B4A-C544-ADE5-F0C799C662A5}"/>
                  </a:ext>
                </a:extLst>
              </p:cNvPr>
              <p:cNvSpPr>
                <a:spLocks noChangeShapeType="1"/>
              </p:cNvSpPr>
              <p:nvPr/>
            </p:nvSpPr>
            <p:spPr bwMode="auto">
              <a:xfrm flipH="1">
                <a:off x="3111" y="2685"/>
                <a:ext cx="114" cy="198"/>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2831" name="Oval 47">
                <a:extLst>
                  <a:ext uri="{FF2B5EF4-FFF2-40B4-BE49-F238E27FC236}">
                    <a16:creationId xmlns:a16="http://schemas.microsoft.com/office/drawing/2014/main" id="{3F07986A-2939-DF4F-8E2E-A4D1C0E9972B}"/>
                  </a:ext>
                </a:extLst>
              </p:cNvPr>
              <p:cNvSpPr>
                <a:spLocks noChangeArrowheads="1"/>
              </p:cNvSpPr>
              <p:nvPr/>
            </p:nvSpPr>
            <p:spPr bwMode="auto">
              <a:xfrm flipH="1">
                <a:off x="3216" y="264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2832" name="Oval 48">
                <a:extLst>
                  <a:ext uri="{FF2B5EF4-FFF2-40B4-BE49-F238E27FC236}">
                    <a16:creationId xmlns:a16="http://schemas.microsoft.com/office/drawing/2014/main" id="{94483840-D2E1-8D43-B961-6A84545A171F}"/>
                  </a:ext>
                </a:extLst>
              </p:cNvPr>
              <p:cNvSpPr>
                <a:spLocks noChangeArrowheads="1"/>
              </p:cNvSpPr>
              <p:nvPr/>
            </p:nvSpPr>
            <p:spPr bwMode="auto">
              <a:xfrm flipH="1">
                <a:off x="3072" y="288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grpSp>
        <p:sp>
          <p:nvSpPr>
            <p:cNvPr id="502833" name="Text Box 49">
              <a:extLst>
                <a:ext uri="{FF2B5EF4-FFF2-40B4-BE49-F238E27FC236}">
                  <a16:creationId xmlns:a16="http://schemas.microsoft.com/office/drawing/2014/main" id="{7BC4D699-403A-5843-9DB6-C76D2F03F2C3}"/>
                </a:ext>
              </a:extLst>
            </p:cNvPr>
            <p:cNvSpPr txBox="1">
              <a:spLocks noChangeArrowheads="1"/>
            </p:cNvSpPr>
            <p:nvPr/>
          </p:nvSpPr>
          <p:spPr bwMode="auto">
            <a:xfrm>
              <a:off x="3217" y="2738"/>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21</a:t>
              </a:r>
            </a:p>
          </p:txBody>
        </p:sp>
      </p:grpSp>
      <p:sp>
        <p:nvSpPr>
          <p:cNvPr id="502834" name="Line 50">
            <a:extLst>
              <a:ext uri="{FF2B5EF4-FFF2-40B4-BE49-F238E27FC236}">
                <a16:creationId xmlns:a16="http://schemas.microsoft.com/office/drawing/2014/main" id="{B02131E8-07AC-EA4E-ACE1-B0E41005350C}"/>
              </a:ext>
            </a:extLst>
          </p:cNvPr>
          <p:cNvSpPr>
            <a:spLocks noChangeShapeType="1"/>
          </p:cNvSpPr>
          <p:nvPr/>
        </p:nvSpPr>
        <p:spPr bwMode="auto">
          <a:xfrm>
            <a:off x="4267200" y="2971800"/>
            <a:ext cx="0" cy="3581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2835" name="Text Box 51">
            <a:extLst>
              <a:ext uri="{FF2B5EF4-FFF2-40B4-BE49-F238E27FC236}">
                <a16:creationId xmlns:a16="http://schemas.microsoft.com/office/drawing/2014/main" id="{1AB869E0-38D9-3848-947D-AB86EC5ABF24}"/>
              </a:ext>
            </a:extLst>
          </p:cNvPr>
          <p:cNvSpPr txBox="1">
            <a:spLocks noChangeArrowheads="1"/>
          </p:cNvSpPr>
          <p:nvPr/>
        </p:nvSpPr>
        <p:spPr bwMode="auto">
          <a:xfrm>
            <a:off x="4191000" y="3246438"/>
            <a:ext cx="5016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02823"/>
                                        </p:tgtEl>
                                        <p:attrNameLst>
                                          <p:attrName>style.visibility</p:attrName>
                                        </p:attrNameLst>
                                      </p:cBhvr>
                                      <p:to>
                                        <p:strVal val="visible"/>
                                      </p:to>
                                    </p:set>
                                    <p:animEffect transition="in" filter="dissolve">
                                      <p:cBhvr>
                                        <p:cTn id="7" dur="500"/>
                                        <p:tgtEl>
                                          <p:spTgt spid="5028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02828"/>
                                        </p:tgtEl>
                                        <p:attrNameLst>
                                          <p:attrName>style.visibility</p:attrName>
                                        </p:attrNameLst>
                                      </p:cBhvr>
                                      <p:to>
                                        <p:strVal val="visible"/>
                                      </p:to>
                                    </p:set>
                                    <p:animEffect transition="in" filter="dissolve">
                                      <p:cBhvr>
                                        <p:cTn id="12" dur="500"/>
                                        <p:tgtEl>
                                          <p:spTgt spid="502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lide Number Placeholder 3">
            <a:extLst>
              <a:ext uri="{FF2B5EF4-FFF2-40B4-BE49-F238E27FC236}">
                <a16:creationId xmlns:a16="http://schemas.microsoft.com/office/drawing/2014/main" id="{28736436-43E1-2347-9F7E-FEE61300D88C}"/>
              </a:ext>
            </a:extLst>
          </p:cNvPr>
          <p:cNvSpPr>
            <a:spLocks noGrp="1"/>
          </p:cNvSpPr>
          <p:nvPr>
            <p:ph type="sldNum" sz="quarter" idx="10"/>
          </p:nvPr>
        </p:nvSpPr>
        <p:spPr/>
        <p:txBody>
          <a:bodyPr/>
          <a:lstStyle/>
          <a:p>
            <a:fld id="{647CBBF3-9D2B-C047-9008-8DB521A6F0A0}" type="slidenum">
              <a:rPr lang="en-US" altLang="en-US"/>
              <a:pPr/>
              <a:t>7</a:t>
            </a:fld>
            <a:endParaRPr lang="en-US" altLang="en-US" sz="1400"/>
          </a:p>
        </p:txBody>
      </p:sp>
      <p:sp>
        <p:nvSpPr>
          <p:cNvPr id="504834" name="Rectangle 2">
            <a:extLst>
              <a:ext uri="{FF2B5EF4-FFF2-40B4-BE49-F238E27FC236}">
                <a16:creationId xmlns:a16="http://schemas.microsoft.com/office/drawing/2014/main" id="{2F536531-8263-C949-82E1-7264F4E2401D}"/>
              </a:ext>
            </a:extLst>
          </p:cNvPr>
          <p:cNvSpPr>
            <a:spLocks noChangeArrowheads="1"/>
          </p:cNvSpPr>
          <p:nvPr/>
        </p:nvSpPr>
        <p:spPr bwMode="auto">
          <a:xfrm>
            <a:off x="1676400" y="2971800"/>
            <a:ext cx="6248400" cy="3581400"/>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4835" name="Rectangle 3">
            <a:extLst>
              <a:ext uri="{FF2B5EF4-FFF2-40B4-BE49-F238E27FC236}">
                <a16:creationId xmlns:a16="http://schemas.microsoft.com/office/drawing/2014/main" id="{FCF1EEEE-E421-2B41-B5E9-8AD2A713EF8A}"/>
              </a:ext>
            </a:extLst>
          </p:cNvPr>
          <p:cNvSpPr>
            <a:spLocks noGrp="1" noChangeArrowheads="1"/>
          </p:cNvSpPr>
          <p:nvPr>
            <p:ph type="title"/>
          </p:nvPr>
        </p:nvSpPr>
        <p:spPr/>
        <p:txBody>
          <a:bodyPr/>
          <a:lstStyle/>
          <a:p>
            <a:r>
              <a:rPr lang="en-US" altLang="en-US"/>
              <a:t>Closest Pair of Points</a:t>
            </a:r>
          </a:p>
        </p:txBody>
      </p:sp>
      <p:sp>
        <p:nvSpPr>
          <p:cNvPr id="504836" name="Rectangle 4">
            <a:extLst>
              <a:ext uri="{FF2B5EF4-FFF2-40B4-BE49-F238E27FC236}">
                <a16:creationId xmlns:a16="http://schemas.microsoft.com/office/drawing/2014/main" id="{C176923A-D6CD-8346-9E2A-4B70F9C8D963}"/>
              </a:ext>
            </a:extLst>
          </p:cNvPr>
          <p:cNvSpPr>
            <a:spLocks noGrp="1" noChangeArrowheads="1"/>
          </p:cNvSpPr>
          <p:nvPr>
            <p:ph type="body" idx="1"/>
          </p:nvPr>
        </p:nvSpPr>
        <p:spPr/>
        <p:txBody>
          <a:bodyPr/>
          <a:lstStyle/>
          <a:p>
            <a:r>
              <a:rPr lang="en-US" altLang="en-US"/>
              <a:t>Algorithm.</a:t>
            </a:r>
          </a:p>
          <a:p>
            <a:pPr lvl="1"/>
            <a:r>
              <a:rPr lang="en-US" altLang="en-US"/>
              <a:t>Divide:  draw vertical line L so that roughly ½n points on each side.</a:t>
            </a:r>
          </a:p>
          <a:p>
            <a:pPr lvl="1"/>
            <a:r>
              <a:rPr lang="en-US" altLang="en-US"/>
              <a:t>Conquer:  find closest pair in each side recursively.</a:t>
            </a:r>
          </a:p>
          <a:p>
            <a:pPr lvl="1"/>
            <a:r>
              <a:rPr lang="en-US" altLang="en-US">
                <a:solidFill>
                  <a:schemeClr val="accent1"/>
                </a:solidFill>
              </a:rPr>
              <a:t>Combine</a:t>
            </a:r>
            <a:r>
              <a:rPr lang="en-US" altLang="en-US"/>
              <a:t>:  find closest pair with one point in each side.</a:t>
            </a:r>
          </a:p>
          <a:p>
            <a:pPr lvl="1"/>
            <a:r>
              <a:rPr lang="en-US" altLang="en-US"/>
              <a:t>Return best of 3 solutions.</a:t>
            </a:r>
          </a:p>
          <a:p>
            <a:pPr lvl="1"/>
            <a:endParaRPr lang="en-US" altLang="en-US">
              <a:sym typeface="Symbol" pitchFamily="2" charset="2"/>
            </a:endParaRPr>
          </a:p>
        </p:txBody>
      </p:sp>
      <p:sp>
        <p:nvSpPr>
          <p:cNvPr id="504837" name="Oval 5">
            <a:extLst>
              <a:ext uri="{FF2B5EF4-FFF2-40B4-BE49-F238E27FC236}">
                <a16:creationId xmlns:a16="http://schemas.microsoft.com/office/drawing/2014/main" id="{13BA4B40-45EE-614B-8716-9573BDF6EDE7}"/>
              </a:ext>
            </a:extLst>
          </p:cNvPr>
          <p:cNvSpPr>
            <a:spLocks noChangeArrowheads="1"/>
          </p:cNvSpPr>
          <p:nvPr/>
        </p:nvSpPr>
        <p:spPr bwMode="auto">
          <a:xfrm flipH="1">
            <a:off x="2286000" y="4114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38" name="Oval 6">
            <a:extLst>
              <a:ext uri="{FF2B5EF4-FFF2-40B4-BE49-F238E27FC236}">
                <a16:creationId xmlns:a16="http://schemas.microsoft.com/office/drawing/2014/main" id="{20647459-F172-A24A-87D3-C5BA26440093}"/>
              </a:ext>
            </a:extLst>
          </p:cNvPr>
          <p:cNvSpPr>
            <a:spLocks noChangeArrowheads="1"/>
          </p:cNvSpPr>
          <p:nvPr/>
        </p:nvSpPr>
        <p:spPr bwMode="auto">
          <a:xfrm flipH="1">
            <a:off x="4114800" y="4038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39" name="Oval 7">
            <a:extLst>
              <a:ext uri="{FF2B5EF4-FFF2-40B4-BE49-F238E27FC236}">
                <a16:creationId xmlns:a16="http://schemas.microsoft.com/office/drawing/2014/main" id="{DFAEE768-38A6-D649-9A7C-6ADF56E358D6}"/>
              </a:ext>
            </a:extLst>
          </p:cNvPr>
          <p:cNvSpPr>
            <a:spLocks noChangeArrowheads="1"/>
          </p:cNvSpPr>
          <p:nvPr/>
        </p:nvSpPr>
        <p:spPr bwMode="auto">
          <a:xfrm flipH="1">
            <a:off x="3352800" y="5410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40" name="Oval 8">
            <a:extLst>
              <a:ext uri="{FF2B5EF4-FFF2-40B4-BE49-F238E27FC236}">
                <a16:creationId xmlns:a16="http://schemas.microsoft.com/office/drawing/2014/main" id="{07D5FC3C-A440-CF45-A8D1-B7E4BCB84CAA}"/>
              </a:ext>
            </a:extLst>
          </p:cNvPr>
          <p:cNvSpPr>
            <a:spLocks noChangeArrowheads="1"/>
          </p:cNvSpPr>
          <p:nvPr/>
        </p:nvSpPr>
        <p:spPr bwMode="auto">
          <a:xfrm flipH="1">
            <a:off x="4419600" y="6019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41" name="Oval 9">
            <a:extLst>
              <a:ext uri="{FF2B5EF4-FFF2-40B4-BE49-F238E27FC236}">
                <a16:creationId xmlns:a16="http://schemas.microsoft.com/office/drawing/2014/main" id="{FF809EE7-35B0-2441-959C-0B22D28AA1D4}"/>
              </a:ext>
            </a:extLst>
          </p:cNvPr>
          <p:cNvSpPr>
            <a:spLocks noChangeArrowheads="1"/>
          </p:cNvSpPr>
          <p:nvPr/>
        </p:nvSpPr>
        <p:spPr bwMode="auto">
          <a:xfrm flipH="1">
            <a:off x="19050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42" name="Oval 10">
            <a:extLst>
              <a:ext uri="{FF2B5EF4-FFF2-40B4-BE49-F238E27FC236}">
                <a16:creationId xmlns:a16="http://schemas.microsoft.com/office/drawing/2014/main" id="{06077B7D-9944-694C-95AB-37F2ADF21128}"/>
              </a:ext>
            </a:extLst>
          </p:cNvPr>
          <p:cNvSpPr>
            <a:spLocks noChangeArrowheads="1"/>
          </p:cNvSpPr>
          <p:nvPr/>
        </p:nvSpPr>
        <p:spPr bwMode="auto">
          <a:xfrm flipH="1">
            <a:off x="2895600" y="3962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43" name="Oval 11">
            <a:extLst>
              <a:ext uri="{FF2B5EF4-FFF2-40B4-BE49-F238E27FC236}">
                <a16:creationId xmlns:a16="http://schemas.microsoft.com/office/drawing/2014/main" id="{A7F152C4-A2E2-F74A-B3A1-D7D6DA78B5B6}"/>
              </a:ext>
            </a:extLst>
          </p:cNvPr>
          <p:cNvSpPr>
            <a:spLocks noChangeArrowheads="1"/>
          </p:cNvSpPr>
          <p:nvPr/>
        </p:nvSpPr>
        <p:spPr bwMode="auto">
          <a:xfrm flipH="1">
            <a:off x="31242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44" name="Oval 12">
            <a:extLst>
              <a:ext uri="{FF2B5EF4-FFF2-40B4-BE49-F238E27FC236}">
                <a16:creationId xmlns:a16="http://schemas.microsoft.com/office/drawing/2014/main" id="{A575334A-CB94-644D-A7DB-95686D3D85D6}"/>
              </a:ext>
            </a:extLst>
          </p:cNvPr>
          <p:cNvSpPr>
            <a:spLocks noChangeArrowheads="1"/>
          </p:cNvSpPr>
          <p:nvPr/>
        </p:nvSpPr>
        <p:spPr bwMode="auto">
          <a:xfrm flipH="1">
            <a:off x="3200400" y="4267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45" name="Oval 13">
            <a:extLst>
              <a:ext uri="{FF2B5EF4-FFF2-40B4-BE49-F238E27FC236}">
                <a16:creationId xmlns:a16="http://schemas.microsoft.com/office/drawing/2014/main" id="{7CAC9494-65E8-1C40-BCE3-A691C09B479D}"/>
              </a:ext>
            </a:extLst>
          </p:cNvPr>
          <p:cNvSpPr>
            <a:spLocks noChangeArrowheads="1"/>
          </p:cNvSpPr>
          <p:nvPr/>
        </p:nvSpPr>
        <p:spPr bwMode="auto">
          <a:xfrm flipH="1">
            <a:off x="56388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46" name="Oval 14">
            <a:extLst>
              <a:ext uri="{FF2B5EF4-FFF2-40B4-BE49-F238E27FC236}">
                <a16:creationId xmlns:a16="http://schemas.microsoft.com/office/drawing/2014/main" id="{8E299C64-A47E-8840-9236-D4EB7BA1E78E}"/>
              </a:ext>
            </a:extLst>
          </p:cNvPr>
          <p:cNvSpPr>
            <a:spLocks noChangeArrowheads="1"/>
          </p:cNvSpPr>
          <p:nvPr/>
        </p:nvSpPr>
        <p:spPr bwMode="auto">
          <a:xfrm flipH="1">
            <a:off x="38862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47" name="Oval 15">
            <a:extLst>
              <a:ext uri="{FF2B5EF4-FFF2-40B4-BE49-F238E27FC236}">
                <a16:creationId xmlns:a16="http://schemas.microsoft.com/office/drawing/2014/main" id="{D24EB653-A721-B448-B926-43FD8E7DC9D2}"/>
              </a:ext>
            </a:extLst>
          </p:cNvPr>
          <p:cNvSpPr>
            <a:spLocks noChangeArrowheads="1"/>
          </p:cNvSpPr>
          <p:nvPr/>
        </p:nvSpPr>
        <p:spPr bwMode="auto">
          <a:xfrm flipH="1">
            <a:off x="5105400" y="4191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48" name="Oval 16">
            <a:extLst>
              <a:ext uri="{FF2B5EF4-FFF2-40B4-BE49-F238E27FC236}">
                <a16:creationId xmlns:a16="http://schemas.microsoft.com/office/drawing/2014/main" id="{773914D0-0D51-DE45-9A56-9D8A0EA16E6E}"/>
              </a:ext>
            </a:extLst>
          </p:cNvPr>
          <p:cNvSpPr>
            <a:spLocks noChangeArrowheads="1"/>
          </p:cNvSpPr>
          <p:nvPr/>
        </p:nvSpPr>
        <p:spPr bwMode="auto">
          <a:xfrm flipH="1">
            <a:off x="4876800" y="4572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49" name="Oval 17">
            <a:extLst>
              <a:ext uri="{FF2B5EF4-FFF2-40B4-BE49-F238E27FC236}">
                <a16:creationId xmlns:a16="http://schemas.microsoft.com/office/drawing/2014/main" id="{3330B0E5-7594-1C4B-A82D-308AD4804DBE}"/>
              </a:ext>
            </a:extLst>
          </p:cNvPr>
          <p:cNvSpPr>
            <a:spLocks noChangeArrowheads="1"/>
          </p:cNvSpPr>
          <p:nvPr/>
        </p:nvSpPr>
        <p:spPr bwMode="auto">
          <a:xfrm flipH="1">
            <a:off x="7620000" y="6400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50" name="Oval 18">
            <a:extLst>
              <a:ext uri="{FF2B5EF4-FFF2-40B4-BE49-F238E27FC236}">
                <a16:creationId xmlns:a16="http://schemas.microsoft.com/office/drawing/2014/main" id="{A1854218-3347-C242-B336-DA5EDC809B73}"/>
              </a:ext>
            </a:extLst>
          </p:cNvPr>
          <p:cNvSpPr>
            <a:spLocks noChangeArrowheads="1"/>
          </p:cNvSpPr>
          <p:nvPr/>
        </p:nvSpPr>
        <p:spPr bwMode="auto">
          <a:xfrm flipH="1">
            <a:off x="6019800" y="3352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51" name="Oval 19">
            <a:extLst>
              <a:ext uri="{FF2B5EF4-FFF2-40B4-BE49-F238E27FC236}">
                <a16:creationId xmlns:a16="http://schemas.microsoft.com/office/drawing/2014/main" id="{9199C734-C8BD-9A43-B857-AABBB9EAE02B}"/>
              </a:ext>
            </a:extLst>
          </p:cNvPr>
          <p:cNvSpPr>
            <a:spLocks noChangeArrowheads="1"/>
          </p:cNvSpPr>
          <p:nvPr/>
        </p:nvSpPr>
        <p:spPr bwMode="auto">
          <a:xfrm flipH="1">
            <a:off x="6477000" y="4648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52" name="Oval 20">
            <a:extLst>
              <a:ext uri="{FF2B5EF4-FFF2-40B4-BE49-F238E27FC236}">
                <a16:creationId xmlns:a16="http://schemas.microsoft.com/office/drawing/2014/main" id="{18E7C352-2D5C-AE4F-B205-7593B01F01CE}"/>
              </a:ext>
            </a:extLst>
          </p:cNvPr>
          <p:cNvSpPr>
            <a:spLocks noChangeArrowheads="1"/>
          </p:cNvSpPr>
          <p:nvPr/>
        </p:nvSpPr>
        <p:spPr bwMode="auto">
          <a:xfrm flipH="1">
            <a:off x="1828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53" name="Oval 21">
            <a:extLst>
              <a:ext uri="{FF2B5EF4-FFF2-40B4-BE49-F238E27FC236}">
                <a16:creationId xmlns:a16="http://schemas.microsoft.com/office/drawing/2014/main" id="{1F045E63-D5B8-454E-86EE-59EE9AAA979B}"/>
              </a:ext>
            </a:extLst>
          </p:cNvPr>
          <p:cNvSpPr>
            <a:spLocks noChangeArrowheads="1"/>
          </p:cNvSpPr>
          <p:nvPr/>
        </p:nvSpPr>
        <p:spPr bwMode="auto">
          <a:xfrm flipH="1">
            <a:off x="4343400" y="4343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54" name="Oval 22">
            <a:extLst>
              <a:ext uri="{FF2B5EF4-FFF2-40B4-BE49-F238E27FC236}">
                <a16:creationId xmlns:a16="http://schemas.microsoft.com/office/drawing/2014/main" id="{2DECB955-9F26-3B4B-888A-2CC3BD403215}"/>
              </a:ext>
            </a:extLst>
          </p:cNvPr>
          <p:cNvSpPr>
            <a:spLocks noChangeArrowheads="1"/>
          </p:cNvSpPr>
          <p:nvPr/>
        </p:nvSpPr>
        <p:spPr bwMode="auto">
          <a:xfrm flipH="1">
            <a:off x="33528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55" name="Oval 23">
            <a:extLst>
              <a:ext uri="{FF2B5EF4-FFF2-40B4-BE49-F238E27FC236}">
                <a16:creationId xmlns:a16="http://schemas.microsoft.com/office/drawing/2014/main" id="{ED2290C6-0428-664C-B633-B7BD51DED7BF}"/>
              </a:ext>
            </a:extLst>
          </p:cNvPr>
          <p:cNvSpPr>
            <a:spLocks noChangeArrowheads="1"/>
          </p:cNvSpPr>
          <p:nvPr/>
        </p:nvSpPr>
        <p:spPr bwMode="auto">
          <a:xfrm flipH="1">
            <a:off x="4114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56" name="Oval 24">
            <a:extLst>
              <a:ext uri="{FF2B5EF4-FFF2-40B4-BE49-F238E27FC236}">
                <a16:creationId xmlns:a16="http://schemas.microsoft.com/office/drawing/2014/main" id="{547CB832-47D4-CA42-83C8-8D4928971BC8}"/>
              </a:ext>
            </a:extLst>
          </p:cNvPr>
          <p:cNvSpPr>
            <a:spLocks noChangeArrowheads="1"/>
          </p:cNvSpPr>
          <p:nvPr/>
        </p:nvSpPr>
        <p:spPr bwMode="auto">
          <a:xfrm flipH="1">
            <a:off x="3962400" y="5334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57" name="Oval 25">
            <a:extLst>
              <a:ext uri="{FF2B5EF4-FFF2-40B4-BE49-F238E27FC236}">
                <a16:creationId xmlns:a16="http://schemas.microsoft.com/office/drawing/2014/main" id="{BAF4A4BD-663B-E048-887F-860CA49D5D0F}"/>
              </a:ext>
            </a:extLst>
          </p:cNvPr>
          <p:cNvSpPr>
            <a:spLocks noChangeArrowheads="1"/>
          </p:cNvSpPr>
          <p:nvPr/>
        </p:nvSpPr>
        <p:spPr bwMode="auto">
          <a:xfrm flipH="1">
            <a:off x="1905000" y="5638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58" name="Oval 26">
            <a:extLst>
              <a:ext uri="{FF2B5EF4-FFF2-40B4-BE49-F238E27FC236}">
                <a16:creationId xmlns:a16="http://schemas.microsoft.com/office/drawing/2014/main" id="{BE7AEB47-F803-3243-9D39-E23EFEECABB9}"/>
              </a:ext>
            </a:extLst>
          </p:cNvPr>
          <p:cNvSpPr>
            <a:spLocks noChangeArrowheads="1"/>
          </p:cNvSpPr>
          <p:nvPr/>
        </p:nvSpPr>
        <p:spPr bwMode="auto">
          <a:xfrm flipH="1">
            <a:off x="22098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59" name="Oval 27">
            <a:extLst>
              <a:ext uri="{FF2B5EF4-FFF2-40B4-BE49-F238E27FC236}">
                <a16:creationId xmlns:a16="http://schemas.microsoft.com/office/drawing/2014/main" id="{8C6DF86D-1C7E-9A47-9E4B-5990315BAA1B}"/>
              </a:ext>
            </a:extLst>
          </p:cNvPr>
          <p:cNvSpPr>
            <a:spLocks noChangeArrowheads="1"/>
          </p:cNvSpPr>
          <p:nvPr/>
        </p:nvSpPr>
        <p:spPr bwMode="auto">
          <a:xfrm flipH="1">
            <a:off x="3810000" y="6324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60" name="Oval 28">
            <a:extLst>
              <a:ext uri="{FF2B5EF4-FFF2-40B4-BE49-F238E27FC236}">
                <a16:creationId xmlns:a16="http://schemas.microsoft.com/office/drawing/2014/main" id="{03676A11-AEC8-5047-B89C-995F284EBEEE}"/>
              </a:ext>
            </a:extLst>
          </p:cNvPr>
          <p:cNvSpPr>
            <a:spLocks noChangeArrowheads="1"/>
          </p:cNvSpPr>
          <p:nvPr/>
        </p:nvSpPr>
        <p:spPr bwMode="auto">
          <a:xfrm flipH="1">
            <a:off x="17526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61" name="Oval 29">
            <a:extLst>
              <a:ext uri="{FF2B5EF4-FFF2-40B4-BE49-F238E27FC236}">
                <a16:creationId xmlns:a16="http://schemas.microsoft.com/office/drawing/2014/main" id="{E7DFF142-1EC8-7C4C-ACF3-00B173D2BDC4}"/>
              </a:ext>
            </a:extLst>
          </p:cNvPr>
          <p:cNvSpPr>
            <a:spLocks noChangeArrowheads="1"/>
          </p:cNvSpPr>
          <p:nvPr/>
        </p:nvSpPr>
        <p:spPr bwMode="auto">
          <a:xfrm flipH="1">
            <a:off x="30480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62" name="Oval 30">
            <a:extLst>
              <a:ext uri="{FF2B5EF4-FFF2-40B4-BE49-F238E27FC236}">
                <a16:creationId xmlns:a16="http://schemas.microsoft.com/office/drawing/2014/main" id="{83CD9BB7-3829-FD4C-9E57-10AAE5EB2447}"/>
              </a:ext>
            </a:extLst>
          </p:cNvPr>
          <p:cNvSpPr>
            <a:spLocks noChangeArrowheads="1"/>
          </p:cNvSpPr>
          <p:nvPr/>
        </p:nvSpPr>
        <p:spPr bwMode="auto">
          <a:xfrm flipH="1">
            <a:off x="7543800" y="3886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63" name="Oval 31">
            <a:extLst>
              <a:ext uri="{FF2B5EF4-FFF2-40B4-BE49-F238E27FC236}">
                <a16:creationId xmlns:a16="http://schemas.microsoft.com/office/drawing/2014/main" id="{D772B41A-A3D5-7646-B1E8-CC5B4B708F30}"/>
              </a:ext>
            </a:extLst>
          </p:cNvPr>
          <p:cNvSpPr>
            <a:spLocks noChangeArrowheads="1"/>
          </p:cNvSpPr>
          <p:nvPr/>
        </p:nvSpPr>
        <p:spPr bwMode="auto">
          <a:xfrm flipH="1">
            <a:off x="6858000" y="3429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64" name="Oval 32">
            <a:extLst>
              <a:ext uri="{FF2B5EF4-FFF2-40B4-BE49-F238E27FC236}">
                <a16:creationId xmlns:a16="http://schemas.microsoft.com/office/drawing/2014/main" id="{1F34D2BA-544F-B843-8358-6E530CB500F4}"/>
              </a:ext>
            </a:extLst>
          </p:cNvPr>
          <p:cNvSpPr>
            <a:spLocks noChangeArrowheads="1"/>
          </p:cNvSpPr>
          <p:nvPr/>
        </p:nvSpPr>
        <p:spPr bwMode="auto">
          <a:xfrm flipH="1">
            <a:off x="5334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65" name="Oval 33">
            <a:extLst>
              <a:ext uri="{FF2B5EF4-FFF2-40B4-BE49-F238E27FC236}">
                <a16:creationId xmlns:a16="http://schemas.microsoft.com/office/drawing/2014/main" id="{73B08BE9-ACD5-584F-93C7-E86AB1A5C567}"/>
              </a:ext>
            </a:extLst>
          </p:cNvPr>
          <p:cNvSpPr>
            <a:spLocks noChangeArrowheads="1"/>
          </p:cNvSpPr>
          <p:nvPr/>
        </p:nvSpPr>
        <p:spPr bwMode="auto">
          <a:xfrm flipH="1">
            <a:off x="75438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66" name="Oval 34">
            <a:extLst>
              <a:ext uri="{FF2B5EF4-FFF2-40B4-BE49-F238E27FC236}">
                <a16:creationId xmlns:a16="http://schemas.microsoft.com/office/drawing/2014/main" id="{51F5CE16-752D-5840-B689-07FE65228CC9}"/>
              </a:ext>
            </a:extLst>
          </p:cNvPr>
          <p:cNvSpPr>
            <a:spLocks noChangeArrowheads="1"/>
          </p:cNvSpPr>
          <p:nvPr/>
        </p:nvSpPr>
        <p:spPr bwMode="auto">
          <a:xfrm flipH="1">
            <a:off x="6019800" y="5029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67" name="Oval 35">
            <a:extLst>
              <a:ext uri="{FF2B5EF4-FFF2-40B4-BE49-F238E27FC236}">
                <a16:creationId xmlns:a16="http://schemas.microsoft.com/office/drawing/2014/main" id="{A27468CF-F0FE-764D-928C-E745E5E82CAF}"/>
              </a:ext>
            </a:extLst>
          </p:cNvPr>
          <p:cNvSpPr>
            <a:spLocks noChangeArrowheads="1"/>
          </p:cNvSpPr>
          <p:nvPr/>
        </p:nvSpPr>
        <p:spPr bwMode="auto">
          <a:xfrm flipH="1">
            <a:off x="6248400" y="6172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68" name="Oval 36">
            <a:extLst>
              <a:ext uri="{FF2B5EF4-FFF2-40B4-BE49-F238E27FC236}">
                <a16:creationId xmlns:a16="http://schemas.microsoft.com/office/drawing/2014/main" id="{6C5581CD-1FD0-3E46-883B-5D0311CEC009}"/>
              </a:ext>
            </a:extLst>
          </p:cNvPr>
          <p:cNvSpPr>
            <a:spLocks noChangeArrowheads="1"/>
          </p:cNvSpPr>
          <p:nvPr/>
        </p:nvSpPr>
        <p:spPr bwMode="auto">
          <a:xfrm flipH="1">
            <a:off x="76200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69" name="Oval 37">
            <a:extLst>
              <a:ext uri="{FF2B5EF4-FFF2-40B4-BE49-F238E27FC236}">
                <a16:creationId xmlns:a16="http://schemas.microsoft.com/office/drawing/2014/main" id="{944D5146-3392-5C45-9DFD-AE825C0D476E}"/>
              </a:ext>
            </a:extLst>
          </p:cNvPr>
          <p:cNvSpPr>
            <a:spLocks noChangeArrowheads="1"/>
          </p:cNvSpPr>
          <p:nvPr/>
        </p:nvSpPr>
        <p:spPr bwMode="auto">
          <a:xfrm flipH="1">
            <a:off x="6477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70" name="Oval 38">
            <a:extLst>
              <a:ext uri="{FF2B5EF4-FFF2-40B4-BE49-F238E27FC236}">
                <a16:creationId xmlns:a16="http://schemas.microsoft.com/office/drawing/2014/main" id="{E58C32E1-DBC4-AB4D-96E0-720ED89D635E}"/>
              </a:ext>
            </a:extLst>
          </p:cNvPr>
          <p:cNvSpPr>
            <a:spLocks noChangeArrowheads="1"/>
          </p:cNvSpPr>
          <p:nvPr/>
        </p:nvSpPr>
        <p:spPr bwMode="auto">
          <a:xfrm flipH="1">
            <a:off x="7239000" y="5562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grpSp>
        <p:nvGrpSpPr>
          <p:cNvPr id="504871" name="Group 39">
            <a:extLst>
              <a:ext uri="{FF2B5EF4-FFF2-40B4-BE49-F238E27FC236}">
                <a16:creationId xmlns:a16="http://schemas.microsoft.com/office/drawing/2014/main" id="{DB731ADF-A8C3-C143-9694-29BC4D456507}"/>
              </a:ext>
            </a:extLst>
          </p:cNvPr>
          <p:cNvGrpSpPr>
            <a:grpSpLocks/>
          </p:cNvGrpSpPr>
          <p:nvPr/>
        </p:nvGrpSpPr>
        <p:grpSpPr bwMode="auto">
          <a:xfrm>
            <a:off x="1736725" y="5224463"/>
            <a:ext cx="549275" cy="490537"/>
            <a:chOff x="1094" y="3291"/>
            <a:chExt cx="346" cy="309"/>
          </a:xfrm>
        </p:grpSpPr>
        <p:sp>
          <p:nvSpPr>
            <p:cNvPr id="504872" name="Line 40">
              <a:extLst>
                <a:ext uri="{FF2B5EF4-FFF2-40B4-BE49-F238E27FC236}">
                  <a16:creationId xmlns:a16="http://schemas.microsoft.com/office/drawing/2014/main" id="{266DBFB2-E1E8-C64A-AF60-E165B5CED24D}"/>
                </a:ext>
              </a:extLst>
            </p:cNvPr>
            <p:cNvSpPr>
              <a:spLocks noChangeShapeType="1"/>
            </p:cNvSpPr>
            <p:nvPr/>
          </p:nvSpPr>
          <p:spPr bwMode="auto">
            <a:xfrm flipH="1">
              <a:off x="1242" y="3489"/>
              <a:ext cx="156" cy="75"/>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4873" name="Oval 41">
              <a:extLst>
                <a:ext uri="{FF2B5EF4-FFF2-40B4-BE49-F238E27FC236}">
                  <a16:creationId xmlns:a16="http://schemas.microsoft.com/office/drawing/2014/main" id="{68D60415-F7A5-5548-81A0-A3A6675D82F2}"/>
                </a:ext>
              </a:extLst>
            </p:cNvPr>
            <p:cNvSpPr>
              <a:spLocks noChangeArrowheads="1"/>
            </p:cNvSpPr>
            <p:nvPr/>
          </p:nvSpPr>
          <p:spPr bwMode="auto">
            <a:xfrm flipH="1">
              <a:off x="1200" y="3552"/>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74" name="Oval 42">
              <a:extLst>
                <a:ext uri="{FF2B5EF4-FFF2-40B4-BE49-F238E27FC236}">
                  <a16:creationId xmlns:a16="http://schemas.microsoft.com/office/drawing/2014/main" id="{37D0147E-AB3E-4846-A17E-A5025634DB73}"/>
                </a:ext>
              </a:extLst>
            </p:cNvPr>
            <p:cNvSpPr>
              <a:spLocks noChangeArrowheads="1"/>
            </p:cNvSpPr>
            <p:nvPr/>
          </p:nvSpPr>
          <p:spPr bwMode="auto">
            <a:xfrm flipH="1">
              <a:off x="1392" y="3456"/>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75" name="Text Box 43">
              <a:extLst>
                <a:ext uri="{FF2B5EF4-FFF2-40B4-BE49-F238E27FC236}">
                  <a16:creationId xmlns:a16="http://schemas.microsoft.com/office/drawing/2014/main" id="{522819E4-03FE-3547-A093-6D032D47C2B9}"/>
                </a:ext>
              </a:extLst>
            </p:cNvPr>
            <p:cNvSpPr txBox="1">
              <a:spLocks noChangeArrowheads="1"/>
            </p:cNvSpPr>
            <p:nvPr/>
          </p:nvSpPr>
          <p:spPr bwMode="auto">
            <a:xfrm>
              <a:off x="1094" y="3291"/>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12</a:t>
              </a:r>
            </a:p>
          </p:txBody>
        </p:sp>
      </p:grpSp>
      <p:grpSp>
        <p:nvGrpSpPr>
          <p:cNvPr id="504876" name="Group 44">
            <a:extLst>
              <a:ext uri="{FF2B5EF4-FFF2-40B4-BE49-F238E27FC236}">
                <a16:creationId xmlns:a16="http://schemas.microsoft.com/office/drawing/2014/main" id="{E0F0750D-0EE8-3543-9544-F4A944FFC1D3}"/>
              </a:ext>
            </a:extLst>
          </p:cNvPr>
          <p:cNvGrpSpPr>
            <a:grpSpLocks/>
          </p:cNvGrpSpPr>
          <p:nvPr/>
        </p:nvGrpSpPr>
        <p:grpSpPr bwMode="auto">
          <a:xfrm>
            <a:off x="4876800" y="4191000"/>
            <a:ext cx="731838" cy="566738"/>
            <a:chOff x="3072" y="2640"/>
            <a:chExt cx="461" cy="357"/>
          </a:xfrm>
        </p:grpSpPr>
        <p:grpSp>
          <p:nvGrpSpPr>
            <p:cNvPr id="504877" name="Group 45">
              <a:extLst>
                <a:ext uri="{FF2B5EF4-FFF2-40B4-BE49-F238E27FC236}">
                  <a16:creationId xmlns:a16="http://schemas.microsoft.com/office/drawing/2014/main" id="{0AB8EBA6-FB92-FE44-9AF9-96598B4462C2}"/>
                </a:ext>
              </a:extLst>
            </p:cNvPr>
            <p:cNvGrpSpPr>
              <a:grpSpLocks/>
            </p:cNvGrpSpPr>
            <p:nvPr/>
          </p:nvGrpSpPr>
          <p:grpSpPr bwMode="auto">
            <a:xfrm>
              <a:off x="3072" y="2640"/>
              <a:ext cx="192" cy="288"/>
              <a:chOff x="3072" y="2640"/>
              <a:chExt cx="192" cy="288"/>
            </a:xfrm>
          </p:grpSpPr>
          <p:sp>
            <p:nvSpPr>
              <p:cNvPr id="504878" name="Line 46">
                <a:extLst>
                  <a:ext uri="{FF2B5EF4-FFF2-40B4-BE49-F238E27FC236}">
                    <a16:creationId xmlns:a16="http://schemas.microsoft.com/office/drawing/2014/main" id="{0BC0A8B2-91F3-E644-B536-B5ED8DF341C8}"/>
                  </a:ext>
                </a:extLst>
              </p:cNvPr>
              <p:cNvSpPr>
                <a:spLocks noChangeShapeType="1"/>
              </p:cNvSpPr>
              <p:nvPr/>
            </p:nvSpPr>
            <p:spPr bwMode="auto">
              <a:xfrm flipH="1">
                <a:off x="3111" y="2685"/>
                <a:ext cx="114" cy="198"/>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4879" name="Oval 47">
                <a:extLst>
                  <a:ext uri="{FF2B5EF4-FFF2-40B4-BE49-F238E27FC236}">
                    <a16:creationId xmlns:a16="http://schemas.microsoft.com/office/drawing/2014/main" id="{B48434DB-D41A-6245-869F-D501FBEE1751}"/>
                  </a:ext>
                </a:extLst>
              </p:cNvPr>
              <p:cNvSpPr>
                <a:spLocks noChangeArrowheads="1"/>
              </p:cNvSpPr>
              <p:nvPr/>
            </p:nvSpPr>
            <p:spPr bwMode="auto">
              <a:xfrm flipH="1">
                <a:off x="3216" y="264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80" name="Oval 48">
                <a:extLst>
                  <a:ext uri="{FF2B5EF4-FFF2-40B4-BE49-F238E27FC236}">
                    <a16:creationId xmlns:a16="http://schemas.microsoft.com/office/drawing/2014/main" id="{2D27A31C-A38F-524E-A4CD-E8489A2F9E48}"/>
                  </a:ext>
                </a:extLst>
              </p:cNvPr>
              <p:cNvSpPr>
                <a:spLocks noChangeArrowheads="1"/>
              </p:cNvSpPr>
              <p:nvPr/>
            </p:nvSpPr>
            <p:spPr bwMode="auto">
              <a:xfrm flipH="1">
                <a:off x="3072" y="288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grpSp>
        <p:sp>
          <p:nvSpPr>
            <p:cNvPr id="504881" name="Text Box 49">
              <a:extLst>
                <a:ext uri="{FF2B5EF4-FFF2-40B4-BE49-F238E27FC236}">
                  <a16:creationId xmlns:a16="http://schemas.microsoft.com/office/drawing/2014/main" id="{0CA7A890-062E-8742-9081-EA6B7E8D386B}"/>
                </a:ext>
              </a:extLst>
            </p:cNvPr>
            <p:cNvSpPr txBox="1">
              <a:spLocks noChangeArrowheads="1"/>
            </p:cNvSpPr>
            <p:nvPr/>
          </p:nvSpPr>
          <p:spPr bwMode="auto">
            <a:xfrm>
              <a:off x="3217" y="2738"/>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21</a:t>
              </a:r>
            </a:p>
          </p:txBody>
        </p:sp>
      </p:grpSp>
      <p:sp>
        <p:nvSpPr>
          <p:cNvPr id="504882" name="Line 50">
            <a:extLst>
              <a:ext uri="{FF2B5EF4-FFF2-40B4-BE49-F238E27FC236}">
                <a16:creationId xmlns:a16="http://schemas.microsoft.com/office/drawing/2014/main" id="{1B4267BC-2808-624C-865B-8F78EF324360}"/>
              </a:ext>
            </a:extLst>
          </p:cNvPr>
          <p:cNvSpPr>
            <a:spLocks noChangeShapeType="1"/>
          </p:cNvSpPr>
          <p:nvPr/>
        </p:nvSpPr>
        <p:spPr bwMode="auto">
          <a:xfrm>
            <a:off x="4267200" y="2971800"/>
            <a:ext cx="0" cy="3581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grpSp>
        <p:nvGrpSpPr>
          <p:cNvPr id="504883" name="Group 51">
            <a:extLst>
              <a:ext uri="{FF2B5EF4-FFF2-40B4-BE49-F238E27FC236}">
                <a16:creationId xmlns:a16="http://schemas.microsoft.com/office/drawing/2014/main" id="{5257C474-C2B9-8643-B6E6-C649096B3746}"/>
              </a:ext>
            </a:extLst>
          </p:cNvPr>
          <p:cNvGrpSpPr>
            <a:grpSpLocks/>
          </p:cNvGrpSpPr>
          <p:nvPr/>
        </p:nvGrpSpPr>
        <p:grpSpPr bwMode="auto">
          <a:xfrm>
            <a:off x="3792538" y="4164013"/>
            <a:ext cx="627062" cy="411162"/>
            <a:chOff x="2389" y="2623"/>
            <a:chExt cx="395" cy="259"/>
          </a:xfrm>
        </p:grpSpPr>
        <p:grpSp>
          <p:nvGrpSpPr>
            <p:cNvPr id="504884" name="Group 52">
              <a:extLst>
                <a:ext uri="{FF2B5EF4-FFF2-40B4-BE49-F238E27FC236}">
                  <a16:creationId xmlns:a16="http://schemas.microsoft.com/office/drawing/2014/main" id="{2EC776E1-5922-9E4F-A467-3300832254F2}"/>
                </a:ext>
              </a:extLst>
            </p:cNvPr>
            <p:cNvGrpSpPr>
              <a:grpSpLocks/>
            </p:cNvGrpSpPr>
            <p:nvPr/>
          </p:nvGrpSpPr>
          <p:grpSpPr bwMode="auto">
            <a:xfrm>
              <a:off x="2592" y="2736"/>
              <a:ext cx="192" cy="144"/>
              <a:chOff x="2592" y="2736"/>
              <a:chExt cx="192" cy="144"/>
            </a:xfrm>
          </p:grpSpPr>
          <p:sp>
            <p:nvSpPr>
              <p:cNvPr id="504885" name="Line 53">
                <a:extLst>
                  <a:ext uri="{FF2B5EF4-FFF2-40B4-BE49-F238E27FC236}">
                    <a16:creationId xmlns:a16="http://schemas.microsoft.com/office/drawing/2014/main" id="{9BBA5B10-0068-6040-9F5B-CA0BE2085E41}"/>
                  </a:ext>
                </a:extLst>
              </p:cNvPr>
              <p:cNvSpPr>
                <a:spLocks noChangeShapeType="1"/>
              </p:cNvSpPr>
              <p:nvPr/>
            </p:nvSpPr>
            <p:spPr bwMode="auto">
              <a:xfrm flipH="1">
                <a:off x="2631" y="2772"/>
                <a:ext cx="105" cy="72"/>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4886" name="Oval 54">
                <a:extLst>
                  <a:ext uri="{FF2B5EF4-FFF2-40B4-BE49-F238E27FC236}">
                    <a16:creationId xmlns:a16="http://schemas.microsoft.com/office/drawing/2014/main" id="{1ACE904A-FA36-894C-A776-11A6185B9153}"/>
                  </a:ext>
                </a:extLst>
              </p:cNvPr>
              <p:cNvSpPr>
                <a:spLocks noChangeArrowheads="1"/>
              </p:cNvSpPr>
              <p:nvPr/>
            </p:nvSpPr>
            <p:spPr bwMode="auto">
              <a:xfrm flipH="1">
                <a:off x="2736" y="2736"/>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4887" name="Oval 55">
                <a:extLst>
                  <a:ext uri="{FF2B5EF4-FFF2-40B4-BE49-F238E27FC236}">
                    <a16:creationId xmlns:a16="http://schemas.microsoft.com/office/drawing/2014/main" id="{9FBBECA5-081E-0A49-95B3-A087695A508B}"/>
                  </a:ext>
                </a:extLst>
              </p:cNvPr>
              <p:cNvSpPr>
                <a:spLocks noChangeArrowheads="1"/>
              </p:cNvSpPr>
              <p:nvPr/>
            </p:nvSpPr>
            <p:spPr bwMode="auto">
              <a:xfrm flipH="1">
                <a:off x="2592" y="2832"/>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grpSp>
        <p:sp>
          <p:nvSpPr>
            <p:cNvPr id="504888" name="Text Box 56">
              <a:extLst>
                <a:ext uri="{FF2B5EF4-FFF2-40B4-BE49-F238E27FC236}">
                  <a16:creationId xmlns:a16="http://schemas.microsoft.com/office/drawing/2014/main" id="{F4977A12-4D91-1346-82EF-B544FD37BFE6}"/>
                </a:ext>
              </a:extLst>
            </p:cNvPr>
            <p:cNvSpPr txBox="1">
              <a:spLocks noChangeArrowheads="1"/>
            </p:cNvSpPr>
            <p:nvPr/>
          </p:nvSpPr>
          <p:spPr bwMode="auto">
            <a:xfrm>
              <a:off x="2389" y="2623"/>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8</a:t>
              </a:r>
            </a:p>
          </p:txBody>
        </p:sp>
      </p:grpSp>
      <p:sp>
        <p:nvSpPr>
          <p:cNvPr id="504889" name="Text Box 57">
            <a:extLst>
              <a:ext uri="{FF2B5EF4-FFF2-40B4-BE49-F238E27FC236}">
                <a16:creationId xmlns:a16="http://schemas.microsoft.com/office/drawing/2014/main" id="{AB5BC15F-1D3B-CF4C-8A90-6AEC195768EB}"/>
              </a:ext>
            </a:extLst>
          </p:cNvPr>
          <p:cNvSpPr txBox="1">
            <a:spLocks noChangeArrowheads="1"/>
          </p:cNvSpPr>
          <p:nvPr/>
        </p:nvSpPr>
        <p:spPr bwMode="auto">
          <a:xfrm>
            <a:off x="4191000" y="3246438"/>
            <a:ext cx="5016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L</a:t>
            </a:r>
          </a:p>
        </p:txBody>
      </p:sp>
      <p:sp>
        <p:nvSpPr>
          <p:cNvPr id="504890" name="Text Box 58">
            <a:extLst>
              <a:ext uri="{FF2B5EF4-FFF2-40B4-BE49-F238E27FC236}">
                <a16:creationId xmlns:a16="http://schemas.microsoft.com/office/drawing/2014/main" id="{C7FBBA9C-9889-4341-A33C-F06647454516}"/>
              </a:ext>
            </a:extLst>
          </p:cNvPr>
          <p:cNvSpPr txBox="1">
            <a:spLocks noChangeArrowheads="1"/>
          </p:cNvSpPr>
          <p:nvPr/>
        </p:nvSpPr>
        <p:spPr bwMode="auto">
          <a:xfrm>
            <a:off x="7258050" y="2028825"/>
            <a:ext cx="11684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1019175">
              <a:defRPr kumimoji="1" sz="2400">
                <a:solidFill>
                  <a:schemeClr val="tx1"/>
                </a:solidFill>
                <a:latin typeface="Comic Sans MS" panose="030F0902030302020204" pitchFamily="66" charset="0"/>
              </a:defRPr>
            </a:lvl1pPr>
            <a:lvl2pPr marL="509588" defTabSz="1019175">
              <a:defRPr kumimoji="1" sz="2400">
                <a:solidFill>
                  <a:schemeClr val="tx1"/>
                </a:solidFill>
                <a:latin typeface="Comic Sans MS" panose="030F0902030302020204" pitchFamily="66" charset="0"/>
              </a:defRPr>
            </a:lvl2pPr>
            <a:lvl3pPr marL="1019175" defTabSz="1019175">
              <a:defRPr kumimoji="1" sz="2400">
                <a:solidFill>
                  <a:schemeClr val="tx1"/>
                </a:solidFill>
                <a:latin typeface="Comic Sans MS" panose="030F0902030302020204" pitchFamily="66" charset="0"/>
              </a:defRPr>
            </a:lvl3pPr>
            <a:lvl4pPr marL="1528763" defTabSz="1019175">
              <a:defRPr kumimoji="1" sz="2400">
                <a:solidFill>
                  <a:schemeClr val="tx1"/>
                </a:solidFill>
                <a:latin typeface="Comic Sans MS" panose="030F0902030302020204" pitchFamily="66" charset="0"/>
              </a:defRPr>
            </a:lvl4pPr>
            <a:lvl5pPr marL="2038350" defTabSz="1019175">
              <a:defRPr kumimoji="1" sz="2400">
                <a:solidFill>
                  <a:schemeClr val="tx1"/>
                </a:solidFill>
                <a:latin typeface="Comic Sans MS" panose="030F0902030302020204" pitchFamily="66" charset="0"/>
              </a:defRPr>
            </a:lvl5pPr>
            <a:lvl6pPr marL="2495550" defTabSz="1019175" eaLnBrk="0" fontAlgn="base" hangingPunct="0">
              <a:spcBef>
                <a:spcPct val="0"/>
              </a:spcBef>
              <a:spcAft>
                <a:spcPct val="0"/>
              </a:spcAft>
              <a:defRPr kumimoji="1" sz="2400">
                <a:solidFill>
                  <a:schemeClr val="tx1"/>
                </a:solidFill>
                <a:latin typeface="Comic Sans MS" panose="030F0902030302020204" pitchFamily="66" charset="0"/>
              </a:defRPr>
            </a:lvl6pPr>
            <a:lvl7pPr marL="2952750" defTabSz="1019175" eaLnBrk="0" fontAlgn="base" hangingPunct="0">
              <a:spcBef>
                <a:spcPct val="0"/>
              </a:spcBef>
              <a:spcAft>
                <a:spcPct val="0"/>
              </a:spcAft>
              <a:defRPr kumimoji="1" sz="2400">
                <a:solidFill>
                  <a:schemeClr val="tx1"/>
                </a:solidFill>
                <a:latin typeface="Comic Sans MS" panose="030F0902030302020204" pitchFamily="66" charset="0"/>
              </a:defRPr>
            </a:lvl7pPr>
            <a:lvl8pPr marL="3409950" defTabSz="1019175" eaLnBrk="0" fontAlgn="base" hangingPunct="0">
              <a:spcBef>
                <a:spcPct val="0"/>
              </a:spcBef>
              <a:spcAft>
                <a:spcPct val="0"/>
              </a:spcAft>
              <a:defRPr kumimoji="1" sz="2400">
                <a:solidFill>
                  <a:schemeClr val="tx1"/>
                </a:solidFill>
                <a:latin typeface="Comic Sans MS" panose="030F0902030302020204" pitchFamily="66" charset="0"/>
              </a:defRPr>
            </a:lvl8pPr>
            <a:lvl9pPr marL="3867150" defTabSz="1019175" eaLnBrk="0" fontAlgn="base" hangingPunct="0">
              <a:spcBef>
                <a:spcPct val="0"/>
              </a:spcBef>
              <a:spcAft>
                <a:spcPct val="0"/>
              </a:spcAft>
              <a:defRPr kumimoji="1" sz="2400">
                <a:solidFill>
                  <a:schemeClr val="tx1"/>
                </a:solidFill>
                <a:latin typeface="Comic Sans MS" panose="030F0902030302020204" pitchFamily="66" charset="0"/>
              </a:defRPr>
            </a:lvl9pPr>
          </a:lstStyle>
          <a:p>
            <a:pPr>
              <a:spcBef>
                <a:spcPct val="50000"/>
              </a:spcBef>
            </a:pPr>
            <a:r>
              <a:rPr lang="en-US" altLang="en-US" sz="1200"/>
              <a:t>seems like </a:t>
            </a:r>
            <a:r>
              <a:rPr lang="en-US" altLang="en-US" sz="1200">
                <a:sym typeface="Symbol" pitchFamily="2" charset="2"/>
              </a:rPr>
              <a:t></a:t>
            </a:r>
            <a:r>
              <a:rPr lang="en-US" altLang="en-US" sz="1200"/>
              <a:t>(n</a:t>
            </a:r>
            <a:r>
              <a:rPr lang="en-US" altLang="en-US" sz="1200" baseline="30000"/>
              <a:t>2</a:t>
            </a:r>
            <a:r>
              <a:rPr lang="en-US" altLang="en-US" sz="1200"/>
              <a:t>) </a:t>
            </a:r>
          </a:p>
        </p:txBody>
      </p:sp>
      <p:sp>
        <p:nvSpPr>
          <p:cNvPr id="504891" name="Line 59">
            <a:extLst>
              <a:ext uri="{FF2B5EF4-FFF2-40B4-BE49-F238E27FC236}">
                <a16:creationId xmlns:a16="http://schemas.microsoft.com/office/drawing/2014/main" id="{38C82B4C-1329-9946-815E-88C422A026CE}"/>
              </a:ext>
            </a:extLst>
          </p:cNvPr>
          <p:cNvSpPr>
            <a:spLocks noChangeShapeType="1"/>
          </p:cNvSpPr>
          <p:nvPr/>
        </p:nvSpPr>
        <p:spPr bwMode="auto">
          <a:xfrm rot="16200000" flipV="1">
            <a:off x="7010400" y="2076450"/>
            <a:ext cx="0" cy="152400"/>
          </a:xfrm>
          <a:prstGeom prst="line">
            <a:avLst/>
          </a:prstGeom>
          <a:noFill/>
          <a:ln w="952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ide Number Placeholder 3">
            <a:extLst>
              <a:ext uri="{FF2B5EF4-FFF2-40B4-BE49-F238E27FC236}">
                <a16:creationId xmlns:a16="http://schemas.microsoft.com/office/drawing/2014/main" id="{1883933E-B164-4148-AACA-6B91BE3A5E0B}"/>
              </a:ext>
            </a:extLst>
          </p:cNvPr>
          <p:cNvSpPr>
            <a:spLocks noGrp="1"/>
          </p:cNvSpPr>
          <p:nvPr>
            <p:ph type="sldNum" sz="quarter" idx="10"/>
          </p:nvPr>
        </p:nvSpPr>
        <p:spPr/>
        <p:txBody>
          <a:bodyPr/>
          <a:lstStyle/>
          <a:p>
            <a:fld id="{802284CE-BB6A-8C40-B975-4C66911CC365}" type="slidenum">
              <a:rPr lang="en-US" altLang="en-US"/>
              <a:pPr/>
              <a:t>8</a:t>
            </a:fld>
            <a:endParaRPr lang="en-US" altLang="en-US" sz="1400"/>
          </a:p>
        </p:txBody>
      </p:sp>
      <p:sp>
        <p:nvSpPr>
          <p:cNvPr id="506882" name="Rectangle 2">
            <a:extLst>
              <a:ext uri="{FF2B5EF4-FFF2-40B4-BE49-F238E27FC236}">
                <a16:creationId xmlns:a16="http://schemas.microsoft.com/office/drawing/2014/main" id="{27C77CF3-F7A1-1549-A27E-0DE001BA785B}"/>
              </a:ext>
            </a:extLst>
          </p:cNvPr>
          <p:cNvSpPr>
            <a:spLocks noChangeArrowheads="1"/>
          </p:cNvSpPr>
          <p:nvPr/>
        </p:nvSpPr>
        <p:spPr bwMode="auto">
          <a:xfrm>
            <a:off x="1676400" y="2971800"/>
            <a:ext cx="6248400" cy="3581400"/>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6883" name="Rectangle 3">
            <a:extLst>
              <a:ext uri="{FF2B5EF4-FFF2-40B4-BE49-F238E27FC236}">
                <a16:creationId xmlns:a16="http://schemas.microsoft.com/office/drawing/2014/main" id="{609082DF-3F44-6446-A44C-F81B082B1676}"/>
              </a:ext>
            </a:extLst>
          </p:cNvPr>
          <p:cNvSpPr>
            <a:spLocks noGrp="1" noChangeArrowheads="1"/>
          </p:cNvSpPr>
          <p:nvPr>
            <p:ph type="title"/>
          </p:nvPr>
        </p:nvSpPr>
        <p:spPr/>
        <p:txBody>
          <a:bodyPr/>
          <a:lstStyle/>
          <a:p>
            <a:r>
              <a:rPr lang="en-US" altLang="en-US"/>
              <a:t>Closest Pair of Points</a:t>
            </a:r>
          </a:p>
        </p:txBody>
      </p:sp>
      <p:sp>
        <p:nvSpPr>
          <p:cNvPr id="506884" name="Rectangle 4">
            <a:extLst>
              <a:ext uri="{FF2B5EF4-FFF2-40B4-BE49-F238E27FC236}">
                <a16:creationId xmlns:a16="http://schemas.microsoft.com/office/drawing/2014/main" id="{7A923452-2194-564A-99F3-DC06C98A94A2}"/>
              </a:ext>
            </a:extLst>
          </p:cNvPr>
          <p:cNvSpPr>
            <a:spLocks noGrp="1" noChangeArrowheads="1"/>
          </p:cNvSpPr>
          <p:nvPr>
            <p:ph type="body" idx="1"/>
          </p:nvPr>
        </p:nvSpPr>
        <p:spPr/>
        <p:txBody>
          <a:bodyPr/>
          <a:lstStyle/>
          <a:p>
            <a:r>
              <a:rPr lang="en-US" altLang="en-US">
                <a:solidFill>
                  <a:schemeClr val="tx1"/>
                </a:solidFill>
              </a:rPr>
              <a:t>Find closest pair with one point in each side, </a:t>
            </a:r>
            <a:r>
              <a:rPr lang="en-US" altLang="en-US">
                <a:solidFill>
                  <a:schemeClr val="accent1"/>
                </a:solidFill>
              </a:rPr>
              <a:t>assuming that distance &lt; </a:t>
            </a:r>
            <a:r>
              <a:rPr lang="en-US" altLang="en-US">
                <a:solidFill>
                  <a:schemeClr val="accent1"/>
                </a:solidFill>
                <a:sym typeface="Symbol" pitchFamily="2" charset="2"/>
              </a:rPr>
              <a:t></a:t>
            </a:r>
            <a:r>
              <a:rPr lang="en-US" altLang="en-US">
                <a:solidFill>
                  <a:schemeClr val="tx1"/>
                </a:solidFill>
                <a:sym typeface="Symbol" pitchFamily="2" charset="2"/>
              </a:rPr>
              <a:t>.</a:t>
            </a:r>
          </a:p>
        </p:txBody>
      </p:sp>
      <p:sp>
        <p:nvSpPr>
          <p:cNvPr id="506885" name="Oval 5">
            <a:extLst>
              <a:ext uri="{FF2B5EF4-FFF2-40B4-BE49-F238E27FC236}">
                <a16:creationId xmlns:a16="http://schemas.microsoft.com/office/drawing/2014/main" id="{E7FA0F75-F560-9142-9815-507D4F274BFD}"/>
              </a:ext>
            </a:extLst>
          </p:cNvPr>
          <p:cNvSpPr>
            <a:spLocks noChangeArrowheads="1"/>
          </p:cNvSpPr>
          <p:nvPr/>
        </p:nvSpPr>
        <p:spPr bwMode="auto">
          <a:xfrm flipH="1">
            <a:off x="2286000" y="4114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86" name="Oval 6">
            <a:extLst>
              <a:ext uri="{FF2B5EF4-FFF2-40B4-BE49-F238E27FC236}">
                <a16:creationId xmlns:a16="http://schemas.microsoft.com/office/drawing/2014/main" id="{F4A1A62F-A1D3-A549-83FB-CF0FDE8A0EC9}"/>
              </a:ext>
            </a:extLst>
          </p:cNvPr>
          <p:cNvSpPr>
            <a:spLocks noChangeArrowheads="1"/>
          </p:cNvSpPr>
          <p:nvPr/>
        </p:nvSpPr>
        <p:spPr bwMode="auto">
          <a:xfrm flipH="1">
            <a:off x="4114800" y="4038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87" name="Oval 7">
            <a:extLst>
              <a:ext uri="{FF2B5EF4-FFF2-40B4-BE49-F238E27FC236}">
                <a16:creationId xmlns:a16="http://schemas.microsoft.com/office/drawing/2014/main" id="{871121D2-A029-A04E-A324-A98FC7F173AD}"/>
              </a:ext>
            </a:extLst>
          </p:cNvPr>
          <p:cNvSpPr>
            <a:spLocks noChangeArrowheads="1"/>
          </p:cNvSpPr>
          <p:nvPr/>
        </p:nvSpPr>
        <p:spPr bwMode="auto">
          <a:xfrm flipH="1">
            <a:off x="3352800" y="5410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88" name="Oval 8">
            <a:extLst>
              <a:ext uri="{FF2B5EF4-FFF2-40B4-BE49-F238E27FC236}">
                <a16:creationId xmlns:a16="http://schemas.microsoft.com/office/drawing/2014/main" id="{D68D41E3-109A-E345-ACB8-4E9279679227}"/>
              </a:ext>
            </a:extLst>
          </p:cNvPr>
          <p:cNvSpPr>
            <a:spLocks noChangeArrowheads="1"/>
          </p:cNvSpPr>
          <p:nvPr/>
        </p:nvSpPr>
        <p:spPr bwMode="auto">
          <a:xfrm flipH="1">
            <a:off x="4419600" y="6019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89" name="Oval 9">
            <a:extLst>
              <a:ext uri="{FF2B5EF4-FFF2-40B4-BE49-F238E27FC236}">
                <a16:creationId xmlns:a16="http://schemas.microsoft.com/office/drawing/2014/main" id="{29BFEBEA-8481-EE43-B16C-FE3AC25F89DF}"/>
              </a:ext>
            </a:extLst>
          </p:cNvPr>
          <p:cNvSpPr>
            <a:spLocks noChangeArrowheads="1"/>
          </p:cNvSpPr>
          <p:nvPr/>
        </p:nvSpPr>
        <p:spPr bwMode="auto">
          <a:xfrm flipH="1">
            <a:off x="19050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90" name="Oval 10">
            <a:extLst>
              <a:ext uri="{FF2B5EF4-FFF2-40B4-BE49-F238E27FC236}">
                <a16:creationId xmlns:a16="http://schemas.microsoft.com/office/drawing/2014/main" id="{99101F1B-1F17-4C4E-B640-EFC46093FA38}"/>
              </a:ext>
            </a:extLst>
          </p:cNvPr>
          <p:cNvSpPr>
            <a:spLocks noChangeArrowheads="1"/>
          </p:cNvSpPr>
          <p:nvPr/>
        </p:nvSpPr>
        <p:spPr bwMode="auto">
          <a:xfrm flipH="1">
            <a:off x="2895600" y="3962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91" name="Oval 11">
            <a:extLst>
              <a:ext uri="{FF2B5EF4-FFF2-40B4-BE49-F238E27FC236}">
                <a16:creationId xmlns:a16="http://schemas.microsoft.com/office/drawing/2014/main" id="{CD67CAF1-93E2-CD4D-8BFD-CCD4EED81AC7}"/>
              </a:ext>
            </a:extLst>
          </p:cNvPr>
          <p:cNvSpPr>
            <a:spLocks noChangeArrowheads="1"/>
          </p:cNvSpPr>
          <p:nvPr/>
        </p:nvSpPr>
        <p:spPr bwMode="auto">
          <a:xfrm flipH="1">
            <a:off x="31242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92" name="Oval 12">
            <a:extLst>
              <a:ext uri="{FF2B5EF4-FFF2-40B4-BE49-F238E27FC236}">
                <a16:creationId xmlns:a16="http://schemas.microsoft.com/office/drawing/2014/main" id="{2A90030E-CB10-7C41-9EAB-7979AF082C44}"/>
              </a:ext>
            </a:extLst>
          </p:cNvPr>
          <p:cNvSpPr>
            <a:spLocks noChangeArrowheads="1"/>
          </p:cNvSpPr>
          <p:nvPr/>
        </p:nvSpPr>
        <p:spPr bwMode="auto">
          <a:xfrm flipH="1">
            <a:off x="3200400" y="4267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93" name="Oval 13">
            <a:extLst>
              <a:ext uri="{FF2B5EF4-FFF2-40B4-BE49-F238E27FC236}">
                <a16:creationId xmlns:a16="http://schemas.microsoft.com/office/drawing/2014/main" id="{A6387CAD-70D0-4D4B-9F42-36A2AD87896F}"/>
              </a:ext>
            </a:extLst>
          </p:cNvPr>
          <p:cNvSpPr>
            <a:spLocks noChangeArrowheads="1"/>
          </p:cNvSpPr>
          <p:nvPr/>
        </p:nvSpPr>
        <p:spPr bwMode="auto">
          <a:xfrm flipH="1">
            <a:off x="56388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94" name="Oval 14">
            <a:extLst>
              <a:ext uri="{FF2B5EF4-FFF2-40B4-BE49-F238E27FC236}">
                <a16:creationId xmlns:a16="http://schemas.microsoft.com/office/drawing/2014/main" id="{6D0ED847-90E3-4441-B209-47E05A2CB3B8}"/>
              </a:ext>
            </a:extLst>
          </p:cNvPr>
          <p:cNvSpPr>
            <a:spLocks noChangeArrowheads="1"/>
          </p:cNvSpPr>
          <p:nvPr/>
        </p:nvSpPr>
        <p:spPr bwMode="auto">
          <a:xfrm flipH="1">
            <a:off x="38862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95" name="Oval 15">
            <a:extLst>
              <a:ext uri="{FF2B5EF4-FFF2-40B4-BE49-F238E27FC236}">
                <a16:creationId xmlns:a16="http://schemas.microsoft.com/office/drawing/2014/main" id="{ABEBAEB4-5EE1-DC4E-B6CE-BF8ABE2A3A3A}"/>
              </a:ext>
            </a:extLst>
          </p:cNvPr>
          <p:cNvSpPr>
            <a:spLocks noChangeArrowheads="1"/>
          </p:cNvSpPr>
          <p:nvPr/>
        </p:nvSpPr>
        <p:spPr bwMode="auto">
          <a:xfrm flipH="1">
            <a:off x="5105400" y="4191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96" name="Oval 16">
            <a:extLst>
              <a:ext uri="{FF2B5EF4-FFF2-40B4-BE49-F238E27FC236}">
                <a16:creationId xmlns:a16="http://schemas.microsoft.com/office/drawing/2014/main" id="{59CA8979-C657-C34E-A580-34B9699840A8}"/>
              </a:ext>
            </a:extLst>
          </p:cNvPr>
          <p:cNvSpPr>
            <a:spLocks noChangeArrowheads="1"/>
          </p:cNvSpPr>
          <p:nvPr/>
        </p:nvSpPr>
        <p:spPr bwMode="auto">
          <a:xfrm flipH="1">
            <a:off x="4876800" y="4572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97" name="Oval 17">
            <a:extLst>
              <a:ext uri="{FF2B5EF4-FFF2-40B4-BE49-F238E27FC236}">
                <a16:creationId xmlns:a16="http://schemas.microsoft.com/office/drawing/2014/main" id="{5B2C681E-AC26-784C-B5B6-8D52354D4985}"/>
              </a:ext>
            </a:extLst>
          </p:cNvPr>
          <p:cNvSpPr>
            <a:spLocks noChangeArrowheads="1"/>
          </p:cNvSpPr>
          <p:nvPr/>
        </p:nvSpPr>
        <p:spPr bwMode="auto">
          <a:xfrm flipH="1">
            <a:off x="7620000" y="6400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98" name="Oval 18">
            <a:extLst>
              <a:ext uri="{FF2B5EF4-FFF2-40B4-BE49-F238E27FC236}">
                <a16:creationId xmlns:a16="http://schemas.microsoft.com/office/drawing/2014/main" id="{834DBF12-B06F-824C-881D-F8F698CE9BEA}"/>
              </a:ext>
            </a:extLst>
          </p:cNvPr>
          <p:cNvSpPr>
            <a:spLocks noChangeArrowheads="1"/>
          </p:cNvSpPr>
          <p:nvPr/>
        </p:nvSpPr>
        <p:spPr bwMode="auto">
          <a:xfrm flipH="1">
            <a:off x="6019800" y="3352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899" name="Oval 19">
            <a:extLst>
              <a:ext uri="{FF2B5EF4-FFF2-40B4-BE49-F238E27FC236}">
                <a16:creationId xmlns:a16="http://schemas.microsoft.com/office/drawing/2014/main" id="{90494556-FEBA-B04B-ADD1-EFB38BC6A11C}"/>
              </a:ext>
            </a:extLst>
          </p:cNvPr>
          <p:cNvSpPr>
            <a:spLocks noChangeArrowheads="1"/>
          </p:cNvSpPr>
          <p:nvPr/>
        </p:nvSpPr>
        <p:spPr bwMode="auto">
          <a:xfrm flipH="1">
            <a:off x="6477000" y="4648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00" name="Oval 20">
            <a:extLst>
              <a:ext uri="{FF2B5EF4-FFF2-40B4-BE49-F238E27FC236}">
                <a16:creationId xmlns:a16="http://schemas.microsoft.com/office/drawing/2014/main" id="{9AE9044D-DFFC-CC4C-B45C-EB3657593A57}"/>
              </a:ext>
            </a:extLst>
          </p:cNvPr>
          <p:cNvSpPr>
            <a:spLocks noChangeArrowheads="1"/>
          </p:cNvSpPr>
          <p:nvPr/>
        </p:nvSpPr>
        <p:spPr bwMode="auto">
          <a:xfrm flipH="1">
            <a:off x="1828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01" name="Oval 21">
            <a:extLst>
              <a:ext uri="{FF2B5EF4-FFF2-40B4-BE49-F238E27FC236}">
                <a16:creationId xmlns:a16="http://schemas.microsoft.com/office/drawing/2014/main" id="{B8FC54E2-C1F0-414A-B2C1-90DD0C96CE4A}"/>
              </a:ext>
            </a:extLst>
          </p:cNvPr>
          <p:cNvSpPr>
            <a:spLocks noChangeArrowheads="1"/>
          </p:cNvSpPr>
          <p:nvPr/>
        </p:nvSpPr>
        <p:spPr bwMode="auto">
          <a:xfrm flipH="1">
            <a:off x="4343400" y="4343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02" name="Oval 22">
            <a:extLst>
              <a:ext uri="{FF2B5EF4-FFF2-40B4-BE49-F238E27FC236}">
                <a16:creationId xmlns:a16="http://schemas.microsoft.com/office/drawing/2014/main" id="{A1444363-B29A-DA4B-8F75-FB35438BA2C6}"/>
              </a:ext>
            </a:extLst>
          </p:cNvPr>
          <p:cNvSpPr>
            <a:spLocks noChangeArrowheads="1"/>
          </p:cNvSpPr>
          <p:nvPr/>
        </p:nvSpPr>
        <p:spPr bwMode="auto">
          <a:xfrm flipH="1">
            <a:off x="33528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03" name="Oval 23">
            <a:extLst>
              <a:ext uri="{FF2B5EF4-FFF2-40B4-BE49-F238E27FC236}">
                <a16:creationId xmlns:a16="http://schemas.microsoft.com/office/drawing/2014/main" id="{2F8251B5-636A-F14E-BD60-9A45CE0C472E}"/>
              </a:ext>
            </a:extLst>
          </p:cNvPr>
          <p:cNvSpPr>
            <a:spLocks noChangeArrowheads="1"/>
          </p:cNvSpPr>
          <p:nvPr/>
        </p:nvSpPr>
        <p:spPr bwMode="auto">
          <a:xfrm flipH="1">
            <a:off x="4114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04" name="Oval 24">
            <a:extLst>
              <a:ext uri="{FF2B5EF4-FFF2-40B4-BE49-F238E27FC236}">
                <a16:creationId xmlns:a16="http://schemas.microsoft.com/office/drawing/2014/main" id="{0C17F9EE-78EE-F144-89A9-26BA4B55D3B3}"/>
              </a:ext>
            </a:extLst>
          </p:cNvPr>
          <p:cNvSpPr>
            <a:spLocks noChangeArrowheads="1"/>
          </p:cNvSpPr>
          <p:nvPr/>
        </p:nvSpPr>
        <p:spPr bwMode="auto">
          <a:xfrm flipH="1">
            <a:off x="3962400" y="5334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05" name="Oval 25">
            <a:extLst>
              <a:ext uri="{FF2B5EF4-FFF2-40B4-BE49-F238E27FC236}">
                <a16:creationId xmlns:a16="http://schemas.microsoft.com/office/drawing/2014/main" id="{06AFB6F7-ED4B-9C49-9098-417EC6018E36}"/>
              </a:ext>
            </a:extLst>
          </p:cNvPr>
          <p:cNvSpPr>
            <a:spLocks noChangeArrowheads="1"/>
          </p:cNvSpPr>
          <p:nvPr/>
        </p:nvSpPr>
        <p:spPr bwMode="auto">
          <a:xfrm flipH="1">
            <a:off x="1905000" y="5638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06" name="Oval 26">
            <a:extLst>
              <a:ext uri="{FF2B5EF4-FFF2-40B4-BE49-F238E27FC236}">
                <a16:creationId xmlns:a16="http://schemas.microsoft.com/office/drawing/2014/main" id="{4A727C61-AC1C-1540-A536-1B3BC549EF7D}"/>
              </a:ext>
            </a:extLst>
          </p:cNvPr>
          <p:cNvSpPr>
            <a:spLocks noChangeArrowheads="1"/>
          </p:cNvSpPr>
          <p:nvPr/>
        </p:nvSpPr>
        <p:spPr bwMode="auto">
          <a:xfrm flipH="1">
            <a:off x="22098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07" name="Oval 27">
            <a:extLst>
              <a:ext uri="{FF2B5EF4-FFF2-40B4-BE49-F238E27FC236}">
                <a16:creationId xmlns:a16="http://schemas.microsoft.com/office/drawing/2014/main" id="{1D1BA2BC-F324-DA44-B511-584461C878EB}"/>
              </a:ext>
            </a:extLst>
          </p:cNvPr>
          <p:cNvSpPr>
            <a:spLocks noChangeArrowheads="1"/>
          </p:cNvSpPr>
          <p:nvPr/>
        </p:nvSpPr>
        <p:spPr bwMode="auto">
          <a:xfrm flipH="1">
            <a:off x="3810000" y="6324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08" name="Oval 28">
            <a:extLst>
              <a:ext uri="{FF2B5EF4-FFF2-40B4-BE49-F238E27FC236}">
                <a16:creationId xmlns:a16="http://schemas.microsoft.com/office/drawing/2014/main" id="{634B5617-EEA5-C64C-B582-BCC2E7E8E4BC}"/>
              </a:ext>
            </a:extLst>
          </p:cNvPr>
          <p:cNvSpPr>
            <a:spLocks noChangeArrowheads="1"/>
          </p:cNvSpPr>
          <p:nvPr/>
        </p:nvSpPr>
        <p:spPr bwMode="auto">
          <a:xfrm flipH="1">
            <a:off x="17526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09" name="Oval 29">
            <a:extLst>
              <a:ext uri="{FF2B5EF4-FFF2-40B4-BE49-F238E27FC236}">
                <a16:creationId xmlns:a16="http://schemas.microsoft.com/office/drawing/2014/main" id="{95A4B38D-282D-DE43-A21F-A8C0EEC95F08}"/>
              </a:ext>
            </a:extLst>
          </p:cNvPr>
          <p:cNvSpPr>
            <a:spLocks noChangeArrowheads="1"/>
          </p:cNvSpPr>
          <p:nvPr/>
        </p:nvSpPr>
        <p:spPr bwMode="auto">
          <a:xfrm flipH="1">
            <a:off x="30480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10" name="Oval 30">
            <a:extLst>
              <a:ext uri="{FF2B5EF4-FFF2-40B4-BE49-F238E27FC236}">
                <a16:creationId xmlns:a16="http://schemas.microsoft.com/office/drawing/2014/main" id="{9AD4E6BB-F563-EF45-9AF8-3C5EB3920DA9}"/>
              </a:ext>
            </a:extLst>
          </p:cNvPr>
          <p:cNvSpPr>
            <a:spLocks noChangeArrowheads="1"/>
          </p:cNvSpPr>
          <p:nvPr/>
        </p:nvSpPr>
        <p:spPr bwMode="auto">
          <a:xfrm flipH="1">
            <a:off x="7543800" y="3886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11" name="Oval 31">
            <a:extLst>
              <a:ext uri="{FF2B5EF4-FFF2-40B4-BE49-F238E27FC236}">
                <a16:creationId xmlns:a16="http://schemas.microsoft.com/office/drawing/2014/main" id="{57A9BAD4-4E77-164A-B15A-2106C1789774}"/>
              </a:ext>
            </a:extLst>
          </p:cNvPr>
          <p:cNvSpPr>
            <a:spLocks noChangeArrowheads="1"/>
          </p:cNvSpPr>
          <p:nvPr/>
        </p:nvSpPr>
        <p:spPr bwMode="auto">
          <a:xfrm flipH="1">
            <a:off x="6858000" y="3429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12" name="Oval 32">
            <a:extLst>
              <a:ext uri="{FF2B5EF4-FFF2-40B4-BE49-F238E27FC236}">
                <a16:creationId xmlns:a16="http://schemas.microsoft.com/office/drawing/2014/main" id="{51051001-23D4-8747-AAAF-0F3104742523}"/>
              </a:ext>
            </a:extLst>
          </p:cNvPr>
          <p:cNvSpPr>
            <a:spLocks noChangeArrowheads="1"/>
          </p:cNvSpPr>
          <p:nvPr/>
        </p:nvSpPr>
        <p:spPr bwMode="auto">
          <a:xfrm flipH="1">
            <a:off x="5334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13" name="Oval 33">
            <a:extLst>
              <a:ext uri="{FF2B5EF4-FFF2-40B4-BE49-F238E27FC236}">
                <a16:creationId xmlns:a16="http://schemas.microsoft.com/office/drawing/2014/main" id="{CAAE1926-D387-094F-8991-77DC6E1547A3}"/>
              </a:ext>
            </a:extLst>
          </p:cNvPr>
          <p:cNvSpPr>
            <a:spLocks noChangeArrowheads="1"/>
          </p:cNvSpPr>
          <p:nvPr/>
        </p:nvSpPr>
        <p:spPr bwMode="auto">
          <a:xfrm flipH="1">
            <a:off x="75438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14" name="Oval 34">
            <a:extLst>
              <a:ext uri="{FF2B5EF4-FFF2-40B4-BE49-F238E27FC236}">
                <a16:creationId xmlns:a16="http://schemas.microsoft.com/office/drawing/2014/main" id="{02BD1A97-5250-DC45-9CCD-02DF784851C6}"/>
              </a:ext>
            </a:extLst>
          </p:cNvPr>
          <p:cNvSpPr>
            <a:spLocks noChangeArrowheads="1"/>
          </p:cNvSpPr>
          <p:nvPr/>
        </p:nvSpPr>
        <p:spPr bwMode="auto">
          <a:xfrm flipH="1">
            <a:off x="6019800" y="5029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15" name="Oval 35">
            <a:extLst>
              <a:ext uri="{FF2B5EF4-FFF2-40B4-BE49-F238E27FC236}">
                <a16:creationId xmlns:a16="http://schemas.microsoft.com/office/drawing/2014/main" id="{11E2500E-FD09-B849-A3ED-652AAD67BE2D}"/>
              </a:ext>
            </a:extLst>
          </p:cNvPr>
          <p:cNvSpPr>
            <a:spLocks noChangeArrowheads="1"/>
          </p:cNvSpPr>
          <p:nvPr/>
        </p:nvSpPr>
        <p:spPr bwMode="auto">
          <a:xfrm flipH="1">
            <a:off x="6248400" y="6172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16" name="Oval 36">
            <a:extLst>
              <a:ext uri="{FF2B5EF4-FFF2-40B4-BE49-F238E27FC236}">
                <a16:creationId xmlns:a16="http://schemas.microsoft.com/office/drawing/2014/main" id="{2425DA9D-4735-5441-BEC8-877F6CE1043A}"/>
              </a:ext>
            </a:extLst>
          </p:cNvPr>
          <p:cNvSpPr>
            <a:spLocks noChangeArrowheads="1"/>
          </p:cNvSpPr>
          <p:nvPr/>
        </p:nvSpPr>
        <p:spPr bwMode="auto">
          <a:xfrm flipH="1">
            <a:off x="76200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17" name="Oval 37">
            <a:extLst>
              <a:ext uri="{FF2B5EF4-FFF2-40B4-BE49-F238E27FC236}">
                <a16:creationId xmlns:a16="http://schemas.microsoft.com/office/drawing/2014/main" id="{C7F41E6F-73D2-6E40-803E-83FDFFE954C7}"/>
              </a:ext>
            </a:extLst>
          </p:cNvPr>
          <p:cNvSpPr>
            <a:spLocks noChangeArrowheads="1"/>
          </p:cNvSpPr>
          <p:nvPr/>
        </p:nvSpPr>
        <p:spPr bwMode="auto">
          <a:xfrm flipH="1">
            <a:off x="6477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18" name="Oval 38">
            <a:extLst>
              <a:ext uri="{FF2B5EF4-FFF2-40B4-BE49-F238E27FC236}">
                <a16:creationId xmlns:a16="http://schemas.microsoft.com/office/drawing/2014/main" id="{DD5AFD7F-B1F5-8540-8986-598C0CF49927}"/>
              </a:ext>
            </a:extLst>
          </p:cNvPr>
          <p:cNvSpPr>
            <a:spLocks noChangeArrowheads="1"/>
          </p:cNvSpPr>
          <p:nvPr/>
        </p:nvSpPr>
        <p:spPr bwMode="auto">
          <a:xfrm flipH="1">
            <a:off x="7239000" y="5562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19" name="Line 39">
            <a:extLst>
              <a:ext uri="{FF2B5EF4-FFF2-40B4-BE49-F238E27FC236}">
                <a16:creationId xmlns:a16="http://schemas.microsoft.com/office/drawing/2014/main" id="{8EBBAE4A-502D-7F47-9BD9-290AF05E0106}"/>
              </a:ext>
            </a:extLst>
          </p:cNvPr>
          <p:cNvSpPr>
            <a:spLocks noChangeShapeType="1"/>
          </p:cNvSpPr>
          <p:nvPr/>
        </p:nvSpPr>
        <p:spPr bwMode="auto">
          <a:xfrm>
            <a:off x="4267200" y="2971800"/>
            <a:ext cx="0" cy="3581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grpSp>
        <p:nvGrpSpPr>
          <p:cNvPr id="506920" name="Group 40">
            <a:extLst>
              <a:ext uri="{FF2B5EF4-FFF2-40B4-BE49-F238E27FC236}">
                <a16:creationId xmlns:a16="http://schemas.microsoft.com/office/drawing/2014/main" id="{6EEF46B4-A5A0-0F44-A33C-61B3D0B6B081}"/>
              </a:ext>
            </a:extLst>
          </p:cNvPr>
          <p:cNvGrpSpPr>
            <a:grpSpLocks/>
          </p:cNvGrpSpPr>
          <p:nvPr/>
        </p:nvGrpSpPr>
        <p:grpSpPr bwMode="auto">
          <a:xfrm>
            <a:off x="1736725" y="5224463"/>
            <a:ext cx="549275" cy="490537"/>
            <a:chOff x="1094" y="3291"/>
            <a:chExt cx="346" cy="309"/>
          </a:xfrm>
        </p:grpSpPr>
        <p:sp>
          <p:nvSpPr>
            <p:cNvPr id="506921" name="Line 41">
              <a:extLst>
                <a:ext uri="{FF2B5EF4-FFF2-40B4-BE49-F238E27FC236}">
                  <a16:creationId xmlns:a16="http://schemas.microsoft.com/office/drawing/2014/main" id="{678672DD-F3D0-A340-8052-35F8675E85FF}"/>
                </a:ext>
              </a:extLst>
            </p:cNvPr>
            <p:cNvSpPr>
              <a:spLocks noChangeShapeType="1"/>
            </p:cNvSpPr>
            <p:nvPr/>
          </p:nvSpPr>
          <p:spPr bwMode="auto">
            <a:xfrm flipH="1">
              <a:off x="1242" y="3489"/>
              <a:ext cx="156" cy="75"/>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6922" name="Oval 42">
              <a:extLst>
                <a:ext uri="{FF2B5EF4-FFF2-40B4-BE49-F238E27FC236}">
                  <a16:creationId xmlns:a16="http://schemas.microsoft.com/office/drawing/2014/main" id="{13A8D064-FF98-9A4A-92C7-C417F4F800A2}"/>
                </a:ext>
              </a:extLst>
            </p:cNvPr>
            <p:cNvSpPr>
              <a:spLocks noChangeArrowheads="1"/>
            </p:cNvSpPr>
            <p:nvPr/>
          </p:nvSpPr>
          <p:spPr bwMode="auto">
            <a:xfrm flipH="1">
              <a:off x="1200" y="3552"/>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23" name="Oval 43">
              <a:extLst>
                <a:ext uri="{FF2B5EF4-FFF2-40B4-BE49-F238E27FC236}">
                  <a16:creationId xmlns:a16="http://schemas.microsoft.com/office/drawing/2014/main" id="{B8EFC71E-35F8-1642-BD32-C01026768B5E}"/>
                </a:ext>
              </a:extLst>
            </p:cNvPr>
            <p:cNvSpPr>
              <a:spLocks noChangeArrowheads="1"/>
            </p:cNvSpPr>
            <p:nvPr/>
          </p:nvSpPr>
          <p:spPr bwMode="auto">
            <a:xfrm flipH="1">
              <a:off x="1392" y="3456"/>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24" name="Text Box 44">
              <a:extLst>
                <a:ext uri="{FF2B5EF4-FFF2-40B4-BE49-F238E27FC236}">
                  <a16:creationId xmlns:a16="http://schemas.microsoft.com/office/drawing/2014/main" id="{A9E3BC5E-81A4-CE4B-BE89-14097B9B13F3}"/>
                </a:ext>
              </a:extLst>
            </p:cNvPr>
            <p:cNvSpPr txBox="1">
              <a:spLocks noChangeArrowheads="1"/>
            </p:cNvSpPr>
            <p:nvPr/>
          </p:nvSpPr>
          <p:spPr bwMode="auto">
            <a:xfrm>
              <a:off x="1094" y="3291"/>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12</a:t>
              </a:r>
            </a:p>
          </p:txBody>
        </p:sp>
      </p:grpSp>
      <p:grpSp>
        <p:nvGrpSpPr>
          <p:cNvPr id="506925" name="Group 45">
            <a:extLst>
              <a:ext uri="{FF2B5EF4-FFF2-40B4-BE49-F238E27FC236}">
                <a16:creationId xmlns:a16="http://schemas.microsoft.com/office/drawing/2014/main" id="{1A208664-EDA0-514E-B9BB-F518A66E8A36}"/>
              </a:ext>
            </a:extLst>
          </p:cNvPr>
          <p:cNvGrpSpPr>
            <a:grpSpLocks/>
          </p:cNvGrpSpPr>
          <p:nvPr/>
        </p:nvGrpSpPr>
        <p:grpSpPr bwMode="auto">
          <a:xfrm>
            <a:off x="4876800" y="4191000"/>
            <a:ext cx="731838" cy="566738"/>
            <a:chOff x="3072" y="2640"/>
            <a:chExt cx="461" cy="357"/>
          </a:xfrm>
        </p:grpSpPr>
        <p:grpSp>
          <p:nvGrpSpPr>
            <p:cNvPr id="506926" name="Group 46">
              <a:extLst>
                <a:ext uri="{FF2B5EF4-FFF2-40B4-BE49-F238E27FC236}">
                  <a16:creationId xmlns:a16="http://schemas.microsoft.com/office/drawing/2014/main" id="{25AFB7E4-EA99-9B47-8AEC-84A114DA17A6}"/>
                </a:ext>
              </a:extLst>
            </p:cNvPr>
            <p:cNvGrpSpPr>
              <a:grpSpLocks/>
            </p:cNvGrpSpPr>
            <p:nvPr/>
          </p:nvGrpSpPr>
          <p:grpSpPr bwMode="auto">
            <a:xfrm>
              <a:off x="3072" y="2640"/>
              <a:ext cx="192" cy="288"/>
              <a:chOff x="3072" y="2640"/>
              <a:chExt cx="192" cy="288"/>
            </a:xfrm>
          </p:grpSpPr>
          <p:sp>
            <p:nvSpPr>
              <p:cNvPr id="506927" name="Line 47">
                <a:extLst>
                  <a:ext uri="{FF2B5EF4-FFF2-40B4-BE49-F238E27FC236}">
                    <a16:creationId xmlns:a16="http://schemas.microsoft.com/office/drawing/2014/main" id="{C2426656-E9A0-444D-AB1D-EB84C928C94F}"/>
                  </a:ext>
                </a:extLst>
              </p:cNvPr>
              <p:cNvSpPr>
                <a:spLocks noChangeShapeType="1"/>
              </p:cNvSpPr>
              <p:nvPr/>
            </p:nvSpPr>
            <p:spPr bwMode="auto">
              <a:xfrm flipH="1">
                <a:off x="3111" y="2685"/>
                <a:ext cx="114" cy="198"/>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6928" name="Oval 48">
                <a:extLst>
                  <a:ext uri="{FF2B5EF4-FFF2-40B4-BE49-F238E27FC236}">
                    <a16:creationId xmlns:a16="http://schemas.microsoft.com/office/drawing/2014/main" id="{054643A2-E91D-7A46-BC3D-97C0914E2D48}"/>
                  </a:ext>
                </a:extLst>
              </p:cNvPr>
              <p:cNvSpPr>
                <a:spLocks noChangeArrowheads="1"/>
              </p:cNvSpPr>
              <p:nvPr/>
            </p:nvSpPr>
            <p:spPr bwMode="auto">
              <a:xfrm flipH="1">
                <a:off x="3216" y="264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6929" name="Oval 49">
                <a:extLst>
                  <a:ext uri="{FF2B5EF4-FFF2-40B4-BE49-F238E27FC236}">
                    <a16:creationId xmlns:a16="http://schemas.microsoft.com/office/drawing/2014/main" id="{ECE96C51-30B2-6642-9710-1998A78FA954}"/>
                  </a:ext>
                </a:extLst>
              </p:cNvPr>
              <p:cNvSpPr>
                <a:spLocks noChangeArrowheads="1"/>
              </p:cNvSpPr>
              <p:nvPr/>
            </p:nvSpPr>
            <p:spPr bwMode="auto">
              <a:xfrm flipH="1">
                <a:off x="3072" y="288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grpSp>
        <p:sp>
          <p:nvSpPr>
            <p:cNvPr id="506930" name="Text Box 50">
              <a:extLst>
                <a:ext uri="{FF2B5EF4-FFF2-40B4-BE49-F238E27FC236}">
                  <a16:creationId xmlns:a16="http://schemas.microsoft.com/office/drawing/2014/main" id="{D1E57D1C-76F0-F24D-AEB1-CFD8BDBE14BC}"/>
                </a:ext>
              </a:extLst>
            </p:cNvPr>
            <p:cNvSpPr txBox="1">
              <a:spLocks noChangeArrowheads="1"/>
            </p:cNvSpPr>
            <p:nvPr/>
          </p:nvSpPr>
          <p:spPr bwMode="auto">
            <a:xfrm>
              <a:off x="3217" y="2738"/>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21</a:t>
              </a:r>
            </a:p>
          </p:txBody>
        </p:sp>
      </p:grpSp>
      <p:sp>
        <p:nvSpPr>
          <p:cNvPr id="506931" name="Text Box 51">
            <a:extLst>
              <a:ext uri="{FF2B5EF4-FFF2-40B4-BE49-F238E27FC236}">
                <a16:creationId xmlns:a16="http://schemas.microsoft.com/office/drawing/2014/main" id="{D84D46CE-CE3E-0940-9251-8EA59309BD7C}"/>
              </a:ext>
            </a:extLst>
          </p:cNvPr>
          <p:cNvSpPr txBox="1">
            <a:spLocks noChangeArrowheads="1"/>
          </p:cNvSpPr>
          <p:nvPr/>
        </p:nvSpPr>
        <p:spPr bwMode="auto">
          <a:xfrm>
            <a:off x="6732588" y="5006975"/>
            <a:ext cx="1895475" cy="411163"/>
          </a:xfrm>
          <a:prstGeom prst="rect">
            <a:avLst/>
          </a:prstGeom>
          <a:solidFill>
            <a:schemeClr val="hlink"/>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solidFill>
                  <a:schemeClr val="bg1"/>
                </a:solidFill>
                <a:sym typeface="Symbol" pitchFamily="2" charset="2"/>
              </a:rPr>
              <a:t></a:t>
            </a:r>
            <a:r>
              <a:rPr lang="en-US" altLang="en-US" sz="1800">
                <a:solidFill>
                  <a:schemeClr val="bg1"/>
                </a:solidFill>
              </a:rPr>
              <a:t> = min(12, 21)</a:t>
            </a:r>
          </a:p>
        </p:txBody>
      </p:sp>
      <p:sp>
        <p:nvSpPr>
          <p:cNvPr id="506932" name="Text Box 52">
            <a:extLst>
              <a:ext uri="{FF2B5EF4-FFF2-40B4-BE49-F238E27FC236}">
                <a16:creationId xmlns:a16="http://schemas.microsoft.com/office/drawing/2014/main" id="{D11A15CA-34D7-D34C-BC49-16156EA78759}"/>
              </a:ext>
            </a:extLst>
          </p:cNvPr>
          <p:cNvSpPr txBox="1">
            <a:spLocks noChangeArrowheads="1"/>
          </p:cNvSpPr>
          <p:nvPr/>
        </p:nvSpPr>
        <p:spPr bwMode="auto">
          <a:xfrm>
            <a:off x="4191000" y="3246438"/>
            <a:ext cx="5016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lide Number Placeholder 3">
            <a:extLst>
              <a:ext uri="{FF2B5EF4-FFF2-40B4-BE49-F238E27FC236}">
                <a16:creationId xmlns:a16="http://schemas.microsoft.com/office/drawing/2014/main" id="{4BBF0642-DBED-254A-9EB7-F78ECF1296AC}"/>
              </a:ext>
            </a:extLst>
          </p:cNvPr>
          <p:cNvSpPr>
            <a:spLocks noGrp="1"/>
          </p:cNvSpPr>
          <p:nvPr>
            <p:ph type="sldNum" sz="quarter" idx="10"/>
          </p:nvPr>
        </p:nvSpPr>
        <p:spPr/>
        <p:txBody>
          <a:bodyPr/>
          <a:lstStyle/>
          <a:p>
            <a:fld id="{A9BEB8E3-F5F1-8F46-9803-ED0026D2F84C}" type="slidenum">
              <a:rPr lang="en-US" altLang="en-US"/>
              <a:pPr/>
              <a:t>9</a:t>
            </a:fld>
            <a:endParaRPr lang="en-US" altLang="en-US" sz="1400"/>
          </a:p>
        </p:txBody>
      </p:sp>
      <p:sp>
        <p:nvSpPr>
          <p:cNvPr id="507906" name="Rectangle 2">
            <a:extLst>
              <a:ext uri="{FF2B5EF4-FFF2-40B4-BE49-F238E27FC236}">
                <a16:creationId xmlns:a16="http://schemas.microsoft.com/office/drawing/2014/main" id="{C970699E-8BCA-4845-99C6-69C9892FF130}"/>
              </a:ext>
            </a:extLst>
          </p:cNvPr>
          <p:cNvSpPr>
            <a:spLocks noChangeArrowheads="1"/>
          </p:cNvSpPr>
          <p:nvPr/>
        </p:nvSpPr>
        <p:spPr bwMode="auto">
          <a:xfrm>
            <a:off x="1676400" y="2971800"/>
            <a:ext cx="6248400" cy="3581400"/>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7960" name="Rectangle 56">
            <a:extLst>
              <a:ext uri="{FF2B5EF4-FFF2-40B4-BE49-F238E27FC236}">
                <a16:creationId xmlns:a16="http://schemas.microsoft.com/office/drawing/2014/main" id="{46E781B7-3D42-B342-8623-749E375C84D5}"/>
              </a:ext>
            </a:extLst>
          </p:cNvPr>
          <p:cNvSpPr>
            <a:spLocks noChangeArrowheads="1"/>
          </p:cNvSpPr>
          <p:nvPr/>
        </p:nvSpPr>
        <p:spPr bwMode="auto">
          <a:xfrm>
            <a:off x="3810000" y="2986088"/>
            <a:ext cx="914400" cy="3567112"/>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7908" name="Rectangle 4">
            <a:extLst>
              <a:ext uri="{FF2B5EF4-FFF2-40B4-BE49-F238E27FC236}">
                <a16:creationId xmlns:a16="http://schemas.microsoft.com/office/drawing/2014/main" id="{114A4420-05CE-6144-9523-324C9C092403}"/>
              </a:ext>
            </a:extLst>
          </p:cNvPr>
          <p:cNvSpPr>
            <a:spLocks noGrp="1" noChangeArrowheads="1"/>
          </p:cNvSpPr>
          <p:nvPr>
            <p:ph type="title"/>
          </p:nvPr>
        </p:nvSpPr>
        <p:spPr/>
        <p:txBody>
          <a:bodyPr/>
          <a:lstStyle/>
          <a:p>
            <a:r>
              <a:rPr lang="en-US" altLang="en-US"/>
              <a:t>Closest Pair of Points</a:t>
            </a:r>
          </a:p>
        </p:txBody>
      </p:sp>
      <p:sp>
        <p:nvSpPr>
          <p:cNvPr id="507909" name="Rectangle 5">
            <a:extLst>
              <a:ext uri="{FF2B5EF4-FFF2-40B4-BE49-F238E27FC236}">
                <a16:creationId xmlns:a16="http://schemas.microsoft.com/office/drawing/2014/main" id="{C953E4F6-675D-CB40-9ECB-A12F15263A3E}"/>
              </a:ext>
            </a:extLst>
          </p:cNvPr>
          <p:cNvSpPr>
            <a:spLocks noGrp="1" noChangeArrowheads="1"/>
          </p:cNvSpPr>
          <p:nvPr>
            <p:ph type="body" idx="1"/>
          </p:nvPr>
        </p:nvSpPr>
        <p:spPr/>
        <p:txBody>
          <a:bodyPr/>
          <a:lstStyle/>
          <a:p>
            <a:r>
              <a:rPr lang="en-US" altLang="en-US">
                <a:solidFill>
                  <a:schemeClr val="tx1"/>
                </a:solidFill>
              </a:rPr>
              <a:t>Find closest pair with one point in each side, </a:t>
            </a:r>
            <a:r>
              <a:rPr lang="en-US" altLang="en-US">
                <a:solidFill>
                  <a:schemeClr val="accent1"/>
                </a:solidFill>
              </a:rPr>
              <a:t>assuming that distance &lt; </a:t>
            </a:r>
            <a:r>
              <a:rPr lang="en-US" altLang="en-US">
                <a:solidFill>
                  <a:schemeClr val="accent1"/>
                </a:solidFill>
                <a:sym typeface="Symbol" pitchFamily="2" charset="2"/>
              </a:rPr>
              <a:t></a:t>
            </a:r>
            <a:r>
              <a:rPr lang="en-US" altLang="en-US">
                <a:solidFill>
                  <a:schemeClr val="tx1"/>
                </a:solidFill>
                <a:sym typeface="Symbol" pitchFamily="2" charset="2"/>
              </a:rPr>
              <a:t>.</a:t>
            </a:r>
            <a:endParaRPr lang="en-US" altLang="en-US">
              <a:sym typeface="Symbol" pitchFamily="2" charset="2"/>
            </a:endParaRPr>
          </a:p>
          <a:p>
            <a:pPr lvl="1"/>
            <a:r>
              <a:rPr lang="en-US" altLang="en-US"/>
              <a:t>Observation:  only need to consider points within </a:t>
            </a:r>
            <a:r>
              <a:rPr lang="en-US" altLang="en-US">
                <a:sym typeface="Symbol" pitchFamily="2" charset="2"/>
              </a:rPr>
              <a:t></a:t>
            </a:r>
            <a:r>
              <a:rPr lang="en-US" altLang="en-US"/>
              <a:t> of line L.</a:t>
            </a:r>
          </a:p>
        </p:txBody>
      </p:sp>
      <p:sp>
        <p:nvSpPr>
          <p:cNvPr id="507910" name="Oval 6">
            <a:extLst>
              <a:ext uri="{FF2B5EF4-FFF2-40B4-BE49-F238E27FC236}">
                <a16:creationId xmlns:a16="http://schemas.microsoft.com/office/drawing/2014/main" id="{AC84DD4E-4EC8-1441-882F-65BEC560D73F}"/>
              </a:ext>
            </a:extLst>
          </p:cNvPr>
          <p:cNvSpPr>
            <a:spLocks noChangeArrowheads="1"/>
          </p:cNvSpPr>
          <p:nvPr/>
        </p:nvSpPr>
        <p:spPr bwMode="auto">
          <a:xfrm flipH="1">
            <a:off x="2286000" y="4114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11" name="Oval 7">
            <a:extLst>
              <a:ext uri="{FF2B5EF4-FFF2-40B4-BE49-F238E27FC236}">
                <a16:creationId xmlns:a16="http://schemas.microsoft.com/office/drawing/2014/main" id="{A3EE0A56-E376-AD42-925D-BB0B8FEE164A}"/>
              </a:ext>
            </a:extLst>
          </p:cNvPr>
          <p:cNvSpPr>
            <a:spLocks noChangeArrowheads="1"/>
          </p:cNvSpPr>
          <p:nvPr/>
        </p:nvSpPr>
        <p:spPr bwMode="auto">
          <a:xfrm flipH="1">
            <a:off x="4114800" y="4038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12" name="Oval 8">
            <a:extLst>
              <a:ext uri="{FF2B5EF4-FFF2-40B4-BE49-F238E27FC236}">
                <a16:creationId xmlns:a16="http://schemas.microsoft.com/office/drawing/2014/main" id="{550BA8A3-FBB6-604B-A9E7-37D500A53F5D}"/>
              </a:ext>
            </a:extLst>
          </p:cNvPr>
          <p:cNvSpPr>
            <a:spLocks noChangeArrowheads="1"/>
          </p:cNvSpPr>
          <p:nvPr/>
        </p:nvSpPr>
        <p:spPr bwMode="auto">
          <a:xfrm flipH="1">
            <a:off x="3352800" y="5410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13" name="Oval 9">
            <a:extLst>
              <a:ext uri="{FF2B5EF4-FFF2-40B4-BE49-F238E27FC236}">
                <a16:creationId xmlns:a16="http://schemas.microsoft.com/office/drawing/2014/main" id="{22E71C52-C186-0D44-840B-81FFB75BB764}"/>
              </a:ext>
            </a:extLst>
          </p:cNvPr>
          <p:cNvSpPr>
            <a:spLocks noChangeArrowheads="1"/>
          </p:cNvSpPr>
          <p:nvPr/>
        </p:nvSpPr>
        <p:spPr bwMode="auto">
          <a:xfrm flipH="1">
            <a:off x="4419600" y="6019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14" name="Oval 10">
            <a:extLst>
              <a:ext uri="{FF2B5EF4-FFF2-40B4-BE49-F238E27FC236}">
                <a16:creationId xmlns:a16="http://schemas.microsoft.com/office/drawing/2014/main" id="{2D7E3C20-0C6F-8345-90B7-6E2E1B9C5958}"/>
              </a:ext>
            </a:extLst>
          </p:cNvPr>
          <p:cNvSpPr>
            <a:spLocks noChangeArrowheads="1"/>
          </p:cNvSpPr>
          <p:nvPr/>
        </p:nvSpPr>
        <p:spPr bwMode="auto">
          <a:xfrm flipH="1">
            <a:off x="19050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15" name="Oval 11">
            <a:extLst>
              <a:ext uri="{FF2B5EF4-FFF2-40B4-BE49-F238E27FC236}">
                <a16:creationId xmlns:a16="http://schemas.microsoft.com/office/drawing/2014/main" id="{02E65715-AE2A-B34C-A396-F38813EC0611}"/>
              </a:ext>
            </a:extLst>
          </p:cNvPr>
          <p:cNvSpPr>
            <a:spLocks noChangeArrowheads="1"/>
          </p:cNvSpPr>
          <p:nvPr/>
        </p:nvSpPr>
        <p:spPr bwMode="auto">
          <a:xfrm flipH="1">
            <a:off x="2895600" y="3962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16" name="Oval 12">
            <a:extLst>
              <a:ext uri="{FF2B5EF4-FFF2-40B4-BE49-F238E27FC236}">
                <a16:creationId xmlns:a16="http://schemas.microsoft.com/office/drawing/2014/main" id="{BAD8B77C-74D2-1E44-BFB6-CFB695B6A596}"/>
              </a:ext>
            </a:extLst>
          </p:cNvPr>
          <p:cNvSpPr>
            <a:spLocks noChangeArrowheads="1"/>
          </p:cNvSpPr>
          <p:nvPr/>
        </p:nvSpPr>
        <p:spPr bwMode="auto">
          <a:xfrm flipH="1">
            <a:off x="31242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17" name="Oval 13">
            <a:extLst>
              <a:ext uri="{FF2B5EF4-FFF2-40B4-BE49-F238E27FC236}">
                <a16:creationId xmlns:a16="http://schemas.microsoft.com/office/drawing/2014/main" id="{E8528F52-FB57-5448-89F9-E94C8BFB64A1}"/>
              </a:ext>
            </a:extLst>
          </p:cNvPr>
          <p:cNvSpPr>
            <a:spLocks noChangeArrowheads="1"/>
          </p:cNvSpPr>
          <p:nvPr/>
        </p:nvSpPr>
        <p:spPr bwMode="auto">
          <a:xfrm flipH="1">
            <a:off x="3200400" y="4267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18" name="Oval 14">
            <a:extLst>
              <a:ext uri="{FF2B5EF4-FFF2-40B4-BE49-F238E27FC236}">
                <a16:creationId xmlns:a16="http://schemas.microsoft.com/office/drawing/2014/main" id="{6D072B00-7E89-594A-B2DB-9E3067CEF146}"/>
              </a:ext>
            </a:extLst>
          </p:cNvPr>
          <p:cNvSpPr>
            <a:spLocks noChangeArrowheads="1"/>
          </p:cNvSpPr>
          <p:nvPr/>
        </p:nvSpPr>
        <p:spPr bwMode="auto">
          <a:xfrm flipH="1">
            <a:off x="56388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19" name="Oval 15">
            <a:extLst>
              <a:ext uri="{FF2B5EF4-FFF2-40B4-BE49-F238E27FC236}">
                <a16:creationId xmlns:a16="http://schemas.microsoft.com/office/drawing/2014/main" id="{9588E485-ABF0-F24B-A003-22F17635E25B}"/>
              </a:ext>
            </a:extLst>
          </p:cNvPr>
          <p:cNvSpPr>
            <a:spLocks noChangeArrowheads="1"/>
          </p:cNvSpPr>
          <p:nvPr/>
        </p:nvSpPr>
        <p:spPr bwMode="auto">
          <a:xfrm flipH="1">
            <a:off x="3886200" y="3657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20" name="Oval 16">
            <a:extLst>
              <a:ext uri="{FF2B5EF4-FFF2-40B4-BE49-F238E27FC236}">
                <a16:creationId xmlns:a16="http://schemas.microsoft.com/office/drawing/2014/main" id="{3493E7F0-3112-B048-99D8-350A9A9D7AF0}"/>
              </a:ext>
            </a:extLst>
          </p:cNvPr>
          <p:cNvSpPr>
            <a:spLocks noChangeArrowheads="1"/>
          </p:cNvSpPr>
          <p:nvPr/>
        </p:nvSpPr>
        <p:spPr bwMode="auto">
          <a:xfrm flipH="1">
            <a:off x="5105400" y="4191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21" name="Oval 17">
            <a:extLst>
              <a:ext uri="{FF2B5EF4-FFF2-40B4-BE49-F238E27FC236}">
                <a16:creationId xmlns:a16="http://schemas.microsoft.com/office/drawing/2014/main" id="{0F9A27B9-917F-F64F-9E22-1C7EF17373AB}"/>
              </a:ext>
            </a:extLst>
          </p:cNvPr>
          <p:cNvSpPr>
            <a:spLocks noChangeArrowheads="1"/>
          </p:cNvSpPr>
          <p:nvPr/>
        </p:nvSpPr>
        <p:spPr bwMode="auto">
          <a:xfrm flipH="1">
            <a:off x="4876800" y="4572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22" name="Oval 18">
            <a:extLst>
              <a:ext uri="{FF2B5EF4-FFF2-40B4-BE49-F238E27FC236}">
                <a16:creationId xmlns:a16="http://schemas.microsoft.com/office/drawing/2014/main" id="{DC6ED58F-B16D-DB46-B181-69A152BD1459}"/>
              </a:ext>
            </a:extLst>
          </p:cNvPr>
          <p:cNvSpPr>
            <a:spLocks noChangeArrowheads="1"/>
          </p:cNvSpPr>
          <p:nvPr/>
        </p:nvSpPr>
        <p:spPr bwMode="auto">
          <a:xfrm flipH="1">
            <a:off x="7620000" y="6400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23" name="Oval 19">
            <a:extLst>
              <a:ext uri="{FF2B5EF4-FFF2-40B4-BE49-F238E27FC236}">
                <a16:creationId xmlns:a16="http://schemas.microsoft.com/office/drawing/2014/main" id="{A353F5DD-71B2-0147-BBCB-B92B6294D718}"/>
              </a:ext>
            </a:extLst>
          </p:cNvPr>
          <p:cNvSpPr>
            <a:spLocks noChangeArrowheads="1"/>
          </p:cNvSpPr>
          <p:nvPr/>
        </p:nvSpPr>
        <p:spPr bwMode="auto">
          <a:xfrm flipH="1">
            <a:off x="6019800" y="3352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24" name="Oval 20">
            <a:extLst>
              <a:ext uri="{FF2B5EF4-FFF2-40B4-BE49-F238E27FC236}">
                <a16:creationId xmlns:a16="http://schemas.microsoft.com/office/drawing/2014/main" id="{E4AFD8B4-8720-4C41-80E9-654271A1403E}"/>
              </a:ext>
            </a:extLst>
          </p:cNvPr>
          <p:cNvSpPr>
            <a:spLocks noChangeArrowheads="1"/>
          </p:cNvSpPr>
          <p:nvPr/>
        </p:nvSpPr>
        <p:spPr bwMode="auto">
          <a:xfrm flipH="1">
            <a:off x="6477000" y="4648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25" name="Oval 21">
            <a:extLst>
              <a:ext uri="{FF2B5EF4-FFF2-40B4-BE49-F238E27FC236}">
                <a16:creationId xmlns:a16="http://schemas.microsoft.com/office/drawing/2014/main" id="{4403C040-9BC2-8B45-8662-1B64FBA32FC3}"/>
              </a:ext>
            </a:extLst>
          </p:cNvPr>
          <p:cNvSpPr>
            <a:spLocks noChangeArrowheads="1"/>
          </p:cNvSpPr>
          <p:nvPr/>
        </p:nvSpPr>
        <p:spPr bwMode="auto">
          <a:xfrm flipH="1">
            <a:off x="1828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26" name="Oval 22">
            <a:extLst>
              <a:ext uri="{FF2B5EF4-FFF2-40B4-BE49-F238E27FC236}">
                <a16:creationId xmlns:a16="http://schemas.microsoft.com/office/drawing/2014/main" id="{CE9D13CF-F87F-E84A-89CD-B631A713421F}"/>
              </a:ext>
            </a:extLst>
          </p:cNvPr>
          <p:cNvSpPr>
            <a:spLocks noChangeArrowheads="1"/>
          </p:cNvSpPr>
          <p:nvPr/>
        </p:nvSpPr>
        <p:spPr bwMode="auto">
          <a:xfrm flipH="1">
            <a:off x="4343400" y="4343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27" name="Oval 23">
            <a:extLst>
              <a:ext uri="{FF2B5EF4-FFF2-40B4-BE49-F238E27FC236}">
                <a16:creationId xmlns:a16="http://schemas.microsoft.com/office/drawing/2014/main" id="{162E2853-7114-9A4D-BF47-F0D113705C3C}"/>
              </a:ext>
            </a:extLst>
          </p:cNvPr>
          <p:cNvSpPr>
            <a:spLocks noChangeArrowheads="1"/>
          </p:cNvSpPr>
          <p:nvPr/>
        </p:nvSpPr>
        <p:spPr bwMode="auto">
          <a:xfrm flipH="1">
            <a:off x="33528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28" name="Oval 24">
            <a:extLst>
              <a:ext uri="{FF2B5EF4-FFF2-40B4-BE49-F238E27FC236}">
                <a16:creationId xmlns:a16="http://schemas.microsoft.com/office/drawing/2014/main" id="{6368772D-0BC0-034F-B923-989799ED32BE}"/>
              </a:ext>
            </a:extLst>
          </p:cNvPr>
          <p:cNvSpPr>
            <a:spLocks noChangeArrowheads="1"/>
          </p:cNvSpPr>
          <p:nvPr/>
        </p:nvSpPr>
        <p:spPr bwMode="auto">
          <a:xfrm flipH="1">
            <a:off x="4114800" y="4495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29" name="Oval 25">
            <a:extLst>
              <a:ext uri="{FF2B5EF4-FFF2-40B4-BE49-F238E27FC236}">
                <a16:creationId xmlns:a16="http://schemas.microsoft.com/office/drawing/2014/main" id="{A9C1EF78-5C30-5E46-A04C-8C88A49A5F0D}"/>
              </a:ext>
            </a:extLst>
          </p:cNvPr>
          <p:cNvSpPr>
            <a:spLocks noChangeArrowheads="1"/>
          </p:cNvSpPr>
          <p:nvPr/>
        </p:nvSpPr>
        <p:spPr bwMode="auto">
          <a:xfrm flipH="1">
            <a:off x="3962400" y="5334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30" name="Oval 26">
            <a:extLst>
              <a:ext uri="{FF2B5EF4-FFF2-40B4-BE49-F238E27FC236}">
                <a16:creationId xmlns:a16="http://schemas.microsoft.com/office/drawing/2014/main" id="{E9219494-0403-444C-A9E4-C193873C450D}"/>
              </a:ext>
            </a:extLst>
          </p:cNvPr>
          <p:cNvSpPr>
            <a:spLocks noChangeArrowheads="1"/>
          </p:cNvSpPr>
          <p:nvPr/>
        </p:nvSpPr>
        <p:spPr bwMode="auto">
          <a:xfrm flipH="1">
            <a:off x="1905000" y="56388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31" name="Oval 27">
            <a:extLst>
              <a:ext uri="{FF2B5EF4-FFF2-40B4-BE49-F238E27FC236}">
                <a16:creationId xmlns:a16="http://schemas.microsoft.com/office/drawing/2014/main" id="{7D3E42F3-43E8-1647-86EC-E382BEDD40AD}"/>
              </a:ext>
            </a:extLst>
          </p:cNvPr>
          <p:cNvSpPr>
            <a:spLocks noChangeArrowheads="1"/>
          </p:cNvSpPr>
          <p:nvPr/>
        </p:nvSpPr>
        <p:spPr bwMode="auto">
          <a:xfrm flipH="1">
            <a:off x="22098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32" name="Oval 28">
            <a:extLst>
              <a:ext uri="{FF2B5EF4-FFF2-40B4-BE49-F238E27FC236}">
                <a16:creationId xmlns:a16="http://schemas.microsoft.com/office/drawing/2014/main" id="{B8B87F2A-1850-AD4D-8951-445725FD141A}"/>
              </a:ext>
            </a:extLst>
          </p:cNvPr>
          <p:cNvSpPr>
            <a:spLocks noChangeArrowheads="1"/>
          </p:cNvSpPr>
          <p:nvPr/>
        </p:nvSpPr>
        <p:spPr bwMode="auto">
          <a:xfrm flipH="1">
            <a:off x="3810000" y="6324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33" name="Oval 29">
            <a:extLst>
              <a:ext uri="{FF2B5EF4-FFF2-40B4-BE49-F238E27FC236}">
                <a16:creationId xmlns:a16="http://schemas.microsoft.com/office/drawing/2014/main" id="{E475309D-2184-7F4E-9842-63AD5BDDCEC7}"/>
              </a:ext>
            </a:extLst>
          </p:cNvPr>
          <p:cNvSpPr>
            <a:spLocks noChangeArrowheads="1"/>
          </p:cNvSpPr>
          <p:nvPr/>
        </p:nvSpPr>
        <p:spPr bwMode="auto">
          <a:xfrm flipH="1">
            <a:off x="17526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34" name="Oval 30">
            <a:extLst>
              <a:ext uri="{FF2B5EF4-FFF2-40B4-BE49-F238E27FC236}">
                <a16:creationId xmlns:a16="http://schemas.microsoft.com/office/drawing/2014/main" id="{E5F8209D-3665-F04D-9FFA-3616FDE217F2}"/>
              </a:ext>
            </a:extLst>
          </p:cNvPr>
          <p:cNvSpPr>
            <a:spLocks noChangeArrowheads="1"/>
          </p:cNvSpPr>
          <p:nvPr/>
        </p:nvSpPr>
        <p:spPr bwMode="auto">
          <a:xfrm flipH="1">
            <a:off x="3048000" y="6096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35" name="Oval 31">
            <a:extLst>
              <a:ext uri="{FF2B5EF4-FFF2-40B4-BE49-F238E27FC236}">
                <a16:creationId xmlns:a16="http://schemas.microsoft.com/office/drawing/2014/main" id="{783A14DE-5F5E-A44C-96F5-BACC2D6EADFA}"/>
              </a:ext>
            </a:extLst>
          </p:cNvPr>
          <p:cNvSpPr>
            <a:spLocks noChangeArrowheads="1"/>
          </p:cNvSpPr>
          <p:nvPr/>
        </p:nvSpPr>
        <p:spPr bwMode="auto">
          <a:xfrm flipH="1">
            <a:off x="7543800" y="3886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36" name="Oval 32">
            <a:extLst>
              <a:ext uri="{FF2B5EF4-FFF2-40B4-BE49-F238E27FC236}">
                <a16:creationId xmlns:a16="http://schemas.microsoft.com/office/drawing/2014/main" id="{0F890BCF-EACE-F54A-9431-15AC560E3987}"/>
              </a:ext>
            </a:extLst>
          </p:cNvPr>
          <p:cNvSpPr>
            <a:spLocks noChangeArrowheads="1"/>
          </p:cNvSpPr>
          <p:nvPr/>
        </p:nvSpPr>
        <p:spPr bwMode="auto">
          <a:xfrm flipH="1">
            <a:off x="6858000" y="34290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37" name="Oval 33">
            <a:extLst>
              <a:ext uri="{FF2B5EF4-FFF2-40B4-BE49-F238E27FC236}">
                <a16:creationId xmlns:a16="http://schemas.microsoft.com/office/drawing/2014/main" id="{4F6BE23E-549F-F249-9468-23286B2B934F}"/>
              </a:ext>
            </a:extLst>
          </p:cNvPr>
          <p:cNvSpPr>
            <a:spLocks noChangeArrowheads="1"/>
          </p:cNvSpPr>
          <p:nvPr/>
        </p:nvSpPr>
        <p:spPr bwMode="auto">
          <a:xfrm flipH="1">
            <a:off x="5334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38" name="Oval 34">
            <a:extLst>
              <a:ext uri="{FF2B5EF4-FFF2-40B4-BE49-F238E27FC236}">
                <a16:creationId xmlns:a16="http://schemas.microsoft.com/office/drawing/2014/main" id="{0B175F22-C614-5941-A89E-859354CB4186}"/>
              </a:ext>
            </a:extLst>
          </p:cNvPr>
          <p:cNvSpPr>
            <a:spLocks noChangeArrowheads="1"/>
          </p:cNvSpPr>
          <p:nvPr/>
        </p:nvSpPr>
        <p:spPr bwMode="auto">
          <a:xfrm flipH="1">
            <a:off x="7543800" y="3276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39" name="Oval 35">
            <a:extLst>
              <a:ext uri="{FF2B5EF4-FFF2-40B4-BE49-F238E27FC236}">
                <a16:creationId xmlns:a16="http://schemas.microsoft.com/office/drawing/2014/main" id="{D1B5EB50-7A36-F64E-A66B-1E0C9D934A4F}"/>
              </a:ext>
            </a:extLst>
          </p:cNvPr>
          <p:cNvSpPr>
            <a:spLocks noChangeArrowheads="1"/>
          </p:cNvSpPr>
          <p:nvPr/>
        </p:nvSpPr>
        <p:spPr bwMode="auto">
          <a:xfrm flipH="1">
            <a:off x="6019800" y="5029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40" name="Oval 36">
            <a:extLst>
              <a:ext uri="{FF2B5EF4-FFF2-40B4-BE49-F238E27FC236}">
                <a16:creationId xmlns:a16="http://schemas.microsoft.com/office/drawing/2014/main" id="{AF2B05A3-C6B5-AD43-8107-1DC5986DA1C6}"/>
              </a:ext>
            </a:extLst>
          </p:cNvPr>
          <p:cNvSpPr>
            <a:spLocks noChangeArrowheads="1"/>
          </p:cNvSpPr>
          <p:nvPr/>
        </p:nvSpPr>
        <p:spPr bwMode="auto">
          <a:xfrm flipH="1">
            <a:off x="6248400" y="61722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41" name="Oval 37">
            <a:extLst>
              <a:ext uri="{FF2B5EF4-FFF2-40B4-BE49-F238E27FC236}">
                <a16:creationId xmlns:a16="http://schemas.microsoft.com/office/drawing/2014/main" id="{467DB4DA-60CE-5F44-BA09-620FA8224EB1}"/>
              </a:ext>
            </a:extLst>
          </p:cNvPr>
          <p:cNvSpPr>
            <a:spLocks noChangeArrowheads="1"/>
          </p:cNvSpPr>
          <p:nvPr/>
        </p:nvSpPr>
        <p:spPr bwMode="auto">
          <a:xfrm flipH="1">
            <a:off x="7620000" y="4724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42" name="Oval 38">
            <a:extLst>
              <a:ext uri="{FF2B5EF4-FFF2-40B4-BE49-F238E27FC236}">
                <a16:creationId xmlns:a16="http://schemas.microsoft.com/office/drawing/2014/main" id="{076EB81F-A729-804D-8704-AFBD51609B06}"/>
              </a:ext>
            </a:extLst>
          </p:cNvPr>
          <p:cNvSpPr>
            <a:spLocks noChangeArrowheads="1"/>
          </p:cNvSpPr>
          <p:nvPr/>
        </p:nvSpPr>
        <p:spPr bwMode="auto">
          <a:xfrm flipH="1">
            <a:off x="6477000" y="54864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43" name="Oval 39">
            <a:extLst>
              <a:ext uri="{FF2B5EF4-FFF2-40B4-BE49-F238E27FC236}">
                <a16:creationId xmlns:a16="http://schemas.microsoft.com/office/drawing/2014/main" id="{E2972685-3968-D44E-8B30-D526D0424216}"/>
              </a:ext>
            </a:extLst>
          </p:cNvPr>
          <p:cNvSpPr>
            <a:spLocks noChangeArrowheads="1"/>
          </p:cNvSpPr>
          <p:nvPr/>
        </p:nvSpPr>
        <p:spPr bwMode="auto">
          <a:xfrm flipH="1">
            <a:off x="7239000" y="5562600"/>
            <a:ext cx="76200" cy="76200"/>
          </a:xfrm>
          <a:prstGeom prst="ellipse">
            <a:avLst/>
          </a:prstGeom>
          <a:solidFill>
            <a:srgbClr val="003399"/>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44" name="Line 40">
            <a:extLst>
              <a:ext uri="{FF2B5EF4-FFF2-40B4-BE49-F238E27FC236}">
                <a16:creationId xmlns:a16="http://schemas.microsoft.com/office/drawing/2014/main" id="{4798DD4A-63FE-A540-B241-1465BF6DE6AF}"/>
              </a:ext>
            </a:extLst>
          </p:cNvPr>
          <p:cNvSpPr>
            <a:spLocks noChangeShapeType="1"/>
          </p:cNvSpPr>
          <p:nvPr/>
        </p:nvSpPr>
        <p:spPr bwMode="auto">
          <a:xfrm>
            <a:off x="4267200" y="2971800"/>
            <a:ext cx="0" cy="3581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grpSp>
        <p:nvGrpSpPr>
          <p:cNvPr id="507945" name="Group 41">
            <a:extLst>
              <a:ext uri="{FF2B5EF4-FFF2-40B4-BE49-F238E27FC236}">
                <a16:creationId xmlns:a16="http://schemas.microsoft.com/office/drawing/2014/main" id="{1F599C7F-B35C-5B4F-8F62-EFB9F7567F91}"/>
              </a:ext>
            </a:extLst>
          </p:cNvPr>
          <p:cNvGrpSpPr>
            <a:grpSpLocks/>
          </p:cNvGrpSpPr>
          <p:nvPr/>
        </p:nvGrpSpPr>
        <p:grpSpPr bwMode="auto">
          <a:xfrm>
            <a:off x="1736725" y="5224463"/>
            <a:ext cx="549275" cy="490537"/>
            <a:chOff x="1094" y="3291"/>
            <a:chExt cx="346" cy="309"/>
          </a:xfrm>
        </p:grpSpPr>
        <p:sp>
          <p:nvSpPr>
            <p:cNvPr id="507946" name="Line 42">
              <a:extLst>
                <a:ext uri="{FF2B5EF4-FFF2-40B4-BE49-F238E27FC236}">
                  <a16:creationId xmlns:a16="http://schemas.microsoft.com/office/drawing/2014/main" id="{67740BF2-011D-0343-B5DE-1203695ED273}"/>
                </a:ext>
              </a:extLst>
            </p:cNvPr>
            <p:cNvSpPr>
              <a:spLocks noChangeShapeType="1"/>
            </p:cNvSpPr>
            <p:nvPr/>
          </p:nvSpPr>
          <p:spPr bwMode="auto">
            <a:xfrm flipH="1">
              <a:off x="1242" y="3489"/>
              <a:ext cx="156" cy="75"/>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7947" name="Oval 43">
              <a:extLst>
                <a:ext uri="{FF2B5EF4-FFF2-40B4-BE49-F238E27FC236}">
                  <a16:creationId xmlns:a16="http://schemas.microsoft.com/office/drawing/2014/main" id="{BFF43EC7-304B-E140-9627-D5D84CEDEC88}"/>
                </a:ext>
              </a:extLst>
            </p:cNvPr>
            <p:cNvSpPr>
              <a:spLocks noChangeArrowheads="1"/>
            </p:cNvSpPr>
            <p:nvPr/>
          </p:nvSpPr>
          <p:spPr bwMode="auto">
            <a:xfrm flipH="1">
              <a:off x="1200" y="3552"/>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48" name="Oval 44">
              <a:extLst>
                <a:ext uri="{FF2B5EF4-FFF2-40B4-BE49-F238E27FC236}">
                  <a16:creationId xmlns:a16="http://schemas.microsoft.com/office/drawing/2014/main" id="{CCF7E0F8-9374-6F49-A65F-606023353AA3}"/>
                </a:ext>
              </a:extLst>
            </p:cNvPr>
            <p:cNvSpPr>
              <a:spLocks noChangeArrowheads="1"/>
            </p:cNvSpPr>
            <p:nvPr/>
          </p:nvSpPr>
          <p:spPr bwMode="auto">
            <a:xfrm flipH="1">
              <a:off x="1392" y="3456"/>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49" name="Text Box 45">
              <a:extLst>
                <a:ext uri="{FF2B5EF4-FFF2-40B4-BE49-F238E27FC236}">
                  <a16:creationId xmlns:a16="http://schemas.microsoft.com/office/drawing/2014/main" id="{47F5F725-C104-954B-8E35-8C979CD92A54}"/>
                </a:ext>
              </a:extLst>
            </p:cNvPr>
            <p:cNvSpPr txBox="1">
              <a:spLocks noChangeArrowheads="1"/>
            </p:cNvSpPr>
            <p:nvPr/>
          </p:nvSpPr>
          <p:spPr bwMode="auto">
            <a:xfrm>
              <a:off x="1094" y="3291"/>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12</a:t>
              </a:r>
            </a:p>
          </p:txBody>
        </p:sp>
      </p:grpSp>
      <p:grpSp>
        <p:nvGrpSpPr>
          <p:cNvPr id="507950" name="Group 46">
            <a:extLst>
              <a:ext uri="{FF2B5EF4-FFF2-40B4-BE49-F238E27FC236}">
                <a16:creationId xmlns:a16="http://schemas.microsoft.com/office/drawing/2014/main" id="{051EBDDD-FB9C-4C4C-A862-6C58D956C6C1}"/>
              </a:ext>
            </a:extLst>
          </p:cNvPr>
          <p:cNvGrpSpPr>
            <a:grpSpLocks/>
          </p:cNvGrpSpPr>
          <p:nvPr/>
        </p:nvGrpSpPr>
        <p:grpSpPr bwMode="auto">
          <a:xfrm>
            <a:off x="4876800" y="4191000"/>
            <a:ext cx="731838" cy="566738"/>
            <a:chOff x="3072" y="2640"/>
            <a:chExt cx="461" cy="357"/>
          </a:xfrm>
        </p:grpSpPr>
        <p:grpSp>
          <p:nvGrpSpPr>
            <p:cNvPr id="507951" name="Group 47">
              <a:extLst>
                <a:ext uri="{FF2B5EF4-FFF2-40B4-BE49-F238E27FC236}">
                  <a16:creationId xmlns:a16="http://schemas.microsoft.com/office/drawing/2014/main" id="{16726B36-19A6-6F45-81C0-82D1B1EB741A}"/>
                </a:ext>
              </a:extLst>
            </p:cNvPr>
            <p:cNvGrpSpPr>
              <a:grpSpLocks/>
            </p:cNvGrpSpPr>
            <p:nvPr/>
          </p:nvGrpSpPr>
          <p:grpSpPr bwMode="auto">
            <a:xfrm>
              <a:off x="3072" y="2640"/>
              <a:ext cx="192" cy="288"/>
              <a:chOff x="3072" y="2640"/>
              <a:chExt cx="192" cy="288"/>
            </a:xfrm>
          </p:grpSpPr>
          <p:sp>
            <p:nvSpPr>
              <p:cNvPr id="507952" name="Line 48">
                <a:extLst>
                  <a:ext uri="{FF2B5EF4-FFF2-40B4-BE49-F238E27FC236}">
                    <a16:creationId xmlns:a16="http://schemas.microsoft.com/office/drawing/2014/main" id="{82809C22-8E79-B743-A39F-8740830A5EA2}"/>
                  </a:ext>
                </a:extLst>
              </p:cNvPr>
              <p:cNvSpPr>
                <a:spLocks noChangeShapeType="1"/>
              </p:cNvSpPr>
              <p:nvPr/>
            </p:nvSpPr>
            <p:spPr bwMode="auto">
              <a:xfrm flipH="1">
                <a:off x="3111" y="2685"/>
                <a:ext cx="114" cy="198"/>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7953" name="Oval 49">
                <a:extLst>
                  <a:ext uri="{FF2B5EF4-FFF2-40B4-BE49-F238E27FC236}">
                    <a16:creationId xmlns:a16="http://schemas.microsoft.com/office/drawing/2014/main" id="{91C2A504-9A48-384E-A786-6E20034933B9}"/>
                  </a:ext>
                </a:extLst>
              </p:cNvPr>
              <p:cNvSpPr>
                <a:spLocks noChangeArrowheads="1"/>
              </p:cNvSpPr>
              <p:nvPr/>
            </p:nvSpPr>
            <p:spPr bwMode="auto">
              <a:xfrm flipH="1">
                <a:off x="3216" y="264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sp>
            <p:nvSpPr>
              <p:cNvPr id="507954" name="Oval 50">
                <a:extLst>
                  <a:ext uri="{FF2B5EF4-FFF2-40B4-BE49-F238E27FC236}">
                    <a16:creationId xmlns:a16="http://schemas.microsoft.com/office/drawing/2014/main" id="{E7EFEF27-1D24-A146-BAD8-B52A6498B827}"/>
                  </a:ext>
                </a:extLst>
              </p:cNvPr>
              <p:cNvSpPr>
                <a:spLocks noChangeArrowheads="1"/>
              </p:cNvSpPr>
              <p:nvPr/>
            </p:nvSpPr>
            <p:spPr bwMode="auto">
              <a:xfrm flipH="1">
                <a:off x="3072" y="2880"/>
                <a:ext cx="48" cy="48"/>
              </a:xfrm>
              <a:prstGeom prst="ellipse">
                <a:avLst/>
              </a:prstGeom>
              <a:solidFill>
                <a:schemeClr val="accent1"/>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lang="en-US" altLang="en-US" sz="2400"/>
              </a:p>
            </p:txBody>
          </p:sp>
        </p:grpSp>
        <p:sp>
          <p:nvSpPr>
            <p:cNvPr id="507955" name="Text Box 51">
              <a:extLst>
                <a:ext uri="{FF2B5EF4-FFF2-40B4-BE49-F238E27FC236}">
                  <a16:creationId xmlns:a16="http://schemas.microsoft.com/office/drawing/2014/main" id="{C1341030-02F3-E047-9584-F395B65D21CC}"/>
                </a:ext>
              </a:extLst>
            </p:cNvPr>
            <p:cNvSpPr txBox="1">
              <a:spLocks noChangeArrowheads="1"/>
            </p:cNvSpPr>
            <p:nvPr/>
          </p:nvSpPr>
          <p:spPr bwMode="auto">
            <a:xfrm>
              <a:off x="3217" y="2738"/>
              <a:ext cx="31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21</a:t>
              </a:r>
            </a:p>
          </p:txBody>
        </p:sp>
      </p:grpSp>
      <p:sp>
        <p:nvSpPr>
          <p:cNvPr id="507956" name="Line 52">
            <a:extLst>
              <a:ext uri="{FF2B5EF4-FFF2-40B4-BE49-F238E27FC236}">
                <a16:creationId xmlns:a16="http://schemas.microsoft.com/office/drawing/2014/main" id="{FAC94AA3-3B14-DF46-8458-5C18C2FE1F23}"/>
              </a:ext>
            </a:extLst>
          </p:cNvPr>
          <p:cNvSpPr>
            <a:spLocks noChangeShapeType="1"/>
          </p:cNvSpPr>
          <p:nvPr/>
        </p:nvSpPr>
        <p:spPr bwMode="auto">
          <a:xfrm>
            <a:off x="4267200" y="6705600"/>
            <a:ext cx="501650" cy="0"/>
          </a:xfrm>
          <a:prstGeom prst="line">
            <a:avLst/>
          </a:prstGeom>
          <a:noFill/>
          <a:ln w="952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507958" name="Text Box 54">
            <a:extLst>
              <a:ext uri="{FF2B5EF4-FFF2-40B4-BE49-F238E27FC236}">
                <a16:creationId xmlns:a16="http://schemas.microsoft.com/office/drawing/2014/main" id="{D047E7A4-AA22-1542-B53E-92B39295BE0A}"/>
              </a:ext>
            </a:extLst>
          </p:cNvPr>
          <p:cNvSpPr txBox="1">
            <a:spLocks noChangeArrowheads="1"/>
          </p:cNvSpPr>
          <p:nvPr/>
        </p:nvSpPr>
        <p:spPr bwMode="auto">
          <a:xfrm>
            <a:off x="4800600" y="6537325"/>
            <a:ext cx="304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0">
            <a:spAutoFit/>
          </a:bodyPr>
          <a:lstStyle/>
          <a:p>
            <a:pPr algn="ctr">
              <a:spcBef>
                <a:spcPct val="50000"/>
              </a:spcBef>
            </a:pPr>
            <a:r>
              <a:rPr lang="en-US" altLang="en-US" sz="1800">
                <a:sym typeface="Symbol" pitchFamily="2" charset="2"/>
              </a:rPr>
              <a:t></a:t>
            </a:r>
            <a:endParaRPr lang="en-US" altLang="en-US" sz="1800">
              <a:solidFill>
                <a:schemeClr val="bg1"/>
              </a:solidFill>
              <a:sym typeface="Symbol" pitchFamily="2" charset="2"/>
            </a:endParaRPr>
          </a:p>
        </p:txBody>
      </p:sp>
      <p:sp>
        <p:nvSpPr>
          <p:cNvPr id="507961" name="Text Box 57">
            <a:extLst>
              <a:ext uri="{FF2B5EF4-FFF2-40B4-BE49-F238E27FC236}">
                <a16:creationId xmlns:a16="http://schemas.microsoft.com/office/drawing/2014/main" id="{BA02DE13-14BA-5C48-9E8A-8ABDF5C1459E}"/>
              </a:ext>
            </a:extLst>
          </p:cNvPr>
          <p:cNvSpPr txBox="1">
            <a:spLocks noChangeArrowheads="1"/>
          </p:cNvSpPr>
          <p:nvPr/>
        </p:nvSpPr>
        <p:spPr bwMode="auto">
          <a:xfrm>
            <a:off x="4191000" y="3246438"/>
            <a:ext cx="5016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t>L</a:t>
            </a:r>
          </a:p>
        </p:txBody>
      </p:sp>
      <p:sp>
        <p:nvSpPr>
          <p:cNvPr id="507962" name="Text Box 58">
            <a:extLst>
              <a:ext uri="{FF2B5EF4-FFF2-40B4-BE49-F238E27FC236}">
                <a16:creationId xmlns:a16="http://schemas.microsoft.com/office/drawing/2014/main" id="{873AFEA6-5102-F649-90AD-66C6E3D7D80F}"/>
              </a:ext>
            </a:extLst>
          </p:cNvPr>
          <p:cNvSpPr txBox="1">
            <a:spLocks noChangeArrowheads="1"/>
          </p:cNvSpPr>
          <p:nvPr/>
        </p:nvSpPr>
        <p:spPr bwMode="auto">
          <a:xfrm>
            <a:off x="6732588" y="5006975"/>
            <a:ext cx="1895475" cy="411163"/>
          </a:xfrm>
          <a:prstGeom prst="rect">
            <a:avLst/>
          </a:prstGeom>
          <a:solidFill>
            <a:schemeClr val="hlink"/>
          </a:solidFill>
          <a:ln>
            <a:noFill/>
          </a:ln>
          <a:effectLst/>
          <a:extLs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spcBef>
                <a:spcPct val="50000"/>
              </a:spcBef>
            </a:pPr>
            <a:r>
              <a:rPr lang="en-US" altLang="en-US" sz="1800">
                <a:solidFill>
                  <a:schemeClr val="bg1"/>
                </a:solidFill>
                <a:sym typeface="Symbol" pitchFamily="2" charset="2"/>
              </a:rPr>
              <a:t></a:t>
            </a:r>
            <a:r>
              <a:rPr lang="en-US" altLang="en-US" sz="1800">
                <a:solidFill>
                  <a:schemeClr val="bg1"/>
                </a:solidFill>
              </a:rPr>
              <a:t> = min(12, 21)</a:t>
            </a:r>
          </a:p>
        </p:txBody>
      </p:sp>
    </p:spTree>
  </p:cSld>
  <p:clrMapOvr>
    <a:masterClrMapping/>
  </p:clrMapOvr>
</p:sld>
</file>

<file path=ppt/theme/theme1.xml><?xml version="1.0" encoding="utf-8"?>
<a:theme xmlns:a="http://schemas.openxmlformats.org/drawingml/2006/main" name="alg-design">
  <a:themeElements>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fontScheme name="alg-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1600" b="0" i="0" u="none" strike="noStrike" cap="none" normalizeH="0" baseline="0" smtClean="0">
            <a:ln>
              <a:noFill/>
            </a:ln>
            <a:solidFill>
              <a:schemeClr val="tx1"/>
            </a:solidFill>
            <a:effectLst/>
            <a:latin typeface="Comic Sans MS" panose="030F0902030302020204"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1600" b="0" i="0" u="none" strike="noStrike" cap="none" normalizeH="0" baseline="0" smtClean="0">
            <a:ln>
              <a:noFill/>
            </a:ln>
            <a:solidFill>
              <a:schemeClr val="tx1"/>
            </a:solidFill>
            <a:effectLst/>
            <a:latin typeface="Comic Sans MS" panose="030F0902030302020204" pitchFamily="66" charset="0"/>
          </a:defRPr>
        </a:defPPr>
      </a:lstStyle>
    </a:lnDef>
  </a:objectDefaults>
  <a:extraClrSchemeLst>
    <a:extraClrScheme>
      <a:clrScheme name="alg-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alg-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alg-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alg-desig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CC"/>
        </a:folHlink>
      </a:clrScheme>
      <a:clrMap bg1="lt1" tx1="dk1" bg2="lt2" tx2="dk2" accent1="accent1" accent2="accent2" accent3="accent3" accent4="accent4" accent5="accent5" accent6="accent6" hlink="hlink" folHlink="folHlink"/>
    </a:extraClrScheme>
    <a:extraClrScheme>
      <a:clrScheme name="alg-design 5">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660066"/>
        </a:folHlink>
      </a:clrScheme>
      <a:clrMap bg1="lt1" tx1="dk1" bg2="lt2" tx2="dk2" accent1="accent1" accent2="accent2" accent3="accent3" accent4="accent4" accent5="accent5" accent6="accent6" hlink="hlink" folHlink="folHlink"/>
    </a:extraClrScheme>
    <a:extraClrScheme>
      <a:clrScheme name="alg-design 6">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clrMap bg1="lt1" tx1="dk1" bg2="lt2" tx2="dk2" accent1="accent1" accent2="accent2" accent3="accent3" accent4="accent4" accent5="accent5" accent6="accent6" hlink="hlink" folHlink="folHlink"/>
    </a:extraClrScheme>
    <a:extraClrScheme>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WAYNE:CS423:kleinberg-tardos:slides:alg-design.pot</Template>
  <TotalTime>10484</TotalTime>
  <Words>985</Words>
  <Application>Microsoft Macintosh PowerPoint</Application>
  <PresentationFormat>On-screen Show (4:3)</PresentationFormat>
  <Paragraphs>173</Paragraphs>
  <Slides>14</Slides>
  <Notes>14</Notes>
  <HiddenSlides>0</HiddenSlides>
  <MMClips>0</MMClips>
  <ScaleCrop>false</ScaleCrop>
  <HeadingPairs>
    <vt:vector size="10"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ariant>
        <vt:lpstr>Custom Shows</vt:lpstr>
      </vt:variant>
      <vt:variant>
        <vt:i4>1</vt:i4>
      </vt:variant>
    </vt:vector>
  </HeadingPairs>
  <TitlesOfParts>
    <vt:vector size="24" baseType="lpstr">
      <vt:lpstr>Comic Sans MS</vt:lpstr>
      <vt:lpstr>Monotype Sorts</vt:lpstr>
      <vt:lpstr>Wingdings</vt:lpstr>
      <vt:lpstr>Courier New</vt:lpstr>
      <vt:lpstr>Symbol</vt:lpstr>
      <vt:lpstr>Arial</vt:lpstr>
      <vt:lpstr>Lucida Grande</vt:lpstr>
      <vt:lpstr>alg-design</vt:lpstr>
      <vt:lpstr>Microsoft Equation</vt:lpstr>
      <vt:lpstr>Closest Pair of Points</vt:lpstr>
      <vt:lpstr>Closest Pair of Points</vt:lpstr>
      <vt:lpstr>Closest Pair of Points:  First Attempt</vt:lpstr>
      <vt:lpstr>Closest Pair of Points:  First Attempt</vt:lpstr>
      <vt:lpstr>Closest Pair of Points</vt:lpstr>
      <vt:lpstr>Closest Pair of Points</vt:lpstr>
      <vt:lpstr>Closest Pair of Points</vt:lpstr>
      <vt:lpstr>Closest Pair of Points</vt:lpstr>
      <vt:lpstr>Closest Pair of Points</vt:lpstr>
      <vt:lpstr>Closest Pair of Points</vt:lpstr>
      <vt:lpstr>Closest Pair of Points</vt:lpstr>
      <vt:lpstr>Closest Pair of Points</vt:lpstr>
      <vt:lpstr>Closest Pair Algorithm</vt:lpstr>
      <vt:lpstr>Closest Pair of Points:  Analysis</vt:lpstr>
      <vt:lpstr>handout</vt:lpstr>
    </vt:vector>
  </TitlesOfParts>
  <Manager/>
  <Company>Dell Computer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Trees</dc:title>
  <dc:subject/>
  <dc:creator>Kevin Wayne</dc:creator>
  <cp:keywords/>
  <dc:description/>
  <cp:lastModifiedBy>Michael Goodrich</cp:lastModifiedBy>
  <cp:revision>970</cp:revision>
  <cp:lastPrinted>2005-06-06T17:49:42Z</cp:lastPrinted>
  <dcterms:created xsi:type="dcterms:W3CDTF">1999-12-31T01:41:01Z</dcterms:created>
  <dcterms:modified xsi:type="dcterms:W3CDTF">2021-10-26T20:43:47Z</dcterms:modified>
  <cp:category/>
</cp:coreProperties>
</file>