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0" r:id="rId3"/>
    <p:sldId id="371" r:id="rId4"/>
    <p:sldId id="401" r:id="rId5"/>
    <p:sldId id="402" r:id="rId6"/>
    <p:sldId id="403" r:id="rId7"/>
    <p:sldId id="386" r:id="rId8"/>
    <p:sldId id="388" r:id="rId9"/>
    <p:sldId id="387" r:id="rId10"/>
    <p:sldId id="404" r:id="rId11"/>
    <p:sldId id="373" r:id="rId12"/>
    <p:sldId id="390" r:id="rId13"/>
    <p:sldId id="389" r:id="rId14"/>
    <p:sldId id="392" r:id="rId15"/>
    <p:sldId id="397" r:id="rId16"/>
    <p:sldId id="398" r:id="rId17"/>
    <p:sldId id="395" r:id="rId18"/>
    <p:sldId id="399" r:id="rId19"/>
    <p:sldId id="396" r:id="rId20"/>
    <p:sldId id="391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9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4" Type="http://schemas.openxmlformats.org/officeDocument/2006/relationships/slide" Target="slides/slide18.xml"/><Relationship Id="rId1" Type="http://schemas.openxmlformats.org/officeDocument/2006/relationships/slide" Target="slides/slide15.xml"/><Relationship Id="rId2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600B678A-D71F-5442-AF69-91D130954999}" type="datetime8">
              <a:rPr lang="en-US" smtClean="0"/>
              <a:t>1/28/15 12:50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9E7AF6CA-E001-5C49-91E9-5F543219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4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44A2BBBD-D6A8-0745-BF8D-937F87A62A41}" type="datetime8">
              <a:rPr lang="en-US" smtClean="0"/>
              <a:t>1/28/15 12:50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09C13734-E7DE-C84E-B27F-77A01D2A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19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Greedy Method</a:t>
            </a:r>
            <a:endParaRPr lang="en-US" sz="14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AB6DEF6-DF5A-9846-8AE4-6A3671C51DD3}" type="datetime8">
              <a:rPr lang="en-US" sz="1400" smtClean="0"/>
              <a:t>1/28/15 12:52</a:t>
            </a:fld>
            <a:endParaRPr lang="en-US" sz="14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C0DDE28-8233-7E46-84C5-6596107F198D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68"/>
          <p:cNvSpPr txBox="1">
            <a:spLocks noChangeArrowheads="1"/>
          </p:cNvSpPr>
          <p:nvPr userDrawn="1"/>
        </p:nvSpPr>
        <p:spPr bwMode="auto">
          <a:xfrm>
            <a:off x="3588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6D5B71-71FE-454A-A7DE-5671D2653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6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ADE61-0974-E64A-A2BA-0C8D37E7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EF0DC3-B102-E148-9C6C-E611E4CA4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Greedy </a:t>
            </a:r>
            <a:r>
              <a:rPr lang="en-US" smtClean="0"/>
              <a:t>Method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3B0D-09D1-2644-B313-02B70C83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Greedy </a:t>
            </a:r>
            <a:r>
              <a:rPr lang="en-US" smtClean="0"/>
              <a:t>Method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DAB31D-2194-164C-8342-64CE6A49C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Greedy </a:t>
            </a:r>
            <a:r>
              <a:rPr lang="en-US" smtClean="0"/>
              <a:t>Method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52F765-019A-7443-8580-D6DD7C9E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EECA7-6EFE-984C-863C-EFA3FD94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D228AB-57D2-7F4C-B4CD-8802CA60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4E6BC-9697-E944-9ED9-4E219AC6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3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1DB46-F0C8-EE4B-8F5B-D836ACB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20A6C-3CFD-B44B-A2DC-AD397EBA6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Greedy Method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916BF26E-0D0D-7042-9218-223450B4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358876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</a:t>
            </a:r>
            <a:r>
              <a:rPr lang="en-US" sz="1400" dirty="0" smtClean="0">
                <a:cs typeface="+mn-cs"/>
              </a:rPr>
              <a:t>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3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5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15362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4A8597A-9759-2C4F-B278-2DD828D9B011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7543800" cy="1219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Greedy </a:t>
            </a:r>
            <a:r>
              <a:rPr lang="en-US" dirty="0" smtClean="0">
                <a:latin typeface="Tahoma" charset="0"/>
              </a:rPr>
              <a:t>Method</a:t>
            </a:r>
            <a:endParaRPr lang="en-US" dirty="0">
              <a:latin typeface="Tahoma" charset="0"/>
            </a:endParaRPr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3154071"/>
            <a:ext cx="3352800" cy="3246729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 smtClean="0"/>
              <a:t>Analysis of Greedy Algorithm for 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953000"/>
          </a:xfrm>
        </p:spPr>
        <p:txBody>
          <a:bodyPr/>
          <a:lstStyle/>
          <a:p>
            <a:r>
              <a:rPr lang="en-US" sz="2000" dirty="0" smtClean="0"/>
              <a:t>We can sort </a:t>
            </a:r>
            <a:r>
              <a:rPr lang="en-US" sz="2000" dirty="0"/>
              <a:t>the items by their benefit-to-weight values</a:t>
            </a:r>
            <a:r>
              <a:rPr lang="en-US" sz="2000" dirty="0" smtClean="0"/>
              <a:t>, and </a:t>
            </a:r>
            <a:r>
              <a:rPr lang="en-US" sz="2000" dirty="0"/>
              <a:t>then process them in this order.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would require O(n log n) time to </a:t>
            </a:r>
            <a:r>
              <a:rPr lang="en-US" sz="2000" dirty="0" smtClean="0"/>
              <a:t>sort the </a:t>
            </a:r>
            <a:r>
              <a:rPr lang="en-US" sz="2000" dirty="0"/>
              <a:t>items and then O(n) time to process them in the while-</a:t>
            </a:r>
            <a:r>
              <a:rPr lang="en-US" sz="2000" dirty="0" smtClean="0"/>
              <a:t>loop.</a:t>
            </a:r>
          </a:p>
          <a:p>
            <a:r>
              <a:rPr lang="en-US" sz="2000" dirty="0"/>
              <a:t>To see that our algorithm </a:t>
            </a:r>
            <a:r>
              <a:rPr lang="en-US" sz="2000" dirty="0" smtClean="0"/>
              <a:t>is </a:t>
            </a:r>
            <a:r>
              <a:rPr lang="en-US" sz="2000" dirty="0"/>
              <a:t>correct, suppose, for the sake of contradiction, that there is an optimal </a:t>
            </a:r>
            <a:r>
              <a:rPr lang="en-US" sz="2000" dirty="0" smtClean="0"/>
              <a:t>solution better </a:t>
            </a:r>
            <a:r>
              <a:rPr lang="en-US" sz="2000" dirty="0"/>
              <a:t>than the one chosen by this greedy algorithm. </a:t>
            </a:r>
            <a:endParaRPr lang="en-US" sz="2000" dirty="0" smtClean="0"/>
          </a:p>
          <a:p>
            <a:r>
              <a:rPr lang="en-US" sz="2000" dirty="0" smtClean="0"/>
              <a:t>Then </a:t>
            </a:r>
            <a:r>
              <a:rPr lang="en-US" sz="2000" dirty="0"/>
              <a:t>there must be </a:t>
            </a:r>
            <a:r>
              <a:rPr lang="en-US" sz="2000" dirty="0" smtClean="0"/>
              <a:t>two items </a:t>
            </a:r>
            <a:r>
              <a:rPr lang="en-US" sz="2000" dirty="0" err="1"/>
              <a:t>i</a:t>
            </a:r>
            <a:r>
              <a:rPr lang="en-US" sz="2000" dirty="0"/>
              <a:t> and j such that</a:t>
            </a:r>
          </a:p>
          <a:p>
            <a:pPr marL="0" indent="0">
              <a:buNone/>
            </a:pPr>
            <a:r>
              <a:rPr lang="hr-HR" sz="2000" dirty="0" smtClean="0"/>
              <a:t>                   x</a:t>
            </a:r>
            <a:r>
              <a:rPr lang="hr-HR" sz="2000" baseline="-25000" dirty="0" smtClean="0"/>
              <a:t>i</a:t>
            </a:r>
            <a:r>
              <a:rPr lang="hr-HR" sz="2000" dirty="0" smtClean="0"/>
              <a:t> </a:t>
            </a:r>
            <a:r>
              <a:rPr lang="hr-HR" sz="2000" dirty="0"/>
              <a:t>&lt; w</a:t>
            </a:r>
            <a:r>
              <a:rPr lang="hr-HR" sz="2000" baseline="-25000" dirty="0"/>
              <a:t>i</a:t>
            </a:r>
            <a:r>
              <a:rPr lang="hr-HR" sz="2000" dirty="0"/>
              <a:t>, x</a:t>
            </a:r>
            <a:r>
              <a:rPr lang="hr-HR" sz="2000" baseline="-25000" dirty="0"/>
              <a:t>j</a:t>
            </a:r>
            <a:r>
              <a:rPr lang="hr-HR" sz="2000" dirty="0"/>
              <a:t> &gt; 0, and v</a:t>
            </a:r>
            <a:r>
              <a:rPr lang="hr-HR" sz="2000" baseline="-25000" dirty="0"/>
              <a:t>i</a:t>
            </a:r>
            <a:r>
              <a:rPr lang="hr-HR" sz="2000" dirty="0"/>
              <a:t> &gt; v</a:t>
            </a:r>
            <a:r>
              <a:rPr lang="hr-HR" sz="2000" baseline="-25000" dirty="0"/>
              <a:t>j</a:t>
            </a:r>
            <a:r>
              <a:rPr lang="hr-HR" sz="2000" dirty="0"/>
              <a:t> .</a:t>
            </a:r>
          </a:p>
          <a:p>
            <a:r>
              <a:rPr lang="en-US" sz="2000" dirty="0" smtClean="0"/>
              <a:t>Let </a:t>
            </a:r>
            <a:r>
              <a:rPr lang="pl-PL" sz="2000" dirty="0" smtClean="0"/>
              <a:t>y </a:t>
            </a:r>
            <a:r>
              <a:rPr lang="pl-PL" sz="2000" dirty="0"/>
              <a:t>= min{</a:t>
            </a:r>
            <a:r>
              <a:rPr lang="pl-PL" sz="2000" dirty="0" err="1"/>
              <a:t>w</a:t>
            </a:r>
            <a:r>
              <a:rPr lang="pl-PL" sz="2000" baseline="-25000" dirty="0" err="1"/>
              <a:t>i</a:t>
            </a:r>
            <a:r>
              <a:rPr lang="pl-PL" sz="2000" dirty="0"/>
              <a:t> − x</a:t>
            </a:r>
            <a:r>
              <a:rPr lang="pl-PL" sz="2000" baseline="-25000" dirty="0"/>
              <a:t>i</a:t>
            </a:r>
            <a:r>
              <a:rPr lang="pl-PL" sz="2000" dirty="0"/>
              <a:t>, </a:t>
            </a:r>
            <a:r>
              <a:rPr lang="pl-PL" sz="2000" dirty="0" err="1"/>
              <a:t>x</a:t>
            </a:r>
            <a:r>
              <a:rPr lang="pl-PL" sz="2000" baseline="-25000" dirty="0" err="1"/>
              <a:t>j</a:t>
            </a:r>
            <a:r>
              <a:rPr lang="pl-PL" sz="2000" dirty="0"/>
              <a:t>}.</a:t>
            </a:r>
          </a:p>
          <a:p>
            <a:r>
              <a:rPr lang="pl-PL" sz="2000" dirty="0"/>
              <a:t>But </a:t>
            </a:r>
            <a:r>
              <a:rPr lang="pl-PL" sz="2000" dirty="0" err="1" smtClean="0"/>
              <a:t>then</a:t>
            </a:r>
            <a:r>
              <a:rPr lang="pl-PL" sz="2000" dirty="0" smtClean="0"/>
              <a:t> we </a:t>
            </a:r>
            <a:r>
              <a:rPr lang="pl-PL" sz="2000" dirty="0" err="1"/>
              <a:t>could</a:t>
            </a:r>
            <a:r>
              <a:rPr lang="pl-PL" sz="2000" dirty="0"/>
              <a:t> </a:t>
            </a:r>
            <a:r>
              <a:rPr lang="pl-PL" sz="2000" dirty="0" err="1" smtClean="0"/>
              <a:t>replace</a:t>
            </a:r>
            <a:r>
              <a:rPr lang="pl-PL" sz="2000" dirty="0" smtClean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amount</a:t>
            </a:r>
            <a:r>
              <a:rPr lang="pl-PL" sz="2000" dirty="0"/>
              <a:t> y of </a:t>
            </a:r>
            <a:r>
              <a:rPr lang="pl-PL" sz="2000" dirty="0" err="1"/>
              <a:t>item</a:t>
            </a:r>
            <a:r>
              <a:rPr lang="pl-PL" sz="2000" dirty="0"/>
              <a:t> j with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equal</a:t>
            </a:r>
            <a:r>
              <a:rPr lang="pl-PL" sz="2000" dirty="0"/>
              <a:t> </a:t>
            </a:r>
            <a:r>
              <a:rPr lang="pl-PL" sz="2000" dirty="0" err="1"/>
              <a:t>amount</a:t>
            </a:r>
            <a:r>
              <a:rPr lang="pl-PL" sz="2000" dirty="0"/>
              <a:t> </a:t>
            </a:r>
            <a:r>
              <a:rPr lang="pl-PL" sz="2000" dirty="0" smtClean="0"/>
              <a:t>of </a:t>
            </a:r>
            <a:r>
              <a:rPr lang="pl-PL" sz="2000" dirty="0" err="1" smtClean="0"/>
              <a:t>item</a:t>
            </a:r>
            <a:r>
              <a:rPr lang="pl-PL" sz="2000" dirty="0" smtClean="0"/>
              <a:t> </a:t>
            </a:r>
            <a:r>
              <a:rPr lang="pl-PL" sz="2000" dirty="0"/>
              <a:t>i, </a:t>
            </a:r>
            <a:r>
              <a:rPr lang="pl-PL" sz="2000" dirty="0" err="1"/>
              <a:t>thus</a:t>
            </a:r>
            <a:r>
              <a:rPr lang="pl-PL" sz="2000" dirty="0"/>
              <a:t> </a:t>
            </a:r>
            <a:r>
              <a:rPr lang="pl-PL" sz="2000" dirty="0" err="1"/>
              <a:t>increasing</a:t>
            </a:r>
            <a:r>
              <a:rPr lang="pl-PL" sz="2000" dirty="0"/>
              <a:t> the </a:t>
            </a:r>
            <a:r>
              <a:rPr lang="pl-PL" sz="2000" dirty="0" err="1"/>
              <a:t>total</a:t>
            </a:r>
            <a:r>
              <a:rPr lang="pl-PL" sz="2000" dirty="0"/>
              <a:t> benefit </a:t>
            </a:r>
            <a:r>
              <a:rPr lang="pl-PL" sz="2000" dirty="0" err="1"/>
              <a:t>without</a:t>
            </a:r>
            <a:r>
              <a:rPr lang="pl-PL" sz="2000" dirty="0"/>
              <a:t> </a:t>
            </a:r>
            <a:r>
              <a:rPr lang="pl-PL" sz="2000" dirty="0" err="1"/>
              <a:t>changing</a:t>
            </a:r>
            <a:r>
              <a:rPr lang="pl-PL" sz="2000" dirty="0"/>
              <a:t> the </a:t>
            </a:r>
            <a:r>
              <a:rPr lang="pl-PL" sz="2000" dirty="0" err="1"/>
              <a:t>total</a:t>
            </a:r>
            <a:r>
              <a:rPr lang="pl-PL" sz="2000" dirty="0"/>
              <a:t> </a:t>
            </a:r>
            <a:r>
              <a:rPr lang="pl-PL" sz="2000" dirty="0" err="1"/>
              <a:t>weight</a:t>
            </a:r>
            <a:r>
              <a:rPr lang="pl-PL" sz="2000" dirty="0"/>
              <a:t>, </a:t>
            </a:r>
            <a:r>
              <a:rPr lang="pl-PL" sz="2000" dirty="0" err="1" smtClean="0"/>
              <a:t>which</a:t>
            </a:r>
            <a:r>
              <a:rPr lang="pl-PL" sz="2000" dirty="0"/>
              <a:t> </a:t>
            </a:r>
            <a:r>
              <a:rPr lang="pl-PL" sz="2000" dirty="0" err="1" smtClean="0"/>
              <a:t>contradicts</a:t>
            </a:r>
            <a:r>
              <a:rPr lang="pl-PL" sz="2000" dirty="0" smtClean="0"/>
              <a:t> </a:t>
            </a:r>
            <a:r>
              <a:rPr lang="pl-PL" sz="2000" dirty="0"/>
              <a:t>the </a:t>
            </a:r>
            <a:r>
              <a:rPr lang="pl-PL" sz="2000" dirty="0" err="1"/>
              <a:t>assumption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non-</a:t>
            </a:r>
            <a:r>
              <a:rPr lang="pl-PL" sz="2000" dirty="0" err="1"/>
              <a:t>greedy</a:t>
            </a:r>
            <a:r>
              <a:rPr lang="pl-PL" sz="2000" dirty="0"/>
              <a:t> </a:t>
            </a:r>
            <a:r>
              <a:rPr lang="pl-PL" sz="2000" dirty="0" err="1"/>
              <a:t>solution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optimal</a:t>
            </a:r>
            <a:r>
              <a:rPr lang="pl-PL" sz="2000" dirty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3B0D-09D1-2644-B313-02B70C83CF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7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441338D-A6C2-784A-A7B8-9A1D84B50758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191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Task </a:t>
            </a:r>
            <a:r>
              <a:rPr lang="en-US" sz="4000" dirty="0" smtClean="0">
                <a:ea typeface="+mj-ea"/>
                <a:cs typeface="+mj-cs"/>
              </a:rPr>
              <a:t>Scheduling</a:t>
            </a:r>
            <a:endParaRPr lang="en-US" sz="4000" dirty="0" smtClean="0">
              <a:ea typeface="+mj-ea"/>
              <a:cs typeface="+mj-cs"/>
            </a:endParaRP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220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Given: a set T of n tasks, each having: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 start time, s</a:t>
            </a:r>
            <a:r>
              <a:rPr lang="en-US" sz="2000" baseline="-25000">
                <a:latin typeface="Tahoma" charset="0"/>
              </a:rPr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 finish time, f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(where s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&lt; f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Goal: Perform all the tasks using a minimum number of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ahoma" charset="0"/>
              </a:rPr>
              <a:t>machines.</a:t>
            </a:r>
            <a:r>
              <a:rPr lang="ja-JP" altLang="en-US" sz="2400">
                <a:latin typeface="Tahoma" charset="0"/>
              </a:rPr>
              <a:t>”</a:t>
            </a:r>
            <a:endParaRPr lang="en-US" sz="2400">
              <a:latin typeface="Tahoma" charset="0"/>
            </a:endParaRPr>
          </a:p>
        </p:txBody>
      </p:sp>
      <p:grpSp>
        <p:nvGrpSpPr>
          <p:cNvPr id="28677" name="Group 775"/>
          <p:cNvGrpSpPr>
            <a:grpSpLocks/>
          </p:cNvGrpSpPr>
          <p:nvPr/>
        </p:nvGrpSpPr>
        <p:grpSpPr bwMode="auto">
          <a:xfrm>
            <a:off x="1600200" y="3581400"/>
            <a:ext cx="5865813" cy="1803400"/>
            <a:chOff x="1162" y="2391"/>
            <a:chExt cx="3279" cy="994"/>
          </a:xfrm>
        </p:grpSpPr>
        <p:grpSp>
          <p:nvGrpSpPr>
            <p:cNvPr id="28679" name="Group 249"/>
            <p:cNvGrpSpPr>
              <a:grpSpLocks/>
            </p:cNvGrpSpPr>
            <p:nvPr/>
          </p:nvGrpSpPr>
          <p:grpSpPr bwMode="auto">
            <a:xfrm>
              <a:off x="1563" y="2893"/>
              <a:ext cx="2590" cy="73"/>
              <a:chOff x="1563" y="2893"/>
              <a:chExt cx="2590" cy="73"/>
            </a:xfrm>
          </p:grpSpPr>
          <p:sp>
            <p:nvSpPr>
              <p:cNvPr id="29205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0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3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4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5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6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7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8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9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0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1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2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3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6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7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8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9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0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1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2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3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4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5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6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9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0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1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2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3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4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5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6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7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8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9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2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3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4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5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6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7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8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9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0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1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2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5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6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7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8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9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0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1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2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3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4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5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8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9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0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1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2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3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4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5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3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4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5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7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8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9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0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1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2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3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4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5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6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7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8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9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0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1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2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3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4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5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6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7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8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9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0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1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2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3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4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5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6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9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2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6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7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8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9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0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1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2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3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4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5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6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7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8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9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0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1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2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3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4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5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6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7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8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9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0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1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2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3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4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5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6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7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8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9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0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1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2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3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4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5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6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7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8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9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0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1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2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3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4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5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6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7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8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9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0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1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2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3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4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5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6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7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8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9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0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1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2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3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4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0" name="Group 450"/>
            <p:cNvGrpSpPr>
              <a:grpSpLocks/>
            </p:cNvGrpSpPr>
            <p:nvPr/>
          </p:nvGrpSpPr>
          <p:grpSpPr bwMode="auto">
            <a:xfrm>
              <a:off x="1563" y="2750"/>
              <a:ext cx="2590" cy="144"/>
              <a:chOff x="1563" y="2750"/>
              <a:chExt cx="2590" cy="144"/>
            </a:xfrm>
          </p:grpSpPr>
          <p:sp>
            <p:nvSpPr>
              <p:cNvPr id="29005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2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3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4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5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6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7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8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9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0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1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2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3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4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5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6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7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5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6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7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8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9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0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1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2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3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4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5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6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7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8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9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0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8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9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0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1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4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5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6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7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8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9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0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1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2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3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1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2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3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4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5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6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7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8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9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0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1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2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3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4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5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6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4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5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6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7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8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9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0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1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2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3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4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5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6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7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8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9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0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1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2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3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4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5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6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7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8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9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0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1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2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3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4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5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6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7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8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9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0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1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2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3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4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5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6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7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8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9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0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1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2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3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4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5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6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7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8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9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0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1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2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3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651"/>
            <p:cNvGrpSpPr>
              <a:grpSpLocks/>
            </p:cNvGrpSpPr>
            <p:nvPr/>
          </p:nvGrpSpPr>
          <p:grpSpPr bwMode="auto">
            <a:xfrm>
              <a:off x="1563" y="2606"/>
              <a:ext cx="2590" cy="145"/>
              <a:chOff x="1563" y="2606"/>
              <a:chExt cx="2590" cy="145"/>
            </a:xfrm>
          </p:grpSpPr>
          <p:sp>
            <p:nvSpPr>
              <p:cNvPr id="28805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2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Line 652"/>
            <p:cNvSpPr>
              <a:spLocks noChangeShapeType="1"/>
            </p:cNvSpPr>
            <p:nvPr/>
          </p:nvSpPr>
          <p:spPr bwMode="auto">
            <a:xfrm>
              <a:off x="239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653"/>
            <p:cNvSpPr>
              <a:spLocks noChangeShapeType="1"/>
            </p:cNvSpPr>
            <p:nvPr/>
          </p:nvSpPr>
          <p:spPr bwMode="auto">
            <a:xfrm>
              <a:off x="241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654"/>
            <p:cNvSpPr>
              <a:spLocks noChangeShapeType="1"/>
            </p:cNvSpPr>
            <p:nvPr/>
          </p:nvSpPr>
          <p:spPr bwMode="auto">
            <a:xfrm>
              <a:off x="243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655"/>
            <p:cNvSpPr>
              <a:spLocks noChangeShapeType="1"/>
            </p:cNvSpPr>
            <p:nvPr/>
          </p:nvSpPr>
          <p:spPr bwMode="auto">
            <a:xfrm>
              <a:off x="246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656"/>
            <p:cNvSpPr>
              <a:spLocks noChangeShapeType="1"/>
            </p:cNvSpPr>
            <p:nvPr/>
          </p:nvSpPr>
          <p:spPr bwMode="auto">
            <a:xfrm>
              <a:off x="248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657"/>
            <p:cNvSpPr>
              <a:spLocks noChangeShapeType="1"/>
            </p:cNvSpPr>
            <p:nvPr/>
          </p:nvSpPr>
          <p:spPr bwMode="auto">
            <a:xfrm>
              <a:off x="250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658"/>
            <p:cNvSpPr>
              <a:spLocks noChangeShapeType="1"/>
            </p:cNvSpPr>
            <p:nvPr/>
          </p:nvSpPr>
          <p:spPr bwMode="auto">
            <a:xfrm>
              <a:off x="253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659"/>
            <p:cNvSpPr>
              <a:spLocks noChangeShapeType="1"/>
            </p:cNvSpPr>
            <p:nvPr/>
          </p:nvSpPr>
          <p:spPr bwMode="auto">
            <a:xfrm>
              <a:off x="255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660"/>
            <p:cNvSpPr>
              <a:spLocks noChangeShapeType="1"/>
            </p:cNvSpPr>
            <p:nvPr/>
          </p:nvSpPr>
          <p:spPr bwMode="auto">
            <a:xfrm>
              <a:off x="257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661"/>
            <p:cNvSpPr>
              <a:spLocks noChangeShapeType="1"/>
            </p:cNvSpPr>
            <p:nvPr/>
          </p:nvSpPr>
          <p:spPr bwMode="auto">
            <a:xfrm>
              <a:off x="259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662"/>
            <p:cNvSpPr>
              <a:spLocks noChangeShapeType="1"/>
            </p:cNvSpPr>
            <p:nvPr/>
          </p:nvSpPr>
          <p:spPr bwMode="auto">
            <a:xfrm>
              <a:off x="262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663"/>
            <p:cNvSpPr>
              <a:spLocks noChangeShapeType="1"/>
            </p:cNvSpPr>
            <p:nvPr/>
          </p:nvSpPr>
          <p:spPr bwMode="auto">
            <a:xfrm>
              <a:off x="264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664"/>
            <p:cNvSpPr>
              <a:spLocks noChangeShapeType="1"/>
            </p:cNvSpPr>
            <p:nvPr/>
          </p:nvSpPr>
          <p:spPr bwMode="auto">
            <a:xfrm>
              <a:off x="266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665"/>
            <p:cNvSpPr>
              <a:spLocks noChangeShapeType="1"/>
            </p:cNvSpPr>
            <p:nvPr/>
          </p:nvSpPr>
          <p:spPr bwMode="auto">
            <a:xfrm>
              <a:off x="269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666"/>
            <p:cNvSpPr>
              <a:spLocks noChangeShapeType="1"/>
            </p:cNvSpPr>
            <p:nvPr/>
          </p:nvSpPr>
          <p:spPr bwMode="auto">
            <a:xfrm>
              <a:off x="271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67"/>
            <p:cNvSpPr>
              <a:spLocks noChangeShapeType="1"/>
            </p:cNvSpPr>
            <p:nvPr/>
          </p:nvSpPr>
          <p:spPr bwMode="auto">
            <a:xfrm>
              <a:off x="273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668"/>
            <p:cNvSpPr>
              <a:spLocks noChangeShapeType="1"/>
            </p:cNvSpPr>
            <p:nvPr/>
          </p:nvSpPr>
          <p:spPr bwMode="auto">
            <a:xfrm>
              <a:off x="276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669"/>
            <p:cNvSpPr>
              <a:spLocks noChangeShapeType="1"/>
            </p:cNvSpPr>
            <p:nvPr/>
          </p:nvSpPr>
          <p:spPr bwMode="auto">
            <a:xfrm>
              <a:off x="278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670"/>
            <p:cNvSpPr>
              <a:spLocks noChangeShapeType="1"/>
            </p:cNvSpPr>
            <p:nvPr/>
          </p:nvSpPr>
          <p:spPr bwMode="auto">
            <a:xfrm>
              <a:off x="280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671"/>
            <p:cNvSpPr>
              <a:spLocks noChangeShapeType="1"/>
            </p:cNvSpPr>
            <p:nvPr/>
          </p:nvSpPr>
          <p:spPr bwMode="auto">
            <a:xfrm>
              <a:off x="282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672"/>
            <p:cNvSpPr>
              <a:spLocks noChangeShapeType="1"/>
            </p:cNvSpPr>
            <p:nvPr/>
          </p:nvSpPr>
          <p:spPr bwMode="auto">
            <a:xfrm>
              <a:off x="285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673"/>
            <p:cNvSpPr>
              <a:spLocks noChangeShapeType="1"/>
            </p:cNvSpPr>
            <p:nvPr/>
          </p:nvSpPr>
          <p:spPr bwMode="auto">
            <a:xfrm>
              <a:off x="287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674"/>
            <p:cNvSpPr>
              <a:spLocks noChangeShapeType="1"/>
            </p:cNvSpPr>
            <p:nvPr/>
          </p:nvSpPr>
          <p:spPr bwMode="auto">
            <a:xfrm>
              <a:off x="289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675"/>
            <p:cNvSpPr>
              <a:spLocks noChangeShapeType="1"/>
            </p:cNvSpPr>
            <p:nvPr/>
          </p:nvSpPr>
          <p:spPr bwMode="auto">
            <a:xfrm>
              <a:off x="292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676"/>
            <p:cNvSpPr>
              <a:spLocks noChangeShapeType="1"/>
            </p:cNvSpPr>
            <p:nvPr/>
          </p:nvSpPr>
          <p:spPr bwMode="auto">
            <a:xfrm>
              <a:off x="294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677"/>
            <p:cNvSpPr>
              <a:spLocks noChangeShapeType="1"/>
            </p:cNvSpPr>
            <p:nvPr/>
          </p:nvSpPr>
          <p:spPr bwMode="auto">
            <a:xfrm>
              <a:off x="296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678"/>
            <p:cNvSpPr>
              <a:spLocks noChangeShapeType="1"/>
            </p:cNvSpPr>
            <p:nvPr/>
          </p:nvSpPr>
          <p:spPr bwMode="auto">
            <a:xfrm>
              <a:off x="299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679"/>
            <p:cNvSpPr>
              <a:spLocks noChangeShapeType="1"/>
            </p:cNvSpPr>
            <p:nvPr/>
          </p:nvSpPr>
          <p:spPr bwMode="auto">
            <a:xfrm>
              <a:off x="301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680"/>
            <p:cNvSpPr>
              <a:spLocks noChangeShapeType="1"/>
            </p:cNvSpPr>
            <p:nvPr/>
          </p:nvSpPr>
          <p:spPr bwMode="auto">
            <a:xfrm>
              <a:off x="303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681"/>
            <p:cNvSpPr>
              <a:spLocks noChangeShapeType="1"/>
            </p:cNvSpPr>
            <p:nvPr/>
          </p:nvSpPr>
          <p:spPr bwMode="auto">
            <a:xfrm>
              <a:off x="306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682"/>
            <p:cNvSpPr>
              <a:spLocks noChangeShapeType="1"/>
            </p:cNvSpPr>
            <p:nvPr/>
          </p:nvSpPr>
          <p:spPr bwMode="auto">
            <a:xfrm>
              <a:off x="308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83"/>
            <p:cNvSpPr>
              <a:spLocks noChangeShapeType="1"/>
            </p:cNvSpPr>
            <p:nvPr/>
          </p:nvSpPr>
          <p:spPr bwMode="auto">
            <a:xfrm>
              <a:off x="310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684"/>
            <p:cNvSpPr>
              <a:spLocks noChangeShapeType="1"/>
            </p:cNvSpPr>
            <p:nvPr/>
          </p:nvSpPr>
          <p:spPr bwMode="auto">
            <a:xfrm>
              <a:off x="312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685"/>
            <p:cNvSpPr>
              <a:spLocks noChangeShapeType="1"/>
            </p:cNvSpPr>
            <p:nvPr/>
          </p:nvSpPr>
          <p:spPr bwMode="auto">
            <a:xfrm>
              <a:off x="315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86"/>
            <p:cNvSpPr>
              <a:spLocks noChangeShapeType="1"/>
            </p:cNvSpPr>
            <p:nvPr/>
          </p:nvSpPr>
          <p:spPr bwMode="auto">
            <a:xfrm>
              <a:off x="317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687"/>
            <p:cNvSpPr>
              <a:spLocks noChangeShapeType="1"/>
            </p:cNvSpPr>
            <p:nvPr/>
          </p:nvSpPr>
          <p:spPr bwMode="auto">
            <a:xfrm>
              <a:off x="319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688"/>
            <p:cNvSpPr>
              <a:spLocks noChangeShapeType="1"/>
            </p:cNvSpPr>
            <p:nvPr/>
          </p:nvSpPr>
          <p:spPr bwMode="auto">
            <a:xfrm>
              <a:off x="322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689"/>
            <p:cNvSpPr>
              <a:spLocks noChangeShapeType="1"/>
            </p:cNvSpPr>
            <p:nvPr/>
          </p:nvSpPr>
          <p:spPr bwMode="auto">
            <a:xfrm>
              <a:off x="324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690"/>
            <p:cNvSpPr>
              <a:spLocks noChangeShapeType="1"/>
            </p:cNvSpPr>
            <p:nvPr/>
          </p:nvSpPr>
          <p:spPr bwMode="auto">
            <a:xfrm>
              <a:off x="326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691"/>
            <p:cNvSpPr>
              <a:spLocks noChangeShapeType="1"/>
            </p:cNvSpPr>
            <p:nvPr/>
          </p:nvSpPr>
          <p:spPr bwMode="auto">
            <a:xfrm>
              <a:off x="329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692"/>
            <p:cNvSpPr>
              <a:spLocks noChangeShapeType="1"/>
            </p:cNvSpPr>
            <p:nvPr/>
          </p:nvSpPr>
          <p:spPr bwMode="auto">
            <a:xfrm>
              <a:off x="331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693"/>
            <p:cNvSpPr>
              <a:spLocks noChangeShapeType="1"/>
            </p:cNvSpPr>
            <p:nvPr/>
          </p:nvSpPr>
          <p:spPr bwMode="auto">
            <a:xfrm>
              <a:off x="333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694"/>
            <p:cNvSpPr>
              <a:spLocks noChangeShapeType="1"/>
            </p:cNvSpPr>
            <p:nvPr/>
          </p:nvSpPr>
          <p:spPr bwMode="auto">
            <a:xfrm>
              <a:off x="335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695"/>
            <p:cNvSpPr>
              <a:spLocks noChangeShapeType="1"/>
            </p:cNvSpPr>
            <p:nvPr/>
          </p:nvSpPr>
          <p:spPr bwMode="auto">
            <a:xfrm>
              <a:off x="338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696"/>
            <p:cNvSpPr>
              <a:spLocks noChangeShapeType="1"/>
            </p:cNvSpPr>
            <p:nvPr/>
          </p:nvSpPr>
          <p:spPr bwMode="auto">
            <a:xfrm>
              <a:off x="340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697"/>
            <p:cNvSpPr>
              <a:spLocks noChangeShapeType="1"/>
            </p:cNvSpPr>
            <p:nvPr/>
          </p:nvSpPr>
          <p:spPr bwMode="auto">
            <a:xfrm>
              <a:off x="342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698"/>
            <p:cNvSpPr>
              <a:spLocks noChangeShapeType="1"/>
            </p:cNvSpPr>
            <p:nvPr/>
          </p:nvSpPr>
          <p:spPr bwMode="auto">
            <a:xfrm>
              <a:off x="345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699"/>
            <p:cNvSpPr>
              <a:spLocks noChangeShapeType="1"/>
            </p:cNvSpPr>
            <p:nvPr/>
          </p:nvSpPr>
          <p:spPr bwMode="auto">
            <a:xfrm>
              <a:off x="347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700"/>
            <p:cNvSpPr>
              <a:spLocks noChangeShapeType="1"/>
            </p:cNvSpPr>
            <p:nvPr/>
          </p:nvSpPr>
          <p:spPr bwMode="auto">
            <a:xfrm>
              <a:off x="349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701"/>
            <p:cNvSpPr>
              <a:spLocks noChangeShapeType="1"/>
            </p:cNvSpPr>
            <p:nvPr/>
          </p:nvSpPr>
          <p:spPr bwMode="auto">
            <a:xfrm>
              <a:off x="352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702"/>
            <p:cNvSpPr>
              <a:spLocks noChangeShapeType="1"/>
            </p:cNvSpPr>
            <p:nvPr/>
          </p:nvSpPr>
          <p:spPr bwMode="auto">
            <a:xfrm>
              <a:off x="354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03"/>
            <p:cNvSpPr>
              <a:spLocks noChangeShapeType="1"/>
            </p:cNvSpPr>
            <p:nvPr/>
          </p:nvSpPr>
          <p:spPr bwMode="auto">
            <a:xfrm>
              <a:off x="356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704"/>
            <p:cNvSpPr>
              <a:spLocks noChangeShapeType="1"/>
            </p:cNvSpPr>
            <p:nvPr/>
          </p:nvSpPr>
          <p:spPr bwMode="auto">
            <a:xfrm>
              <a:off x="358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705"/>
            <p:cNvSpPr>
              <a:spLocks noChangeShapeType="1"/>
            </p:cNvSpPr>
            <p:nvPr/>
          </p:nvSpPr>
          <p:spPr bwMode="auto">
            <a:xfrm>
              <a:off x="361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706"/>
            <p:cNvSpPr>
              <a:spLocks noChangeShapeType="1"/>
            </p:cNvSpPr>
            <p:nvPr/>
          </p:nvSpPr>
          <p:spPr bwMode="auto">
            <a:xfrm>
              <a:off x="363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707"/>
            <p:cNvSpPr>
              <a:spLocks noChangeShapeType="1"/>
            </p:cNvSpPr>
            <p:nvPr/>
          </p:nvSpPr>
          <p:spPr bwMode="auto">
            <a:xfrm>
              <a:off x="365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708"/>
            <p:cNvSpPr>
              <a:spLocks noChangeShapeType="1"/>
            </p:cNvSpPr>
            <p:nvPr/>
          </p:nvSpPr>
          <p:spPr bwMode="auto">
            <a:xfrm>
              <a:off x="368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709"/>
            <p:cNvSpPr>
              <a:spLocks noChangeShapeType="1"/>
            </p:cNvSpPr>
            <p:nvPr/>
          </p:nvSpPr>
          <p:spPr bwMode="auto">
            <a:xfrm>
              <a:off x="370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710"/>
            <p:cNvSpPr>
              <a:spLocks noChangeShapeType="1"/>
            </p:cNvSpPr>
            <p:nvPr/>
          </p:nvSpPr>
          <p:spPr bwMode="auto">
            <a:xfrm>
              <a:off x="372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711"/>
            <p:cNvSpPr>
              <a:spLocks noChangeShapeType="1"/>
            </p:cNvSpPr>
            <p:nvPr/>
          </p:nvSpPr>
          <p:spPr bwMode="auto">
            <a:xfrm>
              <a:off x="375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712"/>
            <p:cNvSpPr>
              <a:spLocks noChangeShapeType="1"/>
            </p:cNvSpPr>
            <p:nvPr/>
          </p:nvSpPr>
          <p:spPr bwMode="auto">
            <a:xfrm>
              <a:off x="377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713"/>
            <p:cNvSpPr>
              <a:spLocks noChangeShapeType="1"/>
            </p:cNvSpPr>
            <p:nvPr/>
          </p:nvSpPr>
          <p:spPr bwMode="auto">
            <a:xfrm>
              <a:off x="379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14"/>
            <p:cNvSpPr>
              <a:spLocks noChangeShapeType="1"/>
            </p:cNvSpPr>
            <p:nvPr/>
          </p:nvSpPr>
          <p:spPr bwMode="auto">
            <a:xfrm>
              <a:off x="381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715"/>
            <p:cNvSpPr>
              <a:spLocks noChangeShapeType="1"/>
            </p:cNvSpPr>
            <p:nvPr/>
          </p:nvSpPr>
          <p:spPr bwMode="auto">
            <a:xfrm>
              <a:off x="384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716"/>
            <p:cNvSpPr>
              <a:spLocks noChangeShapeType="1"/>
            </p:cNvSpPr>
            <p:nvPr/>
          </p:nvSpPr>
          <p:spPr bwMode="auto">
            <a:xfrm>
              <a:off x="386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717"/>
            <p:cNvSpPr>
              <a:spLocks noChangeShapeType="1"/>
            </p:cNvSpPr>
            <p:nvPr/>
          </p:nvSpPr>
          <p:spPr bwMode="auto">
            <a:xfrm>
              <a:off x="388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718"/>
            <p:cNvSpPr>
              <a:spLocks noChangeShapeType="1"/>
            </p:cNvSpPr>
            <p:nvPr/>
          </p:nvSpPr>
          <p:spPr bwMode="auto">
            <a:xfrm>
              <a:off x="391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719"/>
            <p:cNvSpPr>
              <a:spLocks noChangeShapeType="1"/>
            </p:cNvSpPr>
            <p:nvPr/>
          </p:nvSpPr>
          <p:spPr bwMode="auto">
            <a:xfrm>
              <a:off x="393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720"/>
            <p:cNvSpPr>
              <a:spLocks noChangeShapeType="1"/>
            </p:cNvSpPr>
            <p:nvPr/>
          </p:nvSpPr>
          <p:spPr bwMode="auto">
            <a:xfrm>
              <a:off x="395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721"/>
            <p:cNvSpPr>
              <a:spLocks noChangeShapeType="1"/>
            </p:cNvSpPr>
            <p:nvPr/>
          </p:nvSpPr>
          <p:spPr bwMode="auto">
            <a:xfrm>
              <a:off x="398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722"/>
            <p:cNvSpPr>
              <a:spLocks noChangeShapeType="1"/>
            </p:cNvSpPr>
            <p:nvPr/>
          </p:nvSpPr>
          <p:spPr bwMode="auto">
            <a:xfrm>
              <a:off x="400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723"/>
            <p:cNvSpPr>
              <a:spLocks noChangeShapeType="1"/>
            </p:cNvSpPr>
            <p:nvPr/>
          </p:nvSpPr>
          <p:spPr bwMode="auto">
            <a:xfrm>
              <a:off x="402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724"/>
            <p:cNvSpPr>
              <a:spLocks noChangeShapeType="1"/>
            </p:cNvSpPr>
            <p:nvPr/>
          </p:nvSpPr>
          <p:spPr bwMode="auto">
            <a:xfrm>
              <a:off x="405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725"/>
            <p:cNvSpPr>
              <a:spLocks noChangeShapeType="1"/>
            </p:cNvSpPr>
            <p:nvPr/>
          </p:nvSpPr>
          <p:spPr bwMode="auto">
            <a:xfrm>
              <a:off x="407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726"/>
            <p:cNvSpPr>
              <a:spLocks noChangeShapeType="1"/>
            </p:cNvSpPr>
            <p:nvPr/>
          </p:nvSpPr>
          <p:spPr bwMode="auto">
            <a:xfrm>
              <a:off x="409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727"/>
            <p:cNvSpPr>
              <a:spLocks noChangeShapeType="1"/>
            </p:cNvSpPr>
            <p:nvPr/>
          </p:nvSpPr>
          <p:spPr bwMode="auto">
            <a:xfrm>
              <a:off x="411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728"/>
            <p:cNvSpPr>
              <a:spLocks noChangeShapeType="1"/>
            </p:cNvSpPr>
            <p:nvPr/>
          </p:nvSpPr>
          <p:spPr bwMode="auto">
            <a:xfrm>
              <a:off x="414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729"/>
            <p:cNvSpPr>
              <a:spLocks noChangeShapeType="1"/>
            </p:cNvSpPr>
            <p:nvPr/>
          </p:nvSpPr>
          <p:spPr bwMode="auto">
            <a:xfrm>
              <a:off x="416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730"/>
            <p:cNvSpPr>
              <a:spLocks noChangeShapeType="1"/>
            </p:cNvSpPr>
            <p:nvPr/>
          </p:nvSpPr>
          <p:spPr bwMode="auto">
            <a:xfrm flipV="1">
              <a:off x="1851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731"/>
            <p:cNvSpPr>
              <a:spLocks noChangeShapeType="1"/>
            </p:cNvSpPr>
            <p:nvPr/>
          </p:nvSpPr>
          <p:spPr bwMode="auto">
            <a:xfrm>
              <a:off x="1707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Rectangle 732"/>
            <p:cNvSpPr>
              <a:spLocks noChangeArrowheads="1"/>
            </p:cNvSpPr>
            <p:nvPr/>
          </p:nvSpPr>
          <p:spPr bwMode="auto">
            <a:xfrm>
              <a:off x="1848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28763" name="Line 733"/>
            <p:cNvSpPr>
              <a:spLocks noChangeShapeType="1"/>
            </p:cNvSpPr>
            <p:nvPr/>
          </p:nvSpPr>
          <p:spPr bwMode="auto">
            <a:xfrm flipV="1">
              <a:off x="4153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734"/>
            <p:cNvSpPr>
              <a:spLocks noChangeShapeType="1"/>
            </p:cNvSpPr>
            <p:nvPr/>
          </p:nvSpPr>
          <p:spPr bwMode="auto">
            <a:xfrm>
              <a:off x="4009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Rectangle 735"/>
            <p:cNvSpPr>
              <a:spLocks noChangeArrowheads="1"/>
            </p:cNvSpPr>
            <p:nvPr/>
          </p:nvSpPr>
          <p:spPr bwMode="auto">
            <a:xfrm>
              <a:off x="4150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/>
            </a:p>
          </p:txBody>
        </p:sp>
        <p:sp>
          <p:nvSpPr>
            <p:cNvPr id="28766" name="Line 736"/>
            <p:cNvSpPr>
              <a:spLocks noChangeShapeType="1"/>
            </p:cNvSpPr>
            <p:nvPr/>
          </p:nvSpPr>
          <p:spPr bwMode="auto">
            <a:xfrm flipV="1">
              <a:off x="3866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737"/>
            <p:cNvSpPr>
              <a:spLocks noChangeShapeType="1"/>
            </p:cNvSpPr>
            <p:nvPr/>
          </p:nvSpPr>
          <p:spPr bwMode="auto">
            <a:xfrm>
              <a:off x="3722" y="3109"/>
              <a:ext cx="28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Rectangle 738"/>
            <p:cNvSpPr>
              <a:spLocks noChangeArrowheads="1"/>
            </p:cNvSpPr>
            <p:nvPr/>
          </p:nvSpPr>
          <p:spPr bwMode="auto">
            <a:xfrm>
              <a:off x="3862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/>
            </a:p>
          </p:txBody>
        </p:sp>
        <p:sp>
          <p:nvSpPr>
            <p:cNvPr id="28769" name="Line 739"/>
            <p:cNvSpPr>
              <a:spLocks noChangeShapeType="1"/>
            </p:cNvSpPr>
            <p:nvPr/>
          </p:nvSpPr>
          <p:spPr bwMode="auto">
            <a:xfrm flipV="1">
              <a:off x="3578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740"/>
            <p:cNvSpPr>
              <a:spLocks noChangeShapeType="1"/>
            </p:cNvSpPr>
            <p:nvPr/>
          </p:nvSpPr>
          <p:spPr bwMode="auto">
            <a:xfrm>
              <a:off x="3434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Rectangle 741"/>
            <p:cNvSpPr>
              <a:spLocks noChangeArrowheads="1"/>
            </p:cNvSpPr>
            <p:nvPr/>
          </p:nvSpPr>
          <p:spPr bwMode="auto">
            <a:xfrm>
              <a:off x="3575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/>
            </a:p>
          </p:txBody>
        </p:sp>
        <p:sp>
          <p:nvSpPr>
            <p:cNvPr id="28772" name="Line 742"/>
            <p:cNvSpPr>
              <a:spLocks noChangeShapeType="1"/>
            </p:cNvSpPr>
            <p:nvPr/>
          </p:nvSpPr>
          <p:spPr bwMode="auto">
            <a:xfrm flipV="1">
              <a:off x="3290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743"/>
            <p:cNvSpPr>
              <a:spLocks noChangeShapeType="1"/>
            </p:cNvSpPr>
            <p:nvPr/>
          </p:nvSpPr>
          <p:spPr bwMode="auto">
            <a:xfrm>
              <a:off x="3146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Rectangle 744"/>
            <p:cNvSpPr>
              <a:spLocks noChangeArrowheads="1"/>
            </p:cNvSpPr>
            <p:nvPr/>
          </p:nvSpPr>
          <p:spPr bwMode="auto">
            <a:xfrm>
              <a:off x="3286" y="3284"/>
              <a:ext cx="4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/>
            </a:p>
          </p:txBody>
        </p:sp>
        <p:sp>
          <p:nvSpPr>
            <p:cNvPr id="28775" name="Line 745"/>
            <p:cNvSpPr>
              <a:spLocks noChangeShapeType="1"/>
            </p:cNvSpPr>
            <p:nvPr/>
          </p:nvSpPr>
          <p:spPr bwMode="auto">
            <a:xfrm flipV="1">
              <a:off x="3002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746"/>
            <p:cNvSpPr>
              <a:spLocks noChangeShapeType="1"/>
            </p:cNvSpPr>
            <p:nvPr/>
          </p:nvSpPr>
          <p:spPr bwMode="auto">
            <a:xfrm>
              <a:off x="2858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Rectangle 747"/>
            <p:cNvSpPr>
              <a:spLocks noChangeArrowheads="1"/>
            </p:cNvSpPr>
            <p:nvPr/>
          </p:nvSpPr>
          <p:spPr bwMode="auto">
            <a:xfrm>
              <a:off x="2999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28778" name="Line 748"/>
            <p:cNvSpPr>
              <a:spLocks noChangeShapeType="1"/>
            </p:cNvSpPr>
            <p:nvPr/>
          </p:nvSpPr>
          <p:spPr bwMode="auto">
            <a:xfrm flipV="1">
              <a:off x="2714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749"/>
            <p:cNvSpPr>
              <a:spLocks noChangeShapeType="1"/>
            </p:cNvSpPr>
            <p:nvPr/>
          </p:nvSpPr>
          <p:spPr bwMode="auto">
            <a:xfrm>
              <a:off x="2570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Rectangle 750"/>
            <p:cNvSpPr>
              <a:spLocks noChangeArrowheads="1"/>
            </p:cNvSpPr>
            <p:nvPr/>
          </p:nvSpPr>
          <p:spPr bwMode="auto">
            <a:xfrm>
              <a:off x="2711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/>
            </a:p>
          </p:txBody>
        </p:sp>
        <p:sp>
          <p:nvSpPr>
            <p:cNvPr id="28781" name="Line 751"/>
            <p:cNvSpPr>
              <a:spLocks noChangeShapeType="1"/>
            </p:cNvSpPr>
            <p:nvPr/>
          </p:nvSpPr>
          <p:spPr bwMode="auto">
            <a:xfrm flipV="1">
              <a:off x="2427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52"/>
            <p:cNvSpPr>
              <a:spLocks noChangeShapeType="1"/>
            </p:cNvSpPr>
            <p:nvPr/>
          </p:nvSpPr>
          <p:spPr bwMode="auto">
            <a:xfrm>
              <a:off x="2283" y="3109"/>
              <a:ext cx="28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Rectangle 753"/>
            <p:cNvSpPr>
              <a:spLocks noChangeArrowheads="1"/>
            </p:cNvSpPr>
            <p:nvPr/>
          </p:nvSpPr>
          <p:spPr bwMode="auto">
            <a:xfrm>
              <a:off x="2424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28784" name="Line 754"/>
            <p:cNvSpPr>
              <a:spLocks noChangeShapeType="1"/>
            </p:cNvSpPr>
            <p:nvPr/>
          </p:nvSpPr>
          <p:spPr bwMode="auto">
            <a:xfrm flipV="1">
              <a:off x="2139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Line 755"/>
            <p:cNvSpPr>
              <a:spLocks noChangeShapeType="1"/>
            </p:cNvSpPr>
            <p:nvPr/>
          </p:nvSpPr>
          <p:spPr bwMode="auto">
            <a:xfrm>
              <a:off x="1995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Rectangle 756"/>
            <p:cNvSpPr>
              <a:spLocks noChangeArrowheads="1"/>
            </p:cNvSpPr>
            <p:nvPr/>
          </p:nvSpPr>
          <p:spPr bwMode="auto">
            <a:xfrm>
              <a:off x="2135" y="3284"/>
              <a:ext cx="4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28787" name="Freeform 757"/>
            <p:cNvSpPr>
              <a:spLocks/>
            </p:cNvSpPr>
            <p:nvPr/>
          </p:nvSpPr>
          <p:spPr bwMode="auto">
            <a:xfrm>
              <a:off x="1847" y="2904"/>
              <a:ext cx="863" cy="72"/>
            </a:xfrm>
            <a:custGeom>
              <a:avLst/>
              <a:gdLst>
                <a:gd name="T0" fmla="*/ 5 w 863"/>
                <a:gd name="T1" fmla="*/ 72 h 72"/>
                <a:gd name="T2" fmla="*/ 857 w 863"/>
                <a:gd name="T3" fmla="*/ 72 h 72"/>
                <a:gd name="T4" fmla="*/ 861 w 863"/>
                <a:gd name="T5" fmla="*/ 70 h 72"/>
                <a:gd name="T6" fmla="*/ 863 w 863"/>
                <a:gd name="T7" fmla="*/ 66 h 72"/>
                <a:gd name="T8" fmla="*/ 863 w 863"/>
                <a:gd name="T9" fmla="*/ 6 h 72"/>
                <a:gd name="T10" fmla="*/ 861 w 863"/>
                <a:gd name="T11" fmla="*/ 2 h 72"/>
                <a:gd name="T12" fmla="*/ 857 w 863"/>
                <a:gd name="T13" fmla="*/ 0 h 72"/>
                <a:gd name="T14" fmla="*/ 5 w 863"/>
                <a:gd name="T15" fmla="*/ 0 h 72"/>
                <a:gd name="T16" fmla="*/ 2 w 863"/>
                <a:gd name="T17" fmla="*/ 2 h 72"/>
                <a:gd name="T18" fmla="*/ 0 w 863"/>
                <a:gd name="T19" fmla="*/ 6 h 72"/>
                <a:gd name="T20" fmla="*/ 0 w 863"/>
                <a:gd name="T21" fmla="*/ 66 h 72"/>
                <a:gd name="T22" fmla="*/ 2 w 863"/>
                <a:gd name="T23" fmla="*/ 70 h 72"/>
                <a:gd name="T24" fmla="*/ 5 w 863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758"/>
            <p:cNvSpPr>
              <a:spLocks/>
            </p:cNvSpPr>
            <p:nvPr/>
          </p:nvSpPr>
          <p:spPr bwMode="auto">
            <a:xfrm>
              <a:off x="1847" y="2918"/>
              <a:ext cx="1" cy="45"/>
            </a:xfrm>
            <a:custGeom>
              <a:avLst/>
              <a:gdLst>
                <a:gd name="T0" fmla="*/ 0 w 1"/>
                <a:gd name="T1" fmla="*/ 45 h 45"/>
                <a:gd name="T2" fmla="*/ 0 w 1"/>
                <a:gd name="T3" fmla="*/ 0 h 45"/>
                <a:gd name="T4" fmla="*/ 0 w 1"/>
                <a:gd name="T5" fmla="*/ 45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759"/>
            <p:cNvSpPr>
              <a:spLocks/>
            </p:cNvSpPr>
            <p:nvPr/>
          </p:nvSpPr>
          <p:spPr bwMode="auto">
            <a:xfrm>
              <a:off x="2422" y="2617"/>
              <a:ext cx="1151" cy="72"/>
            </a:xfrm>
            <a:custGeom>
              <a:avLst/>
              <a:gdLst>
                <a:gd name="T0" fmla="*/ 6 w 1151"/>
                <a:gd name="T1" fmla="*/ 72 h 72"/>
                <a:gd name="T2" fmla="*/ 1146 w 1151"/>
                <a:gd name="T3" fmla="*/ 72 h 72"/>
                <a:gd name="T4" fmla="*/ 1150 w 1151"/>
                <a:gd name="T5" fmla="*/ 70 h 72"/>
                <a:gd name="T6" fmla="*/ 1151 w 1151"/>
                <a:gd name="T7" fmla="*/ 66 h 72"/>
                <a:gd name="T8" fmla="*/ 1151 w 1151"/>
                <a:gd name="T9" fmla="*/ 6 h 72"/>
                <a:gd name="T10" fmla="*/ 1150 w 1151"/>
                <a:gd name="T11" fmla="*/ 2 h 72"/>
                <a:gd name="T12" fmla="*/ 1146 w 1151"/>
                <a:gd name="T13" fmla="*/ 0 h 72"/>
                <a:gd name="T14" fmla="*/ 6 w 1151"/>
                <a:gd name="T15" fmla="*/ 0 h 72"/>
                <a:gd name="T16" fmla="*/ 2 w 1151"/>
                <a:gd name="T17" fmla="*/ 2 h 72"/>
                <a:gd name="T18" fmla="*/ 0 w 1151"/>
                <a:gd name="T19" fmla="*/ 6 h 72"/>
                <a:gd name="T20" fmla="*/ 0 w 1151"/>
                <a:gd name="T21" fmla="*/ 66 h 72"/>
                <a:gd name="T22" fmla="*/ 2 w 1151"/>
                <a:gd name="T23" fmla="*/ 70 h 72"/>
                <a:gd name="T24" fmla="*/ 6 w 1151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760"/>
            <p:cNvSpPr>
              <a:spLocks/>
            </p:cNvSpPr>
            <p:nvPr/>
          </p:nvSpPr>
          <p:spPr bwMode="auto">
            <a:xfrm>
              <a:off x="2422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761"/>
            <p:cNvSpPr>
              <a:spLocks/>
            </p:cNvSpPr>
            <p:nvPr/>
          </p:nvSpPr>
          <p:spPr bwMode="auto">
            <a:xfrm>
              <a:off x="2710" y="2904"/>
              <a:ext cx="863" cy="72"/>
            </a:xfrm>
            <a:custGeom>
              <a:avLst/>
              <a:gdLst>
                <a:gd name="T0" fmla="*/ 6 w 863"/>
                <a:gd name="T1" fmla="*/ 72 h 72"/>
                <a:gd name="T2" fmla="*/ 858 w 863"/>
                <a:gd name="T3" fmla="*/ 72 h 72"/>
                <a:gd name="T4" fmla="*/ 862 w 863"/>
                <a:gd name="T5" fmla="*/ 70 h 72"/>
                <a:gd name="T6" fmla="*/ 863 w 863"/>
                <a:gd name="T7" fmla="*/ 66 h 72"/>
                <a:gd name="T8" fmla="*/ 863 w 863"/>
                <a:gd name="T9" fmla="*/ 6 h 72"/>
                <a:gd name="T10" fmla="*/ 862 w 863"/>
                <a:gd name="T11" fmla="*/ 2 h 72"/>
                <a:gd name="T12" fmla="*/ 858 w 863"/>
                <a:gd name="T13" fmla="*/ 0 h 72"/>
                <a:gd name="T14" fmla="*/ 6 w 863"/>
                <a:gd name="T15" fmla="*/ 0 h 72"/>
                <a:gd name="T16" fmla="*/ 2 w 863"/>
                <a:gd name="T17" fmla="*/ 2 h 72"/>
                <a:gd name="T18" fmla="*/ 0 w 863"/>
                <a:gd name="T19" fmla="*/ 6 h 72"/>
                <a:gd name="T20" fmla="*/ 0 w 863"/>
                <a:gd name="T21" fmla="*/ 66 h 72"/>
                <a:gd name="T22" fmla="*/ 2 w 863"/>
                <a:gd name="T23" fmla="*/ 70 h 72"/>
                <a:gd name="T24" fmla="*/ 6 w 863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762"/>
            <p:cNvSpPr>
              <a:spLocks/>
            </p:cNvSpPr>
            <p:nvPr/>
          </p:nvSpPr>
          <p:spPr bwMode="auto">
            <a:xfrm>
              <a:off x="2710" y="2918"/>
              <a:ext cx="1" cy="45"/>
            </a:xfrm>
            <a:custGeom>
              <a:avLst/>
              <a:gdLst>
                <a:gd name="T0" fmla="*/ 0 w 1"/>
                <a:gd name="T1" fmla="*/ 45 h 45"/>
                <a:gd name="T2" fmla="*/ 0 w 1"/>
                <a:gd name="T3" fmla="*/ 0 h 45"/>
                <a:gd name="T4" fmla="*/ 0 w 1"/>
                <a:gd name="T5" fmla="*/ 45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763"/>
            <p:cNvSpPr>
              <a:spLocks/>
            </p:cNvSpPr>
            <p:nvPr/>
          </p:nvSpPr>
          <p:spPr bwMode="auto">
            <a:xfrm>
              <a:off x="3286" y="2761"/>
              <a:ext cx="863" cy="71"/>
            </a:xfrm>
            <a:custGeom>
              <a:avLst/>
              <a:gdLst>
                <a:gd name="T0" fmla="*/ 5 w 863"/>
                <a:gd name="T1" fmla="*/ 71 h 71"/>
                <a:gd name="T2" fmla="*/ 857 w 863"/>
                <a:gd name="T3" fmla="*/ 71 h 71"/>
                <a:gd name="T4" fmla="*/ 862 w 863"/>
                <a:gd name="T5" fmla="*/ 69 h 71"/>
                <a:gd name="T6" fmla="*/ 863 w 863"/>
                <a:gd name="T7" fmla="*/ 66 h 71"/>
                <a:gd name="T8" fmla="*/ 863 w 863"/>
                <a:gd name="T9" fmla="*/ 5 h 71"/>
                <a:gd name="T10" fmla="*/ 862 w 863"/>
                <a:gd name="T11" fmla="*/ 1 h 71"/>
                <a:gd name="T12" fmla="*/ 857 w 863"/>
                <a:gd name="T13" fmla="*/ 0 h 71"/>
                <a:gd name="T14" fmla="*/ 5 w 863"/>
                <a:gd name="T15" fmla="*/ 0 h 71"/>
                <a:gd name="T16" fmla="*/ 2 w 863"/>
                <a:gd name="T17" fmla="*/ 1 h 71"/>
                <a:gd name="T18" fmla="*/ 0 w 863"/>
                <a:gd name="T19" fmla="*/ 5 h 71"/>
                <a:gd name="T20" fmla="*/ 0 w 863"/>
                <a:gd name="T21" fmla="*/ 66 h 71"/>
                <a:gd name="T22" fmla="*/ 2 w 863"/>
                <a:gd name="T23" fmla="*/ 69 h 71"/>
                <a:gd name="T24" fmla="*/ 5 w 863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764"/>
            <p:cNvSpPr>
              <a:spLocks/>
            </p:cNvSpPr>
            <p:nvPr/>
          </p:nvSpPr>
          <p:spPr bwMode="auto">
            <a:xfrm>
              <a:off x="3286" y="2774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765"/>
            <p:cNvSpPr>
              <a:spLocks/>
            </p:cNvSpPr>
            <p:nvPr/>
          </p:nvSpPr>
          <p:spPr bwMode="auto">
            <a:xfrm>
              <a:off x="3573" y="2617"/>
              <a:ext cx="288" cy="72"/>
            </a:xfrm>
            <a:custGeom>
              <a:avLst/>
              <a:gdLst>
                <a:gd name="T0" fmla="*/ 6 w 288"/>
                <a:gd name="T1" fmla="*/ 72 h 72"/>
                <a:gd name="T2" fmla="*/ 282 w 288"/>
                <a:gd name="T3" fmla="*/ 72 h 72"/>
                <a:gd name="T4" fmla="*/ 287 w 288"/>
                <a:gd name="T5" fmla="*/ 70 h 72"/>
                <a:gd name="T6" fmla="*/ 288 w 288"/>
                <a:gd name="T7" fmla="*/ 66 h 72"/>
                <a:gd name="T8" fmla="*/ 288 w 288"/>
                <a:gd name="T9" fmla="*/ 6 h 72"/>
                <a:gd name="T10" fmla="*/ 287 w 288"/>
                <a:gd name="T11" fmla="*/ 2 h 72"/>
                <a:gd name="T12" fmla="*/ 282 w 288"/>
                <a:gd name="T13" fmla="*/ 0 h 72"/>
                <a:gd name="T14" fmla="*/ 6 w 288"/>
                <a:gd name="T15" fmla="*/ 0 h 72"/>
                <a:gd name="T16" fmla="*/ 2 w 288"/>
                <a:gd name="T17" fmla="*/ 2 h 72"/>
                <a:gd name="T18" fmla="*/ 0 w 288"/>
                <a:gd name="T19" fmla="*/ 6 h 72"/>
                <a:gd name="T20" fmla="*/ 0 w 288"/>
                <a:gd name="T21" fmla="*/ 66 h 72"/>
                <a:gd name="T22" fmla="*/ 2 w 288"/>
                <a:gd name="T23" fmla="*/ 70 h 72"/>
                <a:gd name="T24" fmla="*/ 6 w 288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766"/>
            <p:cNvSpPr>
              <a:spLocks/>
            </p:cNvSpPr>
            <p:nvPr/>
          </p:nvSpPr>
          <p:spPr bwMode="auto">
            <a:xfrm>
              <a:off x="3573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Rectangle 767"/>
            <p:cNvSpPr>
              <a:spLocks noChangeArrowheads="1"/>
            </p:cNvSpPr>
            <p:nvPr/>
          </p:nvSpPr>
          <p:spPr bwMode="auto">
            <a:xfrm>
              <a:off x="1162" y="2875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1</a:t>
              </a:r>
              <a:endParaRPr lang="en-US"/>
            </a:p>
          </p:txBody>
        </p:sp>
        <p:sp>
          <p:nvSpPr>
            <p:cNvPr id="28798" name="Rectangle 768"/>
            <p:cNvSpPr>
              <a:spLocks noChangeArrowheads="1"/>
            </p:cNvSpPr>
            <p:nvPr/>
          </p:nvSpPr>
          <p:spPr bwMode="auto">
            <a:xfrm>
              <a:off x="1162" y="2581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3</a:t>
              </a:r>
              <a:endParaRPr lang="en-US"/>
            </a:p>
          </p:txBody>
        </p:sp>
        <p:sp>
          <p:nvSpPr>
            <p:cNvPr id="28799" name="Rectangle 769"/>
            <p:cNvSpPr>
              <a:spLocks noChangeArrowheads="1"/>
            </p:cNvSpPr>
            <p:nvPr/>
          </p:nvSpPr>
          <p:spPr bwMode="auto">
            <a:xfrm>
              <a:off x="1162" y="2732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2</a:t>
              </a:r>
              <a:endParaRPr lang="en-US"/>
            </a:p>
          </p:txBody>
        </p:sp>
        <p:sp>
          <p:nvSpPr>
            <p:cNvPr id="28800" name="Freeform 770"/>
            <p:cNvSpPr>
              <a:spLocks/>
            </p:cNvSpPr>
            <p:nvPr/>
          </p:nvSpPr>
          <p:spPr bwMode="auto">
            <a:xfrm>
              <a:off x="1563" y="2391"/>
              <a:ext cx="2878" cy="71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718 h 718"/>
                <a:gd name="T4" fmla="*/ 2878 w 2878"/>
                <a:gd name="T5" fmla="*/ 718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Freeform 771"/>
            <p:cNvSpPr>
              <a:spLocks/>
            </p:cNvSpPr>
            <p:nvPr/>
          </p:nvSpPr>
          <p:spPr bwMode="auto">
            <a:xfrm>
              <a:off x="1847" y="2617"/>
              <a:ext cx="575" cy="72"/>
            </a:xfrm>
            <a:custGeom>
              <a:avLst/>
              <a:gdLst>
                <a:gd name="T0" fmla="*/ 5 w 575"/>
                <a:gd name="T1" fmla="*/ 72 h 72"/>
                <a:gd name="T2" fmla="*/ 569 w 575"/>
                <a:gd name="T3" fmla="*/ 72 h 72"/>
                <a:gd name="T4" fmla="*/ 573 w 575"/>
                <a:gd name="T5" fmla="*/ 70 h 72"/>
                <a:gd name="T6" fmla="*/ 575 w 575"/>
                <a:gd name="T7" fmla="*/ 66 h 72"/>
                <a:gd name="T8" fmla="*/ 575 w 575"/>
                <a:gd name="T9" fmla="*/ 6 h 72"/>
                <a:gd name="T10" fmla="*/ 573 w 575"/>
                <a:gd name="T11" fmla="*/ 2 h 72"/>
                <a:gd name="T12" fmla="*/ 569 w 575"/>
                <a:gd name="T13" fmla="*/ 0 h 72"/>
                <a:gd name="T14" fmla="*/ 5 w 575"/>
                <a:gd name="T15" fmla="*/ 0 h 72"/>
                <a:gd name="T16" fmla="*/ 2 w 575"/>
                <a:gd name="T17" fmla="*/ 2 h 72"/>
                <a:gd name="T18" fmla="*/ 0 w 575"/>
                <a:gd name="T19" fmla="*/ 6 h 72"/>
                <a:gd name="T20" fmla="*/ 0 w 575"/>
                <a:gd name="T21" fmla="*/ 66 h 72"/>
                <a:gd name="T22" fmla="*/ 2 w 575"/>
                <a:gd name="T23" fmla="*/ 70 h 72"/>
                <a:gd name="T24" fmla="*/ 5 w 575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772"/>
            <p:cNvSpPr>
              <a:spLocks/>
            </p:cNvSpPr>
            <p:nvPr/>
          </p:nvSpPr>
          <p:spPr bwMode="auto">
            <a:xfrm>
              <a:off x="1847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773"/>
            <p:cNvSpPr>
              <a:spLocks/>
            </p:cNvSpPr>
            <p:nvPr/>
          </p:nvSpPr>
          <p:spPr bwMode="auto">
            <a:xfrm>
              <a:off x="2134" y="2761"/>
              <a:ext cx="864" cy="71"/>
            </a:xfrm>
            <a:custGeom>
              <a:avLst/>
              <a:gdLst>
                <a:gd name="T0" fmla="*/ 6 w 864"/>
                <a:gd name="T1" fmla="*/ 71 h 71"/>
                <a:gd name="T2" fmla="*/ 858 w 864"/>
                <a:gd name="T3" fmla="*/ 71 h 71"/>
                <a:gd name="T4" fmla="*/ 863 w 864"/>
                <a:gd name="T5" fmla="*/ 69 h 71"/>
                <a:gd name="T6" fmla="*/ 864 w 864"/>
                <a:gd name="T7" fmla="*/ 66 h 71"/>
                <a:gd name="T8" fmla="*/ 864 w 864"/>
                <a:gd name="T9" fmla="*/ 5 h 71"/>
                <a:gd name="T10" fmla="*/ 863 w 864"/>
                <a:gd name="T11" fmla="*/ 1 h 71"/>
                <a:gd name="T12" fmla="*/ 858 w 864"/>
                <a:gd name="T13" fmla="*/ 0 h 71"/>
                <a:gd name="T14" fmla="*/ 6 w 864"/>
                <a:gd name="T15" fmla="*/ 0 h 71"/>
                <a:gd name="T16" fmla="*/ 2 w 864"/>
                <a:gd name="T17" fmla="*/ 1 h 71"/>
                <a:gd name="T18" fmla="*/ 0 w 864"/>
                <a:gd name="T19" fmla="*/ 5 h 71"/>
                <a:gd name="T20" fmla="*/ 0 w 864"/>
                <a:gd name="T21" fmla="*/ 66 h 71"/>
                <a:gd name="T22" fmla="*/ 2 w 864"/>
                <a:gd name="T23" fmla="*/ 69 h 71"/>
                <a:gd name="T24" fmla="*/ 6 w 864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774"/>
            <p:cNvSpPr>
              <a:spLocks/>
            </p:cNvSpPr>
            <p:nvPr/>
          </p:nvSpPr>
          <p:spPr bwMode="auto">
            <a:xfrm>
              <a:off x="2134" y="2774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78" name="Picture 776" descr="HM0036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20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CC39571-2C61-E349-86E5-35A5A43AA2A5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220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Given: a set T of n tasks, each having: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 start time, s</a:t>
            </a:r>
            <a:r>
              <a:rPr lang="en-US" sz="2000" baseline="-25000">
                <a:latin typeface="Tahoma" charset="0"/>
              </a:rPr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 finish time, f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(where s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&lt; f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[1,4], [1,3], [2,5], [3,7], [4,7], [6,9], [7,8] (ordered by start)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Goal: Perform all tasks on min. number of machines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317750" y="4492625"/>
            <a:ext cx="4632325" cy="131763"/>
            <a:chOff x="1563" y="2893"/>
            <a:chExt cx="2590" cy="73"/>
          </a:xfrm>
        </p:grpSpPr>
        <p:sp>
          <p:nvSpPr>
            <p:cNvPr id="31245" name="Line 6"/>
            <p:cNvSpPr>
              <a:spLocks noChangeShapeType="1"/>
            </p:cNvSpPr>
            <p:nvPr/>
          </p:nvSpPr>
          <p:spPr bwMode="auto">
            <a:xfrm>
              <a:off x="156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6" name="Line 7"/>
            <p:cNvSpPr>
              <a:spLocks noChangeShapeType="1"/>
            </p:cNvSpPr>
            <p:nvPr/>
          </p:nvSpPr>
          <p:spPr bwMode="auto">
            <a:xfrm>
              <a:off x="158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7" name="Line 8"/>
            <p:cNvSpPr>
              <a:spLocks noChangeShapeType="1"/>
            </p:cNvSpPr>
            <p:nvPr/>
          </p:nvSpPr>
          <p:spPr bwMode="auto">
            <a:xfrm>
              <a:off x="160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8" name="Line 9"/>
            <p:cNvSpPr>
              <a:spLocks noChangeShapeType="1"/>
            </p:cNvSpPr>
            <p:nvPr/>
          </p:nvSpPr>
          <p:spPr bwMode="auto">
            <a:xfrm>
              <a:off x="1632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9" name="Line 10"/>
            <p:cNvSpPr>
              <a:spLocks noChangeShapeType="1"/>
            </p:cNvSpPr>
            <p:nvPr/>
          </p:nvSpPr>
          <p:spPr bwMode="auto">
            <a:xfrm>
              <a:off x="1655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0" name="Line 11"/>
            <p:cNvSpPr>
              <a:spLocks noChangeShapeType="1"/>
            </p:cNvSpPr>
            <p:nvPr/>
          </p:nvSpPr>
          <p:spPr bwMode="auto">
            <a:xfrm>
              <a:off x="1678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1" name="Line 12"/>
            <p:cNvSpPr>
              <a:spLocks noChangeShapeType="1"/>
            </p:cNvSpPr>
            <p:nvPr/>
          </p:nvSpPr>
          <p:spPr bwMode="auto">
            <a:xfrm>
              <a:off x="1701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2" name="Line 13"/>
            <p:cNvSpPr>
              <a:spLocks noChangeShapeType="1"/>
            </p:cNvSpPr>
            <p:nvPr/>
          </p:nvSpPr>
          <p:spPr bwMode="auto">
            <a:xfrm>
              <a:off x="1724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3" name="Line 14"/>
            <p:cNvSpPr>
              <a:spLocks noChangeShapeType="1"/>
            </p:cNvSpPr>
            <p:nvPr/>
          </p:nvSpPr>
          <p:spPr bwMode="auto">
            <a:xfrm>
              <a:off x="1747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4" name="Line 15"/>
            <p:cNvSpPr>
              <a:spLocks noChangeShapeType="1"/>
            </p:cNvSpPr>
            <p:nvPr/>
          </p:nvSpPr>
          <p:spPr bwMode="auto">
            <a:xfrm>
              <a:off x="1770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5" name="Line 16"/>
            <p:cNvSpPr>
              <a:spLocks noChangeShapeType="1"/>
            </p:cNvSpPr>
            <p:nvPr/>
          </p:nvSpPr>
          <p:spPr bwMode="auto">
            <a:xfrm>
              <a:off x="179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6" name="Line 17"/>
            <p:cNvSpPr>
              <a:spLocks noChangeShapeType="1"/>
            </p:cNvSpPr>
            <p:nvPr/>
          </p:nvSpPr>
          <p:spPr bwMode="auto">
            <a:xfrm>
              <a:off x="181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7" name="Line 18"/>
            <p:cNvSpPr>
              <a:spLocks noChangeShapeType="1"/>
            </p:cNvSpPr>
            <p:nvPr/>
          </p:nvSpPr>
          <p:spPr bwMode="auto">
            <a:xfrm>
              <a:off x="183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8" name="Line 19"/>
            <p:cNvSpPr>
              <a:spLocks noChangeShapeType="1"/>
            </p:cNvSpPr>
            <p:nvPr/>
          </p:nvSpPr>
          <p:spPr bwMode="auto">
            <a:xfrm>
              <a:off x="186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9" name="Line 20"/>
            <p:cNvSpPr>
              <a:spLocks noChangeShapeType="1"/>
            </p:cNvSpPr>
            <p:nvPr/>
          </p:nvSpPr>
          <p:spPr bwMode="auto">
            <a:xfrm>
              <a:off x="188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0" name="Line 21"/>
            <p:cNvSpPr>
              <a:spLocks noChangeShapeType="1"/>
            </p:cNvSpPr>
            <p:nvPr/>
          </p:nvSpPr>
          <p:spPr bwMode="auto">
            <a:xfrm>
              <a:off x="190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1" name="Line 22"/>
            <p:cNvSpPr>
              <a:spLocks noChangeShapeType="1"/>
            </p:cNvSpPr>
            <p:nvPr/>
          </p:nvSpPr>
          <p:spPr bwMode="auto">
            <a:xfrm>
              <a:off x="193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2" name="Line 23"/>
            <p:cNvSpPr>
              <a:spLocks noChangeShapeType="1"/>
            </p:cNvSpPr>
            <p:nvPr/>
          </p:nvSpPr>
          <p:spPr bwMode="auto">
            <a:xfrm>
              <a:off x="1955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3" name="Line 24"/>
            <p:cNvSpPr>
              <a:spLocks noChangeShapeType="1"/>
            </p:cNvSpPr>
            <p:nvPr/>
          </p:nvSpPr>
          <p:spPr bwMode="auto">
            <a:xfrm>
              <a:off x="1978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4" name="Line 25"/>
            <p:cNvSpPr>
              <a:spLocks noChangeShapeType="1"/>
            </p:cNvSpPr>
            <p:nvPr/>
          </p:nvSpPr>
          <p:spPr bwMode="auto">
            <a:xfrm>
              <a:off x="2001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5" name="Line 26"/>
            <p:cNvSpPr>
              <a:spLocks noChangeShapeType="1"/>
            </p:cNvSpPr>
            <p:nvPr/>
          </p:nvSpPr>
          <p:spPr bwMode="auto">
            <a:xfrm>
              <a:off x="2024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" name="Line 27"/>
            <p:cNvSpPr>
              <a:spLocks noChangeShapeType="1"/>
            </p:cNvSpPr>
            <p:nvPr/>
          </p:nvSpPr>
          <p:spPr bwMode="auto">
            <a:xfrm>
              <a:off x="2047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" name="Line 28"/>
            <p:cNvSpPr>
              <a:spLocks noChangeShapeType="1"/>
            </p:cNvSpPr>
            <p:nvPr/>
          </p:nvSpPr>
          <p:spPr bwMode="auto">
            <a:xfrm>
              <a:off x="207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" name="Line 29"/>
            <p:cNvSpPr>
              <a:spLocks noChangeShapeType="1"/>
            </p:cNvSpPr>
            <p:nvPr/>
          </p:nvSpPr>
          <p:spPr bwMode="auto">
            <a:xfrm>
              <a:off x="209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" name="Line 30"/>
            <p:cNvSpPr>
              <a:spLocks noChangeShapeType="1"/>
            </p:cNvSpPr>
            <p:nvPr/>
          </p:nvSpPr>
          <p:spPr bwMode="auto">
            <a:xfrm>
              <a:off x="211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" name="Line 31"/>
            <p:cNvSpPr>
              <a:spLocks noChangeShapeType="1"/>
            </p:cNvSpPr>
            <p:nvPr/>
          </p:nvSpPr>
          <p:spPr bwMode="auto">
            <a:xfrm>
              <a:off x="213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" name="Line 32"/>
            <p:cNvSpPr>
              <a:spLocks noChangeShapeType="1"/>
            </p:cNvSpPr>
            <p:nvPr/>
          </p:nvSpPr>
          <p:spPr bwMode="auto">
            <a:xfrm>
              <a:off x="216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" name="Line 33"/>
            <p:cNvSpPr>
              <a:spLocks noChangeShapeType="1"/>
            </p:cNvSpPr>
            <p:nvPr/>
          </p:nvSpPr>
          <p:spPr bwMode="auto">
            <a:xfrm>
              <a:off x="2185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" name="Line 34"/>
            <p:cNvSpPr>
              <a:spLocks noChangeShapeType="1"/>
            </p:cNvSpPr>
            <p:nvPr/>
          </p:nvSpPr>
          <p:spPr bwMode="auto">
            <a:xfrm>
              <a:off x="2208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" name="Line 35"/>
            <p:cNvSpPr>
              <a:spLocks noChangeShapeType="1"/>
            </p:cNvSpPr>
            <p:nvPr/>
          </p:nvSpPr>
          <p:spPr bwMode="auto">
            <a:xfrm>
              <a:off x="2231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" name="Line 36"/>
            <p:cNvSpPr>
              <a:spLocks noChangeShapeType="1"/>
            </p:cNvSpPr>
            <p:nvPr/>
          </p:nvSpPr>
          <p:spPr bwMode="auto">
            <a:xfrm>
              <a:off x="2254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" name="Line 37"/>
            <p:cNvSpPr>
              <a:spLocks noChangeShapeType="1"/>
            </p:cNvSpPr>
            <p:nvPr/>
          </p:nvSpPr>
          <p:spPr bwMode="auto">
            <a:xfrm>
              <a:off x="2277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" name="Line 38"/>
            <p:cNvSpPr>
              <a:spLocks noChangeShapeType="1"/>
            </p:cNvSpPr>
            <p:nvPr/>
          </p:nvSpPr>
          <p:spPr bwMode="auto">
            <a:xfrm>
              <a:off x="230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" name="Line 39"/>
            <p:cNvSpPr>
              <a:spLocks noChangeShapeType="1"/>
            </p:cNvSpPr>
            <p:nvPr/>
          </p:nvSpPr>
          <p:spPr bwMode="auto">
            <a:xfrm>
              <a:off x="232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" name="Line 40"/>
            <p:cNvSpPr>
              <a:spLocks noChangeShapeType="1"/>
            </p:cNvSpPr>
            <p:nvPr/>
          </p:nvSpPr>
          <p:spPr bwMode="auto">
            <a:xfrm>
              <a:off x="234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" name="Line 41"/>
            <p:cNvSpPr>
              <a:spLocks noChangeShapeType="1"/>
            </p:cNvSpPr>
            <p:nvPr/>
          </p:nvSpPr>
          <p:spPr bwMode="auto">
            <a:xfrm>
              <a:off x="236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" name="Line 42"/>
            <p:cNvSpPr>
              <a:spLocks noChangeShapeType="1"/>
            </p:cNvSpPr>
            <p:nvPr/>
          </p:nvSpPr>
          <p:spPr bwMode="auto">
            <a:xfrm>
              <a:off x="2392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" name="Line 43"/>
            <p:cNvSpPr>
              <a:spLocks noChangeShapeType="1"/>
            </p:cNvSpPr>
            <p:nvPr/>
          </p:nvSpPr>
          <p:spPr bwMode="auto">
            <a:xfrm>
              <a:off x="2415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" name="Line 44"/>
            <p:cNvSpPr>
              <a:spLocks noChangeShapeType="1"/>
            </p:cNvSpPr>
            <p:nvPr/>
          </p:nvSpPr>
          <p:spPr bwMode="auto">
            <a:xfrm>
              <a:off x="2438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" name="Line 45"/>
            <p:cNvSpPr>
              <a:spLocks noChangeShapeType="1"/>
            </p:cNvSpPr>
            <p:nvPr/>
          </p:nvSpPr>
          <p:spPr bwMode="auto">
            <a:xfrm>
              <a:off x="2461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" name="Line 46"/>
            <p:cNvSpPr>
              <a:spLocks noChangeShapeType="1"/>
            </p:cNvSpPr>
            <p:nvPr/>
          </p:nvSpPr>
          <p:spPr bwMode="auto">
            <a:xfrm>
              <a:off x="2484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" name="Line 47"/>
            <p:cNvSpPr>
              <a:spLocks noChangeShapeType="1"/>
            </p:cNvSpPr>
            <p:nvPr/>
          </p:nvSpPr>
          <p:spPr bwMode="auto">
            <a:xfrm>
              <a:off x="2507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7" name="Line 48"/>
            <p:cNvSpPr>
              <a:spLocks noChangeShapeType="1"/>
            </p:cNvSpPr>
            <p:nvPr/>
          </p:nvSpPr>
          <p:spPr bwMode="auto">
            <a:xfrm>
              <a:off x="2530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8" name="Line 49"/>
            <p:cNvSpPr>
              <a:spLocks noChangeShapeType="1"/>
            </p:cNvSpPr>
            <p:nvPr/>
          </p:nvSpPr>
          <p:spPr bwMode="auto">
            <a:xfrm>
              <a:off x="255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9" name="Line 50"/>
            <p:cNvSpPr>
              <a:spLocks noChangeShapeType="1"/>
            </p:cNvSpPr>
            <p:nvPr/>
          </p:nvSpPr>
          <p:spPr bwMode="auto">
            <a:xfrm>
              <a:off x="257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0" name="Line 51"/>
            <p:cNvSpPr>
              <a:spLocks noChangeShapeType="1"/>
            </p:cNvSpPr>
            <p:nvPr/>
          </p:nvSpPr>
          <p:spPr bwMode="auto">
            <a:xfrm>
              <a:off x="259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1" name="Line 52"/>
            <p:cNvSpPr>
              <a:spLocks noChangeShapeType="1"/>
            </p:cNvSpPr>
            <p:nvPr/>
          </p:nvSpPr>
          <p:spPr bwMode="auto">
            <a:xfrm>
              <a:off x="2622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2" name="Line 53"/>
            <p:cNvSpPr>
              <a:spLocks noChangeShapeType="1"/>
            </p:cNvSpPr>
            <p:nvPr/>
          </p:nvSpPr>
          <p:spPr bwMode="auto">
            <a:xfrm>
              <a:off x="2645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" name="Line 54"/>
            <p:cNvSpPr>
              <a:spLocks noChangeShapeType="1"/>
            </p:cNvSpPr>
            <p:nvPr/>
          </p:nvSpPr>
          <p:spPr bwMode="auto">
            <a:xfrm>
              <a:off x="2668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" name="Line 55"/>
            <p:cNvSpPr>
              <a:spLocks noChangeShapeType="1"/>
            </p:cNvSpPr>
            <p:nvPr/>
          </p:nvSpPr>
          <p:spPr bwMode="auto">
            <a:xfrm>
              <a:off x="2691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5" name="Line 56"/>
            <p:cNvSpPr>
              <a:spLocks noChangeShapeType="1"/>
            </p:cNvSpPr>
            <p:nvPr/>
          </p:nvSpPr>
          <p:spPr bwMode="auto">
            <a:xfrm>
              <a:off x="2714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" name="Line 57"/>
            <p:cNvSpPr>
              <a:spLocks noChangeShapeType="1"/>
            </p:cNvSpPr>
            <p:nvPr/>
          </p:nvSpPr>
          <p:spPr bwMode="auto">
            <a:xfrm>
              <a:off x="2737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" name="Line 58"/>
            <p:cNvSpPr>
              <a:spLocks noChangeShapeType="1"/>
            </p:cNvSpPr>
            <p:nvPr/>
          </p:nvSpPr>
          <p:spPr bwMode="auto">
            <a:xfrm>
              <a:off x="2760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8" name="Line 59"/>
            <p:cNvSpPr>
              <a:spLocks noChangeShapeType="1"/>
            </p:cNvSpPr>
            <p:nvPr/>
          </p:nvSpPr>
          <p:spPr bwMode="auto">
            <a:xfrm>
              <a:off x="278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9" name="Line 60"/>
            <p:cNvSpPr>
              <a:spLocks noChangeShapeType="1"/>
            </p:cNvSpPr>
            <p:nvPr/>
          </p:nvSpPr>
          <p:spPr bwMode="auto">
            <a:xfrm>
              <a:off x="280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0" name="Line 61"/>
            <p:cNvSpPr>
              <a:spLocks noChangeShapeType="1"/>
            </p:cNvSpPr>
            <p:nvPr/>
          </p:nvSpPr>
          <p:spPr bwMode="auto">
            <a:xfrm>
              <a:off x="282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1" name="Line 62"/>
            <p:cNvSpPr>
              <a:spLocks noChangeShapeType="1"/>
            </p:cNvSpPr>
            <p:nvPr/>
          </p:nvSpPr>
          <p:spPr bwMode="auto">
            <a:xfrm>
              <a:off x="285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2" name="Line 63"/>
            <p:cNvSpPr>
              <a:spLocks noChangeShapeType="1"/>
            </p:cNvSpPr>
            <p:nvPr/>
          </p:nvSpPr>
          <p:spPr bwMode="auto">
            <a:xfrm>
              <a:off x="287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3" name="Line 64"/>
            <p:cNvSpPr>
              <a:spLocks noChangeShapeType="1"/>
            </p:cNvSpPr>
            <p:nvPr/>
          </p:nvSpPr>
          <p:spPr bwMode="auto">
            <a:xfrm>
              <a:off x="289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4" name="Line 65"/>
            <p:cNvSpPr>
              <a:spLocks noChangeShapeType="1"/>
            </p:cNvSpPr>
            <p:nvPr/>
          </p:nvSpPr>
          <p:spPr bwMode="auto">
            <a:xfrm>
              <a:off x="292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5" name="Line 66"/>
            <p:cNvSpPr>
              <a:spLocks noChangeShapeType="1"/>
            </p:cNvSpPr>
            <p:nvPr/>
          </p:nvSpPr>
          <p:spPr bwMode="auto">
            <a:xfrm>
              <a:off x="2945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6" name="Line 67"/>
            <p:cNvSpPr>
              <a:spLocks noChangeShapeType="1"/>
            </p:cNvSpPr>
            <p:nvPr/>
          </p:nvSpPr>
          <p:spPr bwMode="auto">
            <a:xfrm>
              <a:off x="2968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7" name="Line 68"/>
            <p:cNvSpPr>
              <a:spLocks noChangeShapeType="1"/>
            </p:cNvSpPr>
            <p:nvPr/>
          </p:nvSpPr>
          <p:spPr bwMode="auto">
            <a:xfrm>
              <a:off x="2991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8" name="Line 69"/>
            <p:cNvSpPr>
              <a:spLocks noChangeShapeType="1"/>
            </p:cNvSpPr>
            <p:nvPr/>
          </p:nvSpPr>
          <p:spPr bwMode="auto">
            <a:xfrm>
              <a:off x="3014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9" name="Line 70"/>
            <p:cNvSpPr>
              <a:spLocks noChangeShapeType="1"/>
            </p:cNvSpPr>
            <p:nvPr/>
          </p:nvSpPr>
          <p:spPr bwMode="auto">
            <a:xfrm>
              <a:off x="3037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0" name="Line 71"/>
            <p:cNvSpPr>
              <a:spLocks noChangeShapeType="1"/>
            </p:cNvSpPr>
            <p:nvPr/>
          </p:nvSpPr>
          <p:spPr bwMode="auto">
            <a:xfrm>
              <a:off x="306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1" name="Line 72"/>
            <p:cNvSpPr>
              <a:spLocks noChangeShapeType="1"/>
            </p:cNvSpPr>
            <p:nvPr/>
          </p:nvSpPr>
          <p:spPr bwMode="auto">
            <a:xfrm>
              <a:off x="308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2" name="Line 73"/>
            <p:cNvSpPr>
              <a:spLocks noChangeShapeType="1"/>
            </p:cNvSpPr>
            <p:nvPr/>
          </p:nvSpPr>
          <p:spPr bwMode="auto">
            <a:xfrm>
              <a:off x="310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3" name="Line 74"/>
            <p:cNvSpPr>
              <a:spLocks noChangeShapeType="1"/>
            </p:cNvSpPr>
            <p:nvPr/>
          </p:nvSpPr>
          <p:spPr bwMode="auto">
            <a:xfrm>
              <a:off x="312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4" name="Line 75"/>
            <p:cNvSpPr>
              <a:spLocks noChangeShapeType="1"/>
            </p:cNvSpPr>
            <p:nvPr/>
          </p:nvSpPr>
          <p:spPr bwMode="auto">
            <a:xfrm>
              <a:off x="315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5" name="Line 76"/>
            <p:cNvSpPr>
              <a:spLocks noChangeShapeType="1"/>
            </p:cNvSpPr>
            <p:nvPr/>
          </p:nvSpPr>
          <p:spPr bwMode="auto">
            <a:xfrm>
              <a:off x="3175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6" name="Line 77"/>
            <p:cNvSpPr>
              <a:spLocks noChangeShapeType="1"/>
            </p:cNvSpPr>
            <p:nvPr/>
          </p:nvSpPr>
          <p:spPr bwMode="auto">
            <a:xfrm>
              <a:off x="3198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7" name="Line 78"/>
            <p:cNvSpPr>
              <a:spLocks noChangeShapeType="1"/>
            </p:cNvSpPr>
            <p:nvPr/>
          </p:nvSpPr>
          <p:spPr bwMode="auto">
            <a:xfrm>
              <a:off x="3221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8" name="Line 79"/>
            <p:cNvSpPr>
              <a:spLocks noChangeShapeType="1"/>
            </p:cNvSpPr>
            <p:nvPr/>
          </p:nvSpPr>
          <p:spPr bwMode="auto">
            <a:xfrm>
              <a:off x="3244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9" name="Line 80"/>
            <p:cNvSpPr>
              <a:spLocks noChangeShapeType="1"/>
            </p:cNvSpPr>
            <p:nvPr/>
          </p:nvSpPr>
          <p:spPr bwMode="auto">
            <a:xfrm>
              <a:off x="3267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0" name="Line 81"/>
            <p:cNvSpPr>
              <a:spLocks noChangeShapeType="1"/>
            </p:cNvSpPr>
            <p:nvPr/>
          </p:nvSpPr>
          <p:spPr bwMode="auto">
            <a:xfrm>
              <a:off x="329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1" name="Line 82"/>
            <p:cNvSpPr>
              <a:spLocks noChangeShapeType="1"/>
            </p:cNvSpPr>
            <p:nvPr/>
          </p:nvSpPr>
          <p:spPr bwMode="auto">
            <a:xfrm>
              <a:off x="331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2" name="Line 83"/>
            <p:cNvSpPr>
              <a:spLocks noChangeShapeType="1"/>
            </p:cNvSpPr>
            <p:nvPr/>
          </p:nvSpPr>
          <p:spPr bwMode="auto">
            <a:xfrm>
              <a:off x="333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3" name="Line 84"/>
            <p:cNvSpPr>
              <a:spLocks noChangeShapeType="1"/>
            </p:cNvSpPr>
            <p:nvPr/>
          </p:nvSpPr>
          <p:spPr bwMode="auto">
            <a:xfrm>
              <a:off x="335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4" name="Line 85"/>
            <p:cNvSpPr>
              <a:spLocks noChangeShapeType="1"/>
            </p:cNvSpPr>
            <p:nvPr/>
          </p:nvSpPr>
          <p:spPr bwMode="auto">
            <a:xfrm>
              <a:off x="3382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5" name="Line 86"/>
            <p:cNvSpPr>
              <a:spLocks noChangeShapeType="1"/>
            </p:cNvSpPr>
            <p:nvPr/>
          </p:nvSpPr>
          <p:spPr bwMode="auto">
            <a:xfrm>
              <a:off x="3405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6" name="Line 87"/>
            <p:cNvSpPr>
              <a:spLocks noChangeShapeType="1"/>
            </p:cNvSpPr>
            <p:nvPr/>
          </p:nvSpPr>
          <p:spPr bwMode="auto">
            <a:xfrm>
              <a:off x="3428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7" name="Line 88"/>
            <p:cNvSpPr>
              <a:spLocks noChangeShapeType="1"/>
            </p:cNvSpPr>
            <p:nvPr/>
          </p:nvSpPr>
          <p:spPr bwMode="auto">
            <a:xfrm>
              <a:off x="3451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8" name="Line 89"/>
            <p:cNvSpPr>
              <a:spLocks noChangeShapeType="1"/>
            </p:cNvSpPr>
            <p:nvPr/>
          </p:nvSpPr>
          <p:spPr bwMode="auto">
            <a:xfrm>
              <a:off x="3474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9" name="Line 90"/>
            <p:cNvSpPr>
              <a:spLocks noChangeShapeType="1"/>
            </p:cNvSpPr>
            <p:nvPr/>
          </p:nvSpPr>
          <p:spPr bwMode="auto">
            <a:xfrm>
              <a:off x="3497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0" name="Line 91"/>
            <p:cNvSpPr>
              <a:spLocks noChangeShapeType="1"/>
            </p:cNvSpPr>
            <p:nvPr/>
          </p:nvSpPr>
          <p:spPr bwMode="auto">
            <a:xfrm>
              <a:off x="3520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1" name="Line 92"/>
            <p:cNvSpPr>
              <a:spLocks noChangeShapeType="1"/>
            </p:cNvSpPr>
            <p:nvPr/>
          </p:nvSpPr>
          <p:spPr bwMode="auto">
            <a:xfrm>
              <a:off x="354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2" name="Line 93"/>
            <p:cNvSpPr>
              <a:spLocks noChangeShapeType="1"/>
            </p:cNvSpPr>
            <p:nvPr/>
          </p:nvSpPr>
          <p:spPr bwMode="auto">
            <a:xfrm>
              <a:off x="356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3" name="Line 94"/>
            <p:cNvSpPr>
              <a:spLocks noChangeShapeType="1"/>
            </p:cNvSpPr>
            <p:nvPr/>
          </p:nvSpPr>
          <p:spPr bwMode="auto">
            <a:xfrm>
              <a:off x="3589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4" name="Line 95"/>
            <p:cNvSpPr>
              <a:spLocks noChangeShapeType="1"/>
            </p:cNvSpPr>
            <p:nvPr/>
          </p:nvSpPr>
          <p:spPr bwMode="auto">
            <a:xfrm>
              <a:off x="3612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" name="Line 96"/>
            <p:cNvSpPr>
              <a:spLocks noChangeShapeType="1"/>
            </p:cNvSpPr>
            <p:nvPr/>
          </p:nvSpPr>
          <p:spPr bwMode="auto">
            <a:xfrm>
              <a:off x="3635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" name="Line 97"/>
            <p:cNvSpPr>
              <a:spLocks noChangeShapeType="1"/>
            </p:cNvSpPr>
            <p:nvPr/>
          </p:nvSpPr>
          <p:spPr bwMode="auto">
            <a:xfrm>
              <a:off x="3658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" name="Line 98"/>
            <p:cNvSpPr>
              <a:spLocks noChangeShapeType="1"/>
            </p:cNvSpPr>
            <p:nvPr/>
          </p:nvSpPr>
          <p:spPr bwMode="auto">
            <a:xfrm>
              <a:off x="3681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8" name="Line 99"/>
            <p:cNvSpPr>
              <a:spLocks noChangeShapeType="1"/>
            </p:cNvSpPr>
            <p:nvPr/>
          </p:nvSpPr>
          <p:spPr bwMode="auto">
            <a:xfrm>
              <a:off x="3704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9" name="Line 100"/>
            <p:cNvSpPr>
              <a:spLocks noChangeShapeType="1"/>
            </p:cNvSpPr>
            <p:nvPr/>
          </p:nvSpPr>
          <p:spPr bwMode="auto">
            <a:xfrm>
              <a:off x="3727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0" name="Line 101"/>
            <p:cNvSpPr>
              <a:spLocks noChangeShapeType="1"/>
            </p:cNvSpPr>
            <p:nvPr/>
          </p:nvSpPr>
          <p:spPr bwMode="auto">
            <a:xfrm>
              <a:off x="3750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1" name="Line 102"/>
            <p:cNvSpPr>
              <a:spLocks noChangeShapeType="1"/>
            </p:cNvSpPr>
            <p:nvPr/>
          </p:nvSpPr>
          <p:spPr bwMode="auto">
            <a:xfrm>
              <a:off x="3773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2" name="Line 103"/>
            <p:cNvSpPr>
              <a:spLocks noChangeShapeType="1"/>
            </p:cNvSpPr>
            <p:nvPr/>
          </p:nvSpPr>
          <p:spPr bwMode="auto">
            <a:xfrm>
              <a:off x="3796" y="2965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3" name="Line 104"/>
            <p:cNvSpPr>
              <a:spLocks noChangeShapeType="1"/>
            </p:cNvSpPr>
            <p:nvPr/>
          </p:nvSpPr>
          <p:spPr bwMode="auto">
            <a:xfrm>
              <a:off x="382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4" name="Line 105"/>
            <p:cNvSpPr>
              <a:spLocks noChangeShapeType="1"/>
            </p:cNvSpPr>
            <p:nvPr/>
          </p:nvSpPr>
          <p:spPr bwMode="auto">
            <a:xfrm>
              <a:off x="384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5" name="Line 106"/>
            <p:cNvSpPr>
              <a:spLocks noChangeShapeType="1"/>
            </p:cNvSpPr>
            <p:nvPr/>
          </p:nvSpPr>
          <p:spPr bwMode="auto">
            <a:xfrm>
              <a:off x="386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6" name="Line 107"/>
            <p:cNvSpPr>
              <a:spLocks noChangeShapeType="1"/>
            </p:cNvSpPr>
            <p:nvPr/>
          </p:nvSpPr>
          <p:spPr bwMode="auto">
            <a:xfrm>
              <a:off x="388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7" name="Line 108"/>
            <p:cNvSpPr>
              <a:spLocks noChangeShapeType="1"/>
            </p:cNvSpPr>
            <p:nvPr/>
          </p:nvSpPr>
          <p:spPr bwMode="auto">
            <a:xfrm>
              <a:off x="391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8" name="Line 109"/>
            <p:cNvSpPr>
              <a:spLocks noChangeShapeType="1"/>
            </p:cNvSpPr>
            <p:nvPr/>
          </p:nvSpPr>
          <p:spPr bwMode="auto">
            <a:xfrm>
              <a:off x="3935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9" name="Line 110"/>
            <p:cNvSpPr>
              <a:spLocks noChangeShapeType="1"/>
            </p:cNvSpPr>
            <p:nvPr/>
          </p:nvSpPr>
          <p:spPr bwMode="auto">
            <a:xfrm>
              <a:off x="3958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0" name="Line 111"/>
            <p:cNvSpPr>
              <a:spLocks noChangeShapeType="1"/>
            </p:cNvSpPr>
            <p:nvPr/>
          </p:nvSpPr>
          <p:spPr bwMode="auto">
            <a:xfrm>
              <a:off x="3981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1" name="Line 112"/>
            <p:cNvSpPr>
              <a:spLocks noChangeShapeType="1"/>
            </p:cNvSpPr>
            <p:nvPr/>
          </p:nvSpPr>
          <p:spPr bwMode="auto">
            <a:xfrm>
              <a:off x="4004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2" name="Line 113"/>
            <p:cNvSpPr>
              <a:spLocks noChangeShapeType="1"/>
            </p:cNvSpPr>
            <p:nvPr/>
          </p:nvSpPr>
          <p:spPr bwMode="auto">
            <a:xfrm>
              <a:off x="4027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3" name="Line 114"/>
            <p:cNvSpPr>
              <a:spLocks noChangeShapeType="1"/>
            </p:cNvSpPr>
            <p:nvPr/>
          </p:nvSpPr>
          <p:spPr bwMode="auto">
            <a:xfrm>
              <a:off x="4050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4" name="Line 115"/>
            <p:cNvSpPr>
              <a:spLocks noChangeShapeType="1"/>
            </p:cNvSpPr>
            <p:nvPr/>
          </p:nvSpPr>
          <p:spPr bwMode="auto">
            <a:xfrm>
              <a:off x="4073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5" name="Line 116"/>
            <p:cNvSpPr>
              <a:spLocks noChangeShapeType="1"/>
            </p:cNvSpPr>
            <p:nvPr/>
          </p:nvSpPr>
          <p:spPr bwMode="auto">
            <a:xfrm>
              <a:off x="4096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6" name="Line 117"/>
            <p:cNvSpPr>
              <a:spLocks noChangeShapeType="1"/>
            </p:cNvSpPr>
            <p:nvPr/>
          </p:nvSpPr>
          <p:spPr bwMode="auto">
            <a:xfrm>
              <a:off x="4119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7" name="Line 118"/>
            <p:cNvSpPr>
              <a:spLocks noChangeShapeType="1"/>
            </p:cNvSpPr>
            <p:nvPr/>
          </p:nvSpPr>
          <p:spPr bwMode="auto">
            <a:xfrm>
              <a:off x="4142" y="2965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8" name="Line 119"/>
            <p:cNvSpPr>
              <a:spLocks noChangeShapeType="1"/>
            </p:cNvSpPr>
            <p:nvPr/>
          </p:nvSpPr>
          <p:spPr bwMode="auto">
            <a:xfrm>
              <a:off x="156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9" name="Line 120"/>
            <p:cNvSpPr>
              <a:spLocks noChangeShapeType="1"/>
            </p:cNvSpPr>
            <p:nvPr/>
          </p:nvSpPr>
          <p:spPr bwMode="auto">
            <a:xfrm>
              <a:off x="158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0" name="Line 121"/>
            <p:cNvSpPr>
              <a:spLocks noChangeShapeType="1"/>
            </p:cNvSpPr>
            <p:nvPr/>
          </p:nvSpPr>
          <p:spPr bwMode="auto">
            <a:xfrm>
              <a:off x="160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1" name="Line 122"/>
            <p:cNvSpPr>
              <a:spLocks noChangeShapeType="1"/>
            </p:cNvSpPr>
            <p:nvPr/>
          </p:nvSpPr>
          <p:spPr bwMode="auto">
            <a:xfrm>
              <a:off x="1632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2" name="Line 123"/>
            <p:cNvSpPr>
              <a:spLocks noChangeShapeType="1"/>
            </p:cNvSpPr>
            <p:nvPr/>
          </p:nvSpPr>
          <p:spPr bwMode="auto">
            <a:xfrm>
              <a:off x="1655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3" name="Line 124"/>
            <p:cNvSpPr>
              <a:spLocks noChangeShapeType="1"/>
            </p:cNvSpPr>
            <p:nvPr/>
          </p:nvSpPr>
          <p:spPr bwMode="auto">
            <a:xfrm>
              <a:off x="1678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4" name="Line 125"/>
            <p:cNvSpPr>
              <a:spLocks noChangeShapeType="1"/>
            </p:cNvSpPr>
            <p:nvPr/>
          </p:nvSpPr>
          <p:spPr bwMode="auto">
            <a:xfrm>
              <a:off x="1701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5" name="Line 126"/>
            <p:cNvSpPr>
              <a:spLocks noChangeShapeType="1"/>
            </p:cNvSpPr>
            <p:nvPr/>
          </p:nvSpPr>
          <p:spPr bwMode="auto">
            <a:xfrm>
              <a:off x="1724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6" name="Line 127"/>
            <p:cNvSpPr>
              <a:spLocks noChangeShapeType="1"/>
            </p:cNvSpPr>
            <p:nvPr/>
          </p:nvSpPr>
          <p:spPr bwMode="auto">
            <a:xfrm>
              <a:off x="1747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7" name="Line 128"/>
            <p:cNvSpPr>
              <a:spLocks noChangeShapeType="1"/>
            </p:cNvSpPr>
            <p:nvPr/>
          </p:nvSpPr>
          <p:spPr bwMode="auto">
            <a:xfrm>
              <a:off x="1770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8" name="Line 129"/>
            <p:cNvSpPr>
              <a:spLocks noChangeShapeType="1"/>
            </p:cNvSpPr>
            <p:nvPr/>
          </p:nvSpPr>
          <p:spPr bwMode="auto">
            <a:xfrm>
              <a:off x="179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9" name="Line 130"/>
            <p:cNvSpPr>
              <a:spLocks noChangeShapeType="1"/>
            </p:cNvSpPr>
            <p:nvPr/>
          </p:nvSpPr>
          <p:spPr bwMode="auto">
            <a:xfrm>
              <a:off x="181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0" name="Line 131"/>
            <p:cNvSpPr>
              <a:spLocks noChangeShapeType="1"/>
            </p:cNvSpPr>
            <p:nvPr/>
          </p:nvSpPr>
          <p:spPr bwMode="auto">
            <a:xfrm>
              <a:off x="183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1" name="Line 132"/>
            <p:cNvSpPr>
              <a:spLocks noChangeShapeType="1"/>
            </p:cNvSpPr>
            <p:nvPr/>
          </p:nvSpPr>
          <p:spPr bwMode="auto">
            <a:xfrm>
              <a:off x="186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2" name="Line 133"/>
            <p:cNvSpPr>
              <a:spLocks noChangeShapeType="1"/>
            </p:cNvSpPr>
            <p:nvPr/>
          </p:nvSpPr>
          <p:spPr bwMode="auto">
            <a:xfrm>
              <a:off x="188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3" name="Line 134"/>
            <p:cNvSpPr>
              <a:spLocks noChangeShapeType="1"/>
            </p:cNvSpPr>
            <p:nvPr/>
          </p:nvSpPr>
          <p:spPr bwMode="auto">
            <a:xfrm>
              <a:off x="190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4" name="Line 135"/>
            <p:cNvSpPr>
              <a:spLocks noChangeShapeType="1"/>
            </p:cNvSpPr>
            <p:nvPr/>
          </p:nvSpPr>
          <p:spPr bwMode="auto">
            <a:xfrm>
              <a:off x="193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5" name="Line 136"/>
            <p:cNvSpPr>
              <a:spLocks noChangeShapeType="1"/>
            </p:cNvSpPr>
            <p:nvPr/>
          </p:nvSpPr>
          <p:spPr bwMode="auto">
            <a:xfrm>
              <a:off x="1955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6" name="Line 137"/>
            <p:cNvSpPr>
              <a:spLocks noChangeShapeType="1"/>
            </p:cNvSpPr>
            <p:nvPr/>
          </p:nvSpPr>
          <p:spPr bwMode="auto">
            <a:xfrm>
              <a:off x="1978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7" name="Line 138"/>
            <p:cNvSpPr>
              <a:spLocks noChangeShapeType="1"/>
            </p:cNvSpPr>
            <p:nvPr/>
          </p:nvSpPr>
          <p:spPr bwMode="auto">
            <a:xfrm>
              <a:off x="2001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8" name="Line 139"/>
            <p:cNvSpPr>
              <a:spLocks noChangeShapeType="1"/>
            </p:cNvSpPr>
            <p:nvPr/>
          </p:nvSpPr>
          <p:spPr bwMode="auto">
            <a:xfrm>
              <a:off x="2024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9" name="Line 140"/>
            <p:cNvSpPr>
              <a:spLocks noChangeShapeType="1"/>
            </p:cNvSpPr>
            <p:nvPr/>
          </p:nvSpPr>
          <p:spPr bwMode="auto">
            <a:xfrm>
              <a:off x="2047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0" name="Line 141"/>
            <p:cNvSpPr>
              <a:spLocks noChangeShapeType="1"/>
            </p:cNvSpPr>
            <p:nvPr/>
          </p:nvSpPr>
          <p:spPr bwMode="auto">
            <a:xfrm>
              <a:off x="207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1" name="Line 142"/>
            <p:cNvSpPr>
              <a:spLocks noChangeShapeType="1"/>
            </p:cNvSpPr>
            <p:nvPr/>
          </p:nvSpPr>
          <p:spPr bwMode="auto">
            <a:xfrm>
              <a:off x="209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2" name="Line 143"/>
            <p:cNvSpPr>
              <a:spLocks noChangeShapeType="1"/>
            </p:cNvSpPr>
            <p:nvPr/>
          </p:nvSpPr>
          <p:spPr bwMode="auto">
            <a:xfrm>
              <a:off x="211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3" name="Line 144"/>
            <p:cNvSpPr>
              <a:spLocks noChangeShapeType="1"/>
            </p:cNvSpPr>
            <p:nvPr/>
          </p:nvSpPr>
          <p:spPr bwMode="auto">
            <a:xfrm>
              <a:off x="213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4" name="Line 145"/>
            <p:cNvSpPr>
              <a:spLocks noChangeShapeType="1"/>
            </p:cNvSpPr>
            <p:nvPr/>
          </p:nvSpPr>
          <p:spPr bwMode="auto">
            <a:xfrm>
              <a:off x="216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5" name="Line 146"/>
            <p:cNvSpPr>
              <a:spLocks noChangeShapeType="1"/>
            </p:cNvSpPr>
            <p:nvPr/>
          </p:nvSpPr>
          <p:spPr bwMode="auto">
            <a:xfrm>
              <a:off x="2185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6" name="Line 147"/>
            <p:cNvSpPr>
              <a:spLocks noChangeShapeType="1"/>
            </p:cNvSpPr>
            <p:nvPr/>
          </p:nvSpPr>
          <p:spPr bwMode="auto">
            <a:xfrm>
              <a:off x="2208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7" name="Line 148"/>
            <p:cNvSpPr>
              <a:spLocks noChangeShapeType="1"/>
            </p:cNvSpPr>
            <p:nvPr/>
          </p:nvSpPr>
          <p:spPr bwMode="auto">
            <a:xfrm>
              <a:off x="2231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8" name="Line 149"/>
            <p:cNvSpPr>
              <a:spLocks noChangeShapeType="1"/>
            </p:cNvSpPr>
            <p:nvPr/>
          </p:nvSpPr>
          <p:spPr bwMode="auto">
            <a:xfrm>
              <a:off x="2254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9" name="Line 150"/>
            <p:cNvSpPr>
              <a:spLocks noChangeShapeType="1"/>
            </p:cNvSpPr>
            <p:nvPr/>
          </p:nvSpPr>
          <p:spPr bwMode="auto">
            <a:xfrm>
              <a:off x="2277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0" name="Line 151"/>
            <p:cNvSpPr>
              <a:spLocks noChangeShapeType="1"/>
            </p:cNvSpPr>
            <p:nvPr/>
          </p:nvSpPr>
          <p:spPr bwMode="auto">
            <a:xfrm>
              <a:off x="230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1" name="Line 152"/>
            <p:cNvSpPr>
              <a:spLocks noChangeShapeType="1"/>
            </p:cNvSpPr>
            <p:nvPr/>
          </p:nvSpPr>
          <p:spPr bwMode="auto">
            <a:xfrm>
              <a:off x="232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2" name="Line 153"/>
            <p:cNvSpPr>
              <a:spLocks noChangeShapeType="1"/>
            </p:cNvSpPr>
            <p:nvPr/>
          </p:nvSpPr>
          <p:spPr bwMode="auto">
            <a:xfrm>
              <a:off x="234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3" name="Line 154"/>
            <p:cNvSpPr>
              <a:spLocks noChangeShapeType="1"/>
            </p:cNvSpPr>
            <p:nvPr/>
          </p:nvSpPr>
          <p:spPr bwMode="auto">
            <a:xfrm>
              <a:off x="236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4" name="Line 155"/>
            <p:cNvSpPr>
              <a:spLocks noChangeShapeType="1"/>
            </p:cNvSpPr>
            <p:nvPr/>
          </p:nvSpPr>
          <p:spPr bwMode="auto">
            <a:xfrm>
              <a:off x="2392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5" name="Line 156"/>
            <p:cNvSpPr>
              <a:spLocks noChangeShapeType="1"/>
            </p:cNvSpPr>
            <p:nvPr/>
          </p:nvSpPr>
          <p:spPr bwMode="auto">
            <a:xfrm>
              <a:off x="2415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6" name="Line 157"/>
            <p:cNvSpPr>
              <a:spLocks noChangeShapeType="1"/>
            </p:cNvSpPr>
            <p:nvPr/>
          </p:nvSpPr>
          <p:spPr bwMode="auto">
            <a:xfrm>
              <a:off x="2438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7" name="Line 158"/>
            <p:cNvSpPr>
              <a:spLocks noChangeShapeType="1"/>
            </p:cNvSpPr>
            <p:nvPr/>
          </p:nvSpPr>
          <p:spPr bwMode="auto">
            <a:xfrm>
              <a:off x="2461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8" name="Line 159"/>
            <p:cNvSpPr>
              <a:spLocks noChangeShapeType="1"/>
            </p:cNvSpPr>
            <p:nvPr/>
          </p:nvSpPr>
          <p:spPr bwMode="auto">
            <a:xfrm>
              <a:off x="2484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9" name="Line 160"/>
            <p:cNvSpPr>
              <a:spLocks noChangeShapeType="1"/>
            </p:cNvSpPr>
            <p:nvPr/>
          </p:nvSpPr>
          <p:spPr bwMode="auto">
            <a:xfrm>
              <a:off x="2507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0" name="Line 161"/>
            <p:cNvSpPr>
              <a:spLocks noChangeShapeType="1"/>
            </p:cNvSpPr>
            <p:nvPr/>
          </p:nvSpPr>
          <p:spPr bwMode="auto">
            <a:xfrm>
              <a:off x="2530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1" name="Line 162"/>
            <p:cNvSpPr>
              <a:spLocks noChangeShapeType="1"/>
            </p:cNvSpPr>
            <p:nvPr/>
          </p:nvSpPr>
          <p:spPr bwMode="auto">
            <a:xfrm>
              <a:off x="255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2" name="Line 163"/>
            <p:cNvSpPr>
              <a:spLocks noChangeShapeType="1"/>
            </p:cNvSpPr>
            <p:nvPr/>
          </p:nvSpPr>
          <p:spPr bwMode="auto">
            <a:xfrm>
              <a:off x="257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3" name="Line 164"/>
            <p:cNvSpPr>
              <a:spLocks noChangeShapeType="1"/>
            </p:cNvSpPr>
            <p:nvPr/>
          </p:nvSpPr>
          <p:spPr bwMode="auto">
            <a:xfrm>
              <a:off x="259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4" name="Line 165"/>
            <p:cNvSpPr>
              <a:spLocks noChangeShapeType="1"/>
            </p:cNvSpPr>
            <p:nvPr/>
          </p:nvSpPr>
          <p:spPr bwMode="auto">
            <a:xfrm>
              <a:off x="2622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5" name="Line 166"/>
            <p:cNvSpPr>
              <a:spLocks noChangeShapeType="1"/>
            </p:cNvSpPr>
            <p:nvPr/>
          </p:nvSpPr>
          <p:spPr bwMode="auto">
            <a:xfrm>
              <a:off x="2645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6" name="Line 167"/>
            <p:cNvSpPr>
              <a:spLocks noChangeShapeType="1"/>
            </p:cNvSpPr>
            <p:nvPr/>
          </p:nvSpPr>
          <p:spPr bwMode="auto">
            <a:xfrm>
              <a:off x="2668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7" name="Line 168"/>
            <p:cNvSpPr>
              <a:spLocks noChangeShapeType="1"/>
            </p:cNvSpPr>
            <p:nvPr/>
          </p:nvSpPr>
          <p:spPr bwMode="auto">
            <a:xfrm>
              <a:off x="2691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8" name="Line 169"/>
            <p:cNvSpPr>
              <a:spLocks noChangeShapeType="1"/>
            </p:cNvSpPr>
            <p:nvPr/>
          </p:nvSpPr>
          <p:spPr bwMode="auto">
            <a:xfrm>
              <a:off x="2714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9" name="Line 170"/>
            <p:cNvSpPr>
              <a:spLocks noChangeShapeType="1"/>
            </p:cNvSpPr>
            <p:nvPr/>
          </p:nvSpPr>
          <p:spPr bwMode="auto">
            <a:xfrm>
              <a:off x="2737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0" name="Line 171"/>
            <p:cNvSpPr>
              <a:spLocks noChangeShapeType="1"/>
            </p:cNvSpPr>
            <p:nvPr/>
          </p:nvSpPr>
          <p:spPr bwMode="auto">
            <a:xfrm>
              <a:off x="2760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1" name="Line 172"/>
            <p:cNvSpPr>
              <a:spLocks noChangeShapeType="1"/>
            </p:cNvSpPr>
            <p:nvPr/>
          </p:nvSpPr>
          <p:spPr bwMode="auto">
            <a:xfrm>
              <a:off x="278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2" name="Line 173"/>
            <p:cNvSpPr>
              <a:spLocks noChangeShapeType="1"/>
            </p:cNvSpPr>
            <p:nvPr/>
          </p:nvSpPr>
          <p:spPr bwMode="auto">
            <a:xfrm>
              <a:off x="280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3" name="Line 174"/>
            <p:cNvSpPr>
              <a:spLocks noChangeShapeType="1"/>
            </p:cNvSpPr>
            <p:nvPr/>
          </p:nvSpPr>
          <p:spPr bwMode="auto">
            <a:xfrm>
              <a:off x="282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4" name="Line 175"/>
            <p:cNvSpPr>
              <a:spLocks noChangeShapeType="1"/>
            </p:cNvSpPr>
            <p:nvPr/>
          </p:nvSpPr>
          <p:spPr bwMode="auto">
            <a:xfrm>
              <a:off x="285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5" name="Line 176"/>
            <p:cNvSpPr>
              <a:spLocks noChangeShapeType="1"/>
            </p:cNvSpPr>
            <p:nvPr/>
          </p:nvSpPr>
          <p:spPr bwMode="auto">
            <a:xfrm>
              <a:off x="287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6" name="Line 177"/>
            <p:cNvSpPr>
              <a:spLocks noChangeShapeType="1"/>
            </p:cNvSpPr>
            <p:nvPr/>
          </p:nvSpPr>
          <p:spPr bwMode="auto">
            <a:xfrm>
              <a:off x="289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7" name="Line 178"/>
            <p:cNvSpPr>
              <a:spLocks noChangeShapeType="1"/>
            </p:cNvSpPr>
            <p:nvPr/>
          </p:nvSpPr>
          <p:spPr bwMode="auto">
            <a:xfrm>
              <a:off x="292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8" name="Line 179"/>
            <p:cNvSpPr>
              <a:spLocks noChangeShapeType="1"/>
            </p:cNvSpPr>
            <p:nvPr/>
          </p:nvSpPr>
          <p:spPr bwMode="auto">
            <a:xfrm>
              <a:off x="2945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9" name="Line 180"/>
            <p:cNvSpPr>
              <a:spLocks noChangeShapeType="1"/>
            </p:cNvSpPr>
            <p:nvPr/>
          </p:nvSpPr>
          <p:spPr bwMode="auto">
            <a:xfrm>
              <a:off x="2968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0" name="Line 181"/>
            <p:cNvSpPr>
              <a:spLocks noChangeShapeType="1"/>
            </p:cNvSpPr>
            <p:nvPr/>
          </p:nvSpPr>
          <p:spPr bwMode="auto">
            <a:xfrm>
              <a:off x="2991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1" name="Line 182"/>
            <p:cNvSpPr>
              <a:spLocks noChangeShapeType="1"/>
            </p:cNvSpPr>
            <p:nvPr/>
          </p:nvSpPr>
          <p:spPr bwMode="auto">
            <a:xfrm>
              <a:off x="3014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2" name="Line 183"/>
            <p:cNvSpPr>
              <a:spLocks noChangeShapeType="1"/>
            </p:cNvSpPr>
            <p:nvPr/>
          </p:nvSpPr>
          <p:spPr bwMode="auto">
            <a:xfrm>
              <a:off x="3037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3" name="Line 184"/>
            <p:cNvSpPr>
              <a:spLocks noChangeShapeType="1"/>
            </p:cNvSpPr>
            <p:nvPr/>
          </p:nvSpPr>
          <p:spPr bwMode="auto">
            <a:xfrm>
              <a:off x="306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4" name="Line 185"/>
            <p:cNvSpPr>
              <a:spLocks noChangeShapeType="1"/>
            </p:cNvSpPr>
            <p:nvPr/>
          </p:nvSpPr>
          <p:spPr bwMode="auto">
            <a:xfrm>
              <a:off x="308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5" name="Line 186"/>
            <p:cNvSpPr>
              <a:spLocks noChangeShapeType="1"/>
            </p:cNvSpPr>
            <p:nvPr/>
          </p:nvSpPr>
          <p:spPr bwMode="auto">
            <a:xfrm>
              <a:off x="310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6" name="Line 187"/>
            <p:cNvSpPr>
              <a:spLocks noChangeShapeType="1"/>
            </p:cNvSpPr>
            <p:nvPr/>
          </p:nvSpPr>
          <p:spPr bwMode="auto">
            <a:xfrm>
              <a:off x="312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7" name="Line 188"/>
            <p:cNvSpPr>
              <a:spLocks noChangeShapeType="1"/>
            </p:cNvSpPr>
            <p:nvPr/>
          </p:nvSpPr>
          <p:spPr bwMode="auto">
            <a:xfrm>
              <a:off x="315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8" name="Line 189"/>
            <p:cNvSpPr>
              <a:spLocks noChangeShapeType="1"/>
            </p:cNvSpPr>
            <p:nvPr/>
          </p:nvSpPr>
          <p:spPr bwMode="auto">
            <a:xfrm>
              <a:off x="3175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9" name="Line 190"/>
            <p:cNvSpPr>
              <a:spLocks noChangeShapeType="1"/>
            </p:cNvSpPr>
            <p:nvPr/>
          </p:nvSpPr>
          <p:spPr bwMode="auto">
            <a:xfrm>
              <a:off x="3198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0" name="Line 191"/>
            <p:cNvSpPr>
              <a:spLocks noChangeShapeType="1"/>
            </p:cNvSpPr>
            <p:nvPr/>
          </p:nvSpPr>
          <p:spPr bwMode="auto">
            <a:xfrm>
              <a:off x="3221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1" name="Line 192"/>
            <p:cNvSpPr>
              <a:spLocks noChangeShapeType="1"/>
            </p:cNvSpPr>
            <p:nvPr/>
          </p:nvSpPr>
          <p:spPr bwMode="auto">
            <a:xfrm>
              <a:off x="3244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2" name="Line 193"/>
            <p:cNvSpPr>
              <a:spLocks noChangeShapeType="1"/>
            </p:cNvSpPr>
            <p:nvPr/>
          </p:nvSpPr>
          <p:spPr bwMode="auto">
            <a:xfrm>
              <a:off x="3267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3" name="Line 194"/>
            <p:cNvSpPr>
              <a:spLocks noChangeShapeType="1"/>
            </p:cNvSpPr>
            <p:nvPr/>
          </p:nvSpPr>
          <p:spPr bwMode="auto">
            <a:xfrm>
              <a:off x="329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4" name="Line 195"/>
            <p:cNvSpPr>
              <a:spLocks noChangeShapeType="1"/>
            </p:cNvSpPr>
            <p:nvPr/>
          </p:nvSpPr>
          <p:spPr bwMode="auto">
            <a:xfrm>
              <a:off x="331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5" name="Line 196"/>
            <p:cNvSpPr>
              <a:spLocks noChangeShapeType="1"/>
            </p:cNvSpPr>
            <p:nvPr/>
          </p:nvSpPr>
          <p:spPr bwMode="auto">
            <a:xfrm>
              <a:off x="333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6" name="Line 197"/>
            <p:cNvSpPr>
              <a:spLocks noChangeShapeType="1"/>
            </p:cNvSpPr>
            <p:nvPr/>
          </p:nvSpPr>
          <p:spPr bwMode="auto">
            <a:xfrm>
              <a:off x="335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7" name="Line 198"/>
            <p:cNvSpPr>
              <a:spLocks noChangeShapeType="1"/>
            </p:cNvSpPr>
            <p:nvPr/>
          </p:nvSpPr>
          <p:spPr bwMode="auto">
            <a:xfrm>
              <a:off x="3382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8" name="Line 199"/>
            <p:cNvSpPr>
              <a:spLocks noChangeShapeType="1"/>
            </p:cNvSpPr>
            <p:nvPr/>
          </p:nvSpPr>
          <p:spPr bwMode="auto">
            <a:xfrm>
              <a:off x="3405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9" name="Line 200"/>
            <p:cNvSpPr>
              <a:spLocks noChangeShapeType="1"/>
            </p:cNvSpPr>
            <p:nvPr/>
          </p:nvSpPr>
          <p:spPr bwMode="auto">
            <a:xfrm>
              <a:off x="3428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0" name="Line 201"/>
            <p:cNvSpPr>
              <a:spLocks noChangeShapeType="1"/>
            </p:cNvSpPr>
            <p:nvPr/>
          </p:nvSpPr>
          <p:spPr bwMode="auto">
            <a:xfrm>
              <a:off x="3451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1" name="Line 202"/>
            <p:cNvSpPr>
              <a:spLocks noChangeShapeType="1"/>
            </p:cNvSpPr>
            <p:nvPr/>
          </p:nvSpPr>
          <p:spPr bwMode="auto">
            <a:xfrm>
              <a:off x="3474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2" name="Line 203"/>
            <p:cNvSpPr>
              <a:spLocks noChangeShapeType="1"/>
            </p:cNvSpPr>
            <p:nvPr/>
          </p:nvSpPr>
          <p:spPr bwMode="auto">
            <a:xfrm>
              <a:off x="3497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3" name="Line 204"/>
            <p:cNvSpPr>
              <a:spLocks noChangeShapeType="1"/>
            </p:cNvSpPr>
            <p:nvPr/>
          </p:nvSpPr>
          <p:spPr bwMode="auto">
            <a:xfrm>
              <a:off x="3520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4" name="Line 205"/>
            <p:cNvSpPr>
              <a:spLocks noChangeShapeType="1"/>
            </p:cNvSpPr>
            <p:nvPr/>
          </p:nvSpPr>
          <p:spPr bwMode="auto">
            <a:xfrm>
              <a:off x="354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6" name="Group 206"/>
          <p:cNvGrpSpPr>
            <a:grpSpLocks/>
          </p:cNvGrpSpPr>
          <p:nvPr/>
        </p:nvGrpSpPr>
        <p:grpSpPr bwMode="auto">
          <a:xfrm>
            <a:off x="2317750" y="4232275"/>
            <a:ext cx="4632325" cy="261938"/>
            <a:chOff x="1563" y="2750"/>
            <a:chExt cx="2590" cy="144"/>
          </a:xfrm>
        </p:grpSpPr>
        <p:sp>
          <p:nvSpPr>
            <p:cNvPr id="31045" name="Line 207"/>
            <p:cNvSpPr>
              <a:spLocks noChangeShapeType="1"/>
            </p:cNvSpPr>
            <p:nvPr/>
          </p:nvSpPr>
          <p:spPr bwMode="auto">
            <a:xfrm>
              <a:off x="356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6" name="Line 208"/>
            <p:cNvSpPr>
              <a:spLocks noChangeShapeType="1"/>
            </p:cNvSpPr>
            <p:nvPr/>
          </p:nvSpPr>
          <p:spPr bwMode="auto">
            <a:xfrm>
              <a:off x="3589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7" name="Line 209"/>
            <p:cNvSpPr>
              <a:spLocks noChangeShapeType="1"/>
            </p:cNvSpPr>
            <p:nvPr/>
          </p:nvSpPr>
          <p:spPr bwMode="auto">
            <a:xfrm>
              <a:off x="3612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8" name="Line 210"/>
            <p:cNvSpPr>
              <a:spLocks noChangeShapeType="1"/>
            </p:cNvSpPr>
            <p:nvPr/>
          </p:nvSpPr>
          <p:spPr bwMode="auto">
            <a:xfrm>
              <a:off x="3635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9" name="Line 211"/>
            <p:cNvSpPr>
              <a:spLocks noChangeShapeType="1"/>
            </p:cNvSpPr>
            <p:nvPr/>
          </p:nvSpPr>
          <p:spPr bwMode="auto">
            <a:xfrm>
              <a:off x="3658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0" name="Line 212"/>
            <p:cNvSpPr>
              <a:spLocks noChangeShapeType="1"/>
            </p:cNvSpPr>
            <p:nvPr/>
          </p:nvSpPr>
          <p:spPr bwMode="auto">
            <a:xfrm>
              <a:off x="3681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1" name="Line 213"/>
            <p:cNvSpPr>
              <a:spLocks noChangeShapeType="1"/>
            </p:cNvSpPr>
            <p:nvPr/>
          </p:nvSpPr>
          <p:spPr bwMode="auto">
            <a:xfrm>
              <a:off x="3704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2" name="Line 214"/>
            <p:cNvSpPr>
              <a:spLocks noChangeShapeType="1"/>
            </p:cNvSpPr>
            <p:nvPr/>
          </p:nvSpPr>
          <p:spPr bwMode="auto">
            <a:xfrm>
              <a:off x="3727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3" name="Line 215"/>
            <p:cNvSpPr>
              <a:spLocks noChangeShapeType="1"/>
            </p:cNvSpPr>
            <p:nvPr/>
          </p:nvSpPr>
          <p:spPr bwMode="auto">
            <a:xfrm>
              <a:off x="3750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4" name="Line 216"/>
            <p:cNvSpPr>
              <a:spLocks noChangeShapeType="1"/>
            </p:cNvSpPr>
            <p:nvPr/>
          </p:nvSpPr>
          <p:spPr bwMode="auto">
            <a:xfrm>
              <a:off x="3773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5" name="Line 217"/>
            <p:cNvSpPr>
              <a:spLocks noChangeShapeType="1"/>
            </p:cNvSpPr>
            <p:nvPr/>
          </p:nvSpPr>
          <p:spPr bwMode="auto">
            <a:xfrm>
              <a:off x="3796" y="2893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6" name="Line 218"/>
            <p:cNvSpPr>
              <a:spLocks noChangeShapeType="1"/>
            </p:cNvSpPr>
            <p:nvPr/>
          </p:nvSpPr>
          <p:spPr bwMode="auto">
            <a:xfrm>
              <a:off x="382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7" name="Line 219"/>
            <p:cNvSpPr>
              <a:spLocks noChangeShapeType="1"/>
            </p:cNvSpPr>
            <p:nvPr/>
          </p:nvSpPr>
          <p:spPr bwMode="auto">
            <a:xfrm>
              <a:off x="384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8" name="Line 220"/>
            <p:cNvSpPr>
              <a:spLocks noChangeShapeType="1"/>
            </p:cNvSpPr>
            <p:nvPr/>
          </p:nvSpPr>
          <p:spPr bwMode="auto">
            <a:xfrm>
              <a:off x="386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9" name="Line 221"/>
            <p:cNvSpPr>
              <a:spLocks noChangeShapeType="1"/>
            </p:cNvSpPr>
            <p:nvPr/>
          </p:nvSpPr>
          <p:spPr bwMode="auto">
            <a:xfrm>
              <a:off x="388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0" name="Line 222"/>
            <p:cNvSpPr>
              <a:spLocks noChangeShapeType="1"/>
            </p:cNvSpPr>
            <p:nvPr/>
          </p:nvSpPr>
          <p:spPr bwMode="auto">
            <a:xfrm>
              <a:off x="391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1" name="Line 223"/>
            <p:cNvSpPr>
              <a:spLocks noChangeShapeType="1"/>
            </p:cNvSpPr>
            <p:nvPr/>
          </p:nvSpPr>
          <p:spPr bwMode="auto">
            <a:xfrm>
              <a:off x="3935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2" name="Line 224"/>
            <p:cNvSpPr>
              <a:spLocks noChangeShapeType="1"/>
            </p:cNvSpPr>
            <p:nvPr/>
          </p:nvSpPr>
          <p:spPr bwMode="auto">
            <a:xfrm>
              <a:off x="3958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3" name="Line 225"/>
            <p:cNvSpPr>
              <a:spLocks noChangeShapeType="1"/>
            </p:cNvSpPr>
            <p:nvPr/>
          </p:nvSpPr>
          <p:spPr bwMode="auto">
            <a:xfrm>
              <a:off x="3981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4" name="Line 226"/>
            <p:cNvSpPr>
              <a:spLocks noChangeShapeType="1"/>
            </p:cNvSpPr>
            <p:nvPr/>
          </p:nvSpPr>
          <p:spPr bwMode="auto">
            <a:xfrm>
              <a:off x="4004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5" name="Line 227"/>
            <p:cNvSpPr>
              <a:spLocks noChangeShapeType="1"/>
            </p:cNvSpPr>
            <p:nvPr/>
          </p:nvSpPr>
          <p:spPr bwMode="auto">
            <a:xfrm>
              <a:off x="4027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6" name="Line 228"/>
            <p:cNvSpPr>
              <a:spLocks noChangeShapeType="1"/>
            </p:cNvSpPr>
            <p:nvPr/>
          </p:nvSpPr>
          <p:spPr bwMode="auto">
            <a:xfrm>
              <a:off x="4050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7" name="Line 229"/>
            <p:cNvSpPr>
              <a:spLocks noChangeShapeType="1"/>
            </p:cNvSpPr>
            <p:nvPr/>
          </p:nvSpPr>
          <p:spPr bwMode="auto">
            <a:xfrm>
              <a:off x="4073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8" name="Line 230"/>
            <p:cNvSpPr>
              <a:spLocks noChangeShapeType="1"/>
            </p:cNvSpPr>
            <p:nvPr/>
          </p:nvSpPr>
          <p:spPr bwMode="auto">
            <a:xfrm>
              <a:off x="4096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9" name="Line 231"/>
            <p:cNvSpPr>
              <a:spLocks noChangeShapeType="1"/>
            </p:cNvSpPr>
            <p:nvPr/>
          </p:nvSpPr>
          <p:spPr bwMode="auto">
            <a:xfrm>
              <a:off x="4119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0" name="Line 232"/>
            <p:cNvSpPr>
              <a:spLocks noChangeShapeType="1"/>
            </p:cNvSpPr>
            <p:nvPr/>
          </p:nvSpPr>
          <p:spPr bwMode="auto">
            <a:xfrm>
              <a:off x="4142" y="2893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1" name="Line 233"/>
            <p:cNvSpPr>
              <a:spLocks noChangeShapeType="1"/>
            </p:cNvSpPr>
            <p:nvPr/>
          </p:nvSpPr>
          <p:spPr bwMode="auto">
            <a:xfrm>
              <a:off x="156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2" name="Line 234"/>
            <p:cNvSpPr>
              <a:spLocks noChangeShapeType="1"/>
            </p:cNvSpPr>
            <p:nvPr/>
          </p:nvSpPr>
          <p:spPr bwMode="auto">
            <a:xfrm>
              <a:off x="158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3" name="Line 235"/>
            <p:cNvSpPr>
              <a:spLocks noChangeShapeType="1"/>
            </p:cNvSpPr>
            <p:nvPr/>
          </p:nvSpPr>
          <p:spPr bwMode="auto">
            <a:xfrm>
              <a:off x="160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4" name="Line 236"/>
            <p:cNvSpPr>
              <a:spLocks noChangeShapeType="1"/>
            </p:cNvSpPr>
            <p:nvPr/>
          </p:nvSpPr>
          <p:spPr bwMode="auto">
            <a:xfrm>
              <a:off x="1632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5" name="Line 237"/>
            <p:cNvSpPr>
              <a:spLocks noChangeShapeType="1"/>
            </p:cNvSpPr>
            <p:nvPr/>
          </p:nvSpPr>
          <p:spPr bwMode="auto">
            <a:xfrm>
              <a:off x="1655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6" name="Line 238"/>
            <p:cNvSpPr>
              <a:spLocks noChangeShapeType="1"/>
            </p:cNvSpPr>
            <p:nvPr/>
          </p:nvSpPr>
          <p:spPr bwMode="auto">
            <a:xfrm>
              <a:off x="1678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7" name="Line 239"/>
            <p:cNvSpPr>
              <a:spLocks noChangeShapeType="1"/>
            </p:cNvSpPr>
            <p:nvPr/>
          </p:nvSpPr>
          <p:spPr bwMode="auto">
            <a:xfrm>
              <a:off x="1701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8" name="Line 240"/>
            <p:cNvSpPr>
              <a:spLocks noChangeShapeType="1"/>
            </p:cNvSpPr>
            <p:nvPr/>
          </p:nvSpPr>
          <p:spPr bwMode="auto">
            <a:xfrm>
              <a:off x="1724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9" name="Line 241"/>
            <p:cNvSpPr>
              <a:spLocks noChangeShapeType="1"/>
            </p:cNvSpPr>
            <p:nvPr/>
          </p:nvSpPr>
          <p:spPr bwMode="auto">
            <a:xfrm>
              <a:off x="1747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0" name="Line 242"/>
            <p:cNvSpPr>
              <a:spLocks noChangeShapeType="1"/>
            </p:cNvSpPr>
            <p:nvPr/>
          </p:nvSpPr>
          <p:spPr bwMode="auto">
            <a:xfrm>
              <a:off x="1770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1" name="Line 243"/>
            <p:cNvSpPr>
              <a:spLocks noChangeShapeType="1"/>
            </p:cNvSpPr>
            <p:nvPr/>
          </p:nvSpPr>
          <p:spPr bwMode="auto">
            <a:xfrm>
              <a:off x="179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2" name="Line 244"/>
            <p:cNvSpPr>
              <a:spLocks noChangeShapeType="1"/>
            </p:cNvSpPr>
            <p:nvPr/>
          </p:nvSpPr>
          <p:spPr bwMode="auto">
            <a:xfrm>
              <a:off x="181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3" name="Line 245"/>
            <p:cNvSpPr>
              <a:spLocks noChangeShapeType="1"/>
            </p:cNvSpPr>
            <p:nvPr/>
          </p:nvSpPr>
          <p:spPr bwMode="auto">
            <a:xfrm>
              <a:off x="183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4" name="Line 246"/>
            <p:cNvSpPr>
              <a:spLocks noChangeShapeType="1"/>
            </p:cNvSpPr>
            <p:nvPr/>
          </p:nvSpPr>
          <p:spPr bwMode="auto">
            <a:xfrm>
              <a:off x="186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5" name="Line 247"/>
            <p:cNvSpPr>
              <a:spLocks noChangeShapeType="1"/>
            </p:cNvSpPr>
            <p:nvPr/>
          </p:nvSpPr>
          <p:spPr bwMode="auto">
            <a:xfrm>
              <a:off x="188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6" name="Line 248"/>
            <p:cNvSpPr>
              <a:spLocks noChangeShapeType="1"/>
            </p:cNvSpPr>
            <p:nvPr/>
          </p:nvSpPr>
          <p:spPr bwMode="auto">
            <a:xfrm>
              <a:off x="190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7" name="Line 249"/>
            <p:cNvSpPr>
              <a:spLocks noChangeShapeType="1"/>
            </p:cNvSpPr>
            <p:nvPr/>
          </p:nvSpPr>
          <p:spPr bwMode="auto">
            <a:xfrm>
              <a:off x="193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8" name="Line 250"/>
            <p:cNvSpPr>
              <a:spLocks noChangeShapeType="1"/>
            </p:cNvSpPr>
            <p:nvPr/>
          </p:nvSpPr>
          <p:spPr bwMode="auto">
            <a:xfrm>
              <a:off x="1955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9" name="Line 251"/>
            <p:cNvSpPr>
              <a:spLocks noChangeShapeType="1"/>
            </p:cNvSpPr>
            <p:nvPr/>
          </p:nvSpPr>
          <p:spPr bwMode="auto">
            <a:xfrm>
              <a:off x="1978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0" name="Line 252"/>
            <p:cNvSpPr>
              <a:spLocks noChangeShapeType="1"/>
            </p:cNvSpPr>
            <p:nvPr/>
          </p:nvSpPr>
          <p:spPr bwMode="auto">
            <a:xfrm>
              <a:off x="2001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1" name="Line 253"/>
            <p:cNvSpPr>
              <a:spLocks noChangeShapeType="1"/>
            </p:cNvSpPr>
            <p:nvPr/>
          </p:nvSpPr>
          <p:spPr bwMode="auto">
            <a:xfrm>
              <a:off x="2024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2" name="Line 254"/>
            <p:cNvSpPr>
              <a:spLocks noChangeShapeType="1"/>
            </p:cNvSpPr>
            <p:nvPr/>
          </p:nvSpPr>
          <p:spPr bwMode="auto">
            <a:xfrm>
              <a:off x="2047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3" name="Line 255"/>
            <p:cNvSpPr>
              <a:spLocks noChangeShapeType="1"/>
            </p:cNvSpPr>
            <p:nvPr/>
          </p:nvSpPr>
          <p:spPr bwMode="auto">
            <a:xfrm>
              <a:off x="207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4" name="Line 256"/>
            <p:cNvSpPr>
              <a:spLocks noChangeShapeType="1"/>
            </p:cNvSpPr>
            <p:nvPr/>
          </p:nvSpPr>
          <p:spPr bwMode="auto">
            <a:xfrm>
              <a:off x="209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5" name="Line 257"/>
            <p:cNvSpPr>
              <a:spLocks noChangeShapeType="1"/>
            </p:cNvSpPr>
            <p:nvPr/>
          </p:nvSpPr>
          <p:spPr bwMode="auto">
            <a:xfrm>
              <a:off x="211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6" name="Line 258"/>
            <p:cNvSpPr>
              <a:spLocks noChangeShapeType="1"/>
            </p:cNvSpPr>
            <p:nvPr/>
          </p:nvSpPr>
          <p:spPr bwMode="auto">
            <a:xfrm>
              <a:off x="213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7" name="Line 259"/>
            <p:cNvSpPr>
              <a:spLocks noChangeShapeType="1"/>
            </p:cNvSpPr>
            <p:nvPr/>
          </p:nvSpPr>
          <p:spPr bwMode="auto">
            <a:xfrm>
              <a:off x="216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8" name="Line 260"/>
            <p:cNvSpPr>
              <a:spLocks noChangeShapeType="1"/>
            </p:cNvSpPr>
            <p:nvPr/>
          </p:nvSpPr>
          <p:spPr bwMode="auto">
            <a:xfrm>
              <a:off x="2185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9" name="Line 261"/>
            <p:cNvSpPr>
              <a:spLocks noChangeShapeType="1"/>
            </p:cNvSpPr>
            <p:nvPr/>
          </p:nvSpPr>
          <p:spPr bwMode="auto">
            <a:xfrm>
              <a:off x="2208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0" name="Line 262"/>
            <p:cNvSpPr>
              <a:spLocks noChangeShapeType="1"/>
            </p:cNvSpPr>
            <p:nvPr/>
          </p:nvSpPr>
          <p:spPr bwMode="auto">
            <a:xfrm>
              <a:off x="2231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1" name="Line 263"/>
            <p:cNvSpPr>
              <a:spLocks noChangeShapeType="1"/>
            </p:cNvSpPr>
            <p:nvPr/>
          </p:nvSpPr>
          <p:spPr bwMode="auto">
            <a:xfrm>
              <a:off x="2254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2" name="Line 264"/>
            <p:cNvSpPr>
              <a:spLocks noChangeShapeType="1"/>
            </p:cNvSpPr>
            <p:nvPr/>
          </p:nvSpPr>
          <p:spPr bwMode="auto">
            <a:xfrm>
              <a:off x="2277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3" name="Line 265"/>
            <p:cNvSpPr>
              <a:spLocks noChangeShapeType="1"/>
            </p:cNvSpPr>
            <p:nvPr/>
          </p:nvSpPr>
          <p:spPr bwMode="auto">
            <a:xfrm>
              <a:off x="230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4" name="Line 266"/>
            <p:cNvSpPr>
              <a:spLocks noChangeShapeType="1"/>
            </p:cNvSpPr>
            <p:nvPr/>
          </p:nvSpPr>
          <p:spPr bwMode="auto">
            <a:xfrm>
              <a:off x="232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5" name="Line 267"/>
            <p:cNvSpPr>
              <a:spLocks noChangeShapeType="1"/>
            </p:cNvSpPr>
            <p:nvPr/>
          </p:nvSpPr>
          <p:spPr bwMode="auto">
            <a:xfrm>
              <a:off x="234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6" name="Line 268"/>
            <p:cNvSpPr>
              <a:spLocks noChangeShapeType="1"/>
            </p:cNvSpPr>
            <p:nvPr/>
          </p:nvSpPr>
          <p:spPr bwMode="auto">
            <a:xfrm>
              <a:off x="236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7" name="Line 269"/>
            <p:cNvSpPr>
              <a:spLocks noChangeShapeType="1"/>
            </p:cNvSpPr>
            <p:nvPr/>
          </p:nvSpPr>
          <p:spPr bwMode="auto">
            <a:xfrm>
              <a:off x="2392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8" name="Line 270"/>
            <p:cNvSpPr>
              <a:spLocks noChangeShapeType="1"/>
            </p:cNvSpPr>
            <p:nvPr/>
          </p:nvSpPr>
          <p:spPr bwMode="auto">
            <a:xfrm>
              <a:off x="2415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9" name="Line 271"/>
            <p:cNvSpPr>
              <a:spLocks noChangeShapeType="1"/>
            </p:cNvSpPr>
            <p:nvPr/>
          </p:nvSpPr>
          <p:spPr bwMode="auto">
            <a:xfrm>
              <a:off x="2438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0" name="Line 272"/>
            <p:cNvSpPr>
              <a:spLocks noChangeShapeType="1"/>
            </p:cNvSpPr>
            <p:nvPr/>
          </p:nvSpPr>
          <p:spPr bwMode="auto">
            <a:xfrm>
              <a:off x="2461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1" name="Line 273"/>
            <p:cNvSpPr>
              <a:spLocks noChangeShapeType="1"/>
            </p:cNvSpPr>
            <p:nvPr/>
          </p:nvSpPr>
          <p:spPr bwMode="auto">
            <a:xfrm>
              <a:off x="2484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2" name="Line 274"/>
            <p:cNvSpPr>
              <a:spLocks noChangeShapeType="1"/>
            </p:cNvSpPr>
            <p:nvPr/>
          </p:nvSpPr>
          <p:spPr bwMode="auto">
            <a:xfrm>
              <a:off x="2507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3" name="Line 275"/>
            <p:cNvSpPr>
              <a:spLocks noChangeShapeType="1"/>
            </p:cNvSpPr>
            <p:nvPr/>
          </p:nvSpPr>
          <p:spPr bwMode="auto">
            <a:xfrm>
              <a:off x="2530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4" name="Line 276"/>
            <p:cNvSpPr>
              <a:spLocks noChangeShapeType="1"/>
            </p:cNvSpPr>
            <p:nvPr/>
          </p:nvSpPr>
          <p:spPr bwMode="auto">
            <a:xfrm>
              <a:off x="255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5" name="Line 277"/>
            <p:cNvSpPr>
              <a:spLocks noChangeShapeType="1"/>
            </p:cNvSpPr>
            <p:nvPr/>
          </p:nvSpPr>
          <p:spPr bwMode="auto">
            <a:xfrm>
              <a:off x="257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6" name="Line 278"/>
            <p:cNvSpPr>
              <a:spLocks noChangeShapeType="1"/>
            </p:cNvSpPr>
            <p:nvPr/>
          </p:nvSpPr>
          <p:spPr bwMode="auto">
            <a:xfrm>
              <a:off x="259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7" name="Line 279"/>
            <p:cNvSpPr>
              <a:spLocks noChangeShapeType="1"/>
            </p:cNvSpPr>
            <p:nvPr/>
          </p:nvSpPr>
          <p:spPr bwMode="auto">
            <a:xfrm>
              <a:off x="2622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8" name="Line 280"/>
            <p:cNvSpPr>
              <a:spLocks noChangeShapeType="1"/>
            </p:cNvSpPr>
            <p:nvPr/>
          </p:nvSpPr>
          <p:spPr bwMode="auto">
            <a:xfrm>
              <a:off x="2645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9" name="Line 281"/>
            <p:cNvSpPr>
              <a:spLocks noChangeShapeType="1"/>
            </p:cNvSpPr>
            <p:nvPr/>
          </p:nvSpPr>
          <p:spPr bwMode="auto">
            <a:xfrm>
              <a:off x="2668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0" name="Line 282"/>
            <p:cNvSpPr>
              <a:spLocks noChangeShapeType="1"/>
            </p:cNvSpPr>
            <p:nvPr/>
          </p:nvSpPr>
          <p:spPr bwMode="auto">
            <a:xfrm>
              <a:off x="2691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1" name="Line 283"/>
            <p:cNvSpPr>
              <a:spLocks noChangeShapeType="1"/>
            </p:cNvSpPr>
            <p:nvPr/>
          </p:nvSpPr>
          <p:spPr bwMode="auto">
            <a:xfrm>
              <a:off x="2714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2" name="Line 284"/>
            <p:cNvSpPr>
              <a:spLocks noChangeShapeType="1"/>
            </p:cNvSpPr>
            <p:nvPr/>
          </p:nvSpPr>
          <p:spPr bwMode="auto">
            <a:xfrm>
              <a:off x="2737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3" name="Line 285"/>
            <p:cNvSpPr>
              <a:spLocks noChangeShapeType="1"/>
            </p:cNvSpPr>
            <p:nvPr/>
          </p:nvSpPr>
          <p:spPr bwMode="auto">
            <a:xfrm>
              <a:off x="2760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4" name="Line 286"/>
            <p:cNvSpPr>
              <a:spLocks noChangeShapeType="1"/>
            </p:cNvSpPr>
            <p:nvPr/>
          </p:nvSpPr>
          <p:spPr bwMode="auto">
            <a:xfrm>
              <a:off x="278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5" name="Line 287"/>
            <p:cNvSpPr>
              <a:spLocks noChangeShapeType="1"/>
            </p:cNvSpPr>
            <p:nvPr/>
          </p:nvSpPr>
          <p:spPr bwMode="auto">
            <a:xfrm>
              <a:off x="280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6" name="Line 288"/>
            <p:cNvSpPr>
              <a:spLocks noChangeShapeType="1"/>
            </p:cNvSpPr>
            <p:nvPr/>
          </p:nvSpPr>
          <p:spPr bwMode="auto">
            <a:xfrm>
              <a:off x="282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7" name="Line 289"/>
            <p:cNvSpPr>
              <a:spLocks noChangeShapeType="1"/>
            </p:cNvSpPr>
            <p:nvPr/>
          </p:nvSpPr>
          <p:spPr bwMode="auto">
            <a:xfrm>
              <a:off x="285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8" name="Line 290"/>
            <p:cNvSpPr>
              <a:spLocks noChangeShapeType="1"/>
            </p:cNvSpPr>
            <p:nvPr/>
          </p:nvSpPr>
          <p:spPr bwMode="auto">
            <a:xfrm>
              <a:off x="287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9" name="Line 291"/>
            <p:cNvSpPr>
              <a:spLocks noChangeShapeType="1"/>
            </p:cNvSpPr>
            <p:nvPr/>
          </p:nvSpPr>
          <p:spPr bwMode="auto">
            <a:xfrm>
              <a:off x="289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0" name="Line 292"/>
            <p:cNvSpPr>
              <a:spLocks noChangeShapeType="1"/>
            </p:cNvSpPr>
            <p:nvPr/>
          </p:nvSpPr>
          <p:spPr bwMode="auto">
            <a:xfrm>
              <a:off x="292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" name="Line 293"/>
            <p:cNvSpPr>
              <a:spLocks noChangeShapeType="1"/>
            </p:cNvSpPr>
            <p:nvPr/>
          </p:nvSpPr>
          <p:spPr bwMode="auto">
            <a:xfrm>
              <a:off x="2945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" name="Line 294"/>
            <p:cNvSpPr>
              <a:spLocks noChangeShapeType="1"/>
            </p:cNvSpPr>
            <p:nvPr/>
          </p:nvSpPr>
          <p:spPr bwMode="auto">
            <a:xfrm>
              <a:off x="2968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" name="Line 295"/>
            <p:cNvSpPr>
              <a:spLocks noChangeShapeType="1"/>
            </p:cNvSpPr>
            <p:nvPr/>
          </p:nvSpPr>
          <p:spPr bwMode="auto">
            <a:xfrm>
              <a:off x="2991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" name="Line 296"/>
            <p:cNvSpPr>
              <a:spLocks noChangeShapeType="1"/>
            </p:cNvSpPr>
            <p:nvPr/>
          </p:nvSpPr>
          <p:spPr bwMode="auto">
            <a:xfrm>
              <a:off x="3014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" name="Line 297"/>
            <p:cNvSpPr>
              <a:spLocks noChangeShapeType="1"/>
            </p:cNvSpPr>
            <p:nvPr/>
          </p:nvSpPr>
          <p:spPr bwMode="auto">
            <a:xfrm>
              <a:off x="3037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6" name="Line 298"/>
            <p:cNvSpPr>
              <a:spLocks noChangeShapeType="1"/>
            </p:cNvSpPr>
            <p:nvPr/>
          </p:nvSpPr>
          <p:spPr bwMode="auto">
            <a:xfrm>
              <a:off x="306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7" name="Line 299"/>
            <p:cNvSpPr>
              <a:spLocks noChangeShapeType="1"/>
            </p:cNvSpPr>
            <p:nvPr/>
          </p:nvSpPr>
          <p:spPr bwMode="auto">
            <a:xfrm>
              <a:off x="308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8" name="Line 300"/>
            <p:cNvSpPr>
              <a:spLocks noChangeShapeType="1"/>
            </p:cNvSpPr>
            <p:nvPr/>
          </p:nvSpPr>
          <p:spPr bwMode="auto">
            <a:xfrm>
              <a:off x="310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9" name="Line 301"/>
            <p:cNvSpPr>
              <a:spLocks noChangeShapeType="1"/>
            </p:cNvSpPr>
            <p:nvPr/>
          </p:nvSpPr>
          <p:spPr bwMode="auto">
            <a:xfrm>
              <a:off x="312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0" name="Line 302"/>
            <p:cNvSpPr>
              <a:spLocks noChangeShapeType="1"/>
            </p:cNvSpPr>
            <p:nvPr/>
          </p:nvSpPr>
          <p:spPr bwMode="auto">
            <a:xfrm>
              <a:off x="315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1" name="Line 303"/>
            <p:cNvSpPr>
              <a:spLocks noChangeShapeType="1"/>
            </p:cNvSpPr>
            <p:nvPr/>
          </p:nvSpPr>
          <p:spPr bwMode="auto">
            <a:xfrm>
              <a:off x="3175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2" name="Line 304"/>
            <p:cNvSpPr>
              <a:spLocks noChangeShapeType="1"/>
            </p:cNvSpPr>
            <p:nvPr/>
          </p:nvSpPr>
          <p:spPr bwMode="auto">
            <a:xfrm>
              <a:off x="3198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3" name="Line 305"/>
            <p:cNvSpPr>
              <a:spLocks noChangeShapeType="1"/>
            </p:cNvSpPr>
            <p:nvPr/>
          </p:nvSpPr>
          <p:spPr bwMode="auto">
            <a:xfrm>
              <a:off x="3221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4" name="Line 306"/>
            <p:cNvSpPr>
              <a:spLocks noChangeShapeType="1"/>
            </p:cNvSpPr>
            <p:nvPr/>
          </p:nvSpPr>
          <p:spPr bwMode="auto">
            <a:xfrm>
              <a:off x="3244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5" name="Line 307"/>
            <p:cNvSpPr>
              <a:spLocks noChangeShapeType="1"/>
            </p:cNvSpPr>
            <p:nvPr/>
          </p:nvSpPr>
          <p:spPr bwMode="auto">
            <a:xfrm>
              <a:off x="3267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6" name="Line 308"/>
            <p:cNvSpPr>
              <a:spLocks noChangeShapeType="1"/>
            </p:cNvSpPr>
            <p:nvPr/>
          </p:nvSpPr>
          <p:spPr bwMode="auto">
            <a:xfrm>
              <a:off x="329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7" name="Line 309"/>
            <p:cNvSpPr>
              <a:spLocks noChangeShapeType="1"/>
            </p:cNvSpPr>
            <p:nvPr/>
          </p:nvSpPr>
          <p:spPr bwMode="auto">
            <a:xfrm>
              <a:off x="331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8" name="Line 310"/>
            <p:cNvSpPr>
              <a:spLocks noChangeShapeType="1"/>
            </p:cNvSpPr>
            <p:nvPr/>
          </p:nvSpPr>
          <p:spPr bwMode="auto">
            <a:xfrm>
              <a:off x="333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9" name="Line 311"/>
            <p:cNvSpPr>
              <a:spLocks noChangeShapeType="1"/>
            </p:cNvSpPr>
            <p:nvPr/>
          </p:nvSpPr>
          <p:spPr bwMode="auto">
            <a:xfrm>
              <a:off x="335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0" name="Line 312"/>
            <p:cNvSpPr>
              <a:spLocks noChangeShapeType="1"/>
            </p:cNvSpPr>
            <p:nvPr/>
          </p:nvSpPr>
          <p:spPr bwMode="auto">
            <a:xfrm>
              <a:off x="3382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1" name="Line 313"/>
            <p:cNvSpPr>
              <a:spLocks noChangeShapeType="1"/>
            </p:cNvSpPr>
            <p:nvPr/>
          </p:nvSpPr>
          <p:spPr bwMode="auto">
            <a:xfrm>
              <a:off x="3405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2" name="Line 314"/>
            <p:cNvSpPr>
              <a:spLocks noChangeShapeType="1"/>
            </p:cNvSpPr>
            <p:nvPr/>
          </p:nvSpPr>
          <p:spPr bwMode="auto">
            <a:xfrm>
              <a:off x="3428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3" name="Line 315"/>
            <p:cNvSpPr>
              <a:spLocks noChangeShapeType="1"/>
            </p:cNvSpPr>
            <p:nvPr/>
          </p:nvSpPr>
          <p:spPr bwMode="auto">
            <a:xfrm>
              <a:off x="3451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4" name="Line 316"/>
            <p:cNvSpPr>
              <a:spLocks noChangeShapeType="1"/>
            </p:cNvSpPr>
            <p:nvPr/>
          </p:nvSpPr>
          <p:spPr bwMode="auto">
            <a:xfrm>
              <a:off x="3474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5" name="Line 317"/>
            <p:cNvSpPr>
              <a:spLocks noChangeShapeType="1"/>
            </p:cNvSpPr>
            <p:nvPr/>
          </p:nvSpPr>
          <p:spPr bwMode="auto">
            <a:xfrm>
              <a:off x="3497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6" name="Line 318"/>
            <p:cNvSpPr>
              <a:spLocks noChangeShapeType="1"/>
            </p:cNvSpPr>
            <p:nvPr/>
          </p:nvSpPr>
          <p:spPr bwMode="auto">
            <a:xfrm>
              <a:off x="3520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7" name="Line 319"/>
            <p:cNvSpPr>
              <a:spLocks noChangeShapeType="1"/>
            </p:cNvSpPr>
            <p:nvPr/>
          </p:nvSpPr>
          <p:spPr bwMode="auto">
            <a:xfrm>
              <a:off x="354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8" name="Line 320"/>
            <p:cNvSpPr>
              <a:spLocks noChangeShapeType="1"/>
            </p:cNvSpPr>
            <p:nvPr/>
          </p:nvSpPr>
          <p:spPr bwMode="auto">
            <a:xfrm>
              <a:off x="356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9" name="Line 321"/>
            <p:cNvSpPr>
              <a:spLocks noChangeShapeType="1"/>
            </p:cNvSpPr>
            <p:nvPr/>
          </p:nvSpPr>
          <p:spPr bwMode="auto">
            <a:xfrm>
              <a:off x="3589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0" name="Line 322"/>
            <p:cNvSpPr>
              <a:spLocks noChangeShapeType="1"/>
            </p:cNvSpPr>
            <p:nvPr/>
          </p:nvSpPr>
          <p:spPr bwMode="auto">
            <a:xfrm>
              <a:off x="3612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1" name="Line 323"/>
            <p:cNvSpPr>
              <a:spLocks noChangeShapeType="1"/>
            </p:cNvSpPr>
            <p:nvPr/>
          </p:nvSpPr>
          <p:spPr bwMode="auto">
            <a:xfrm>
              <a:off x="3635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2" name="Line 324"/>
            <p:cNvSpPr>
              <a:spLocks noChangeShapeType="1"/>
            </p:cNvSpPr>
            <p:nvPr/>
          </p:nvSpPr>
          <p:spPr bwMode="auto">
            <a:xfrm>
              <a:off x="3658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3" name="Line 325"/>
            <p:cNvSpPr>
              <a:spLocks noChangeShapeType="1"/>
            </p:cNvSpPr>
            <p:nvPr/>
          </p:nvSpPr>
          <p:spPr bwMode="auto">
            <a:xfrm>
              <a:off x="3681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4" name="Line 326"/>
            <p:cNvSpPr>
              <a:spLocks noChangeShapeType="1"/>
            </p:cNvSpPr>
            <p:nvPr/>
          </p:nvSpPr>
          <p:spPr bwMode="auto">
            <a:xfrm>
              <a:off x="3704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5" name="Line 327"/>
            <p:cNvSpPr>
              <a:spLocks noChangeShapeType="1"/>
            </p:cNvSpPr>
            <p:nvPr/>
          </p:nvSpPr>
          <p:spPr bwMode="auto">
            <a:xfrm>
              <a:off x="3727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6" name="Line 328"/>
            <p:cNvSpPr>
              <a:spLocks noChangeShapeType="1"/>
            </p:cNvSpPr>
            <p:nvPr/>
          </p:nvSpPr>
          <p:spPr bwMode="auto">
            <a:xfrm>
              <a:off x="3750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7" name="Line 329"/>
            <p:cNvSpPr>
              <a:spLocks noChangeShapeType="1"/>
            </p:cNvSpPr>
            <p:nvPr/>
          </p:nvSpPr>
          <p:spPr bwMode="auto">
            <a:xfrm>
              <a:off x="3773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8" name="Line 330"/>
            <p:cNvSpPr>
              <a:spLocks noChangeShapeType="1"/>
            </p:cNvSpPr>
            <p:nvPr/>
          </p:nvSpPr>
          <p:spPr bwMode="auto">
            <a:xfrm>
              <a:off x="3796" y="2822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9" name="Line 331"/>
            <p:cNvSpPr>
              <a:spLocks noChangeShapeType="1"/>
            </p:cNvSpPr>
            <p:nvPr/>
          </p:nvSpPr>
          <p:spPr bwMode="auto">
            <a:xfrm>
              <a:off x="382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0" name="Line 332"/>
            <p:cNvSpPr>
              <a:spLocks noChangeShapeType="1"/>
            </p:cNvSpPr>
            <p:nvPr/>
          </p:nvSpPr>
          <p:spPr bwMode="auto">
            <a:xfrm>
              <a:off x="384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1" name="Line 333"/>
            <p:cNvSpPr>
              <a:spLocks noChangeShapeType="1"/>
            </p:cNvSpPr>
            <p:nvPr/>
          </p:nvSpPr>
          <p:spPr bwMode="auto">
            <a:xfrm>
              <a:off x="386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2" name="Line 334"/>
            <p:cNvSpPr>
              <a:spLocks noChangeShapeType="1"/>
            </p:cNvSpPr>
            <p:nvPr/>
          </p:nvSpPr>
          <p:spPr bwMode="auto">
            <a:xfrm>
              <a:off x="388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3" name="Line 335"/>
            <p:cNvSpPr>
              <a:spLocks noChangeShapeType="1"/>
            </p:cNvSpPr>
            <p:nvPr/>
          </p:nvSpPr>
          <p:spPr bwMode="auto">
            <a:xfrm>
              <a:off x="391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4" name="Line 336"/>
            <p:cNvSpPr>
              <a:spLocks noChangeShapeType="1"/>
            </p:cNvSpPr>
            <p:nvPr/>
          </p:nvSpPr>
          <p:spPr bwMode="auto">
            <a:xfrm>
              <a:off x="3935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5" name="Line 337"/>
            <p:cNvSpPr>
              <a:spLocks noChangeShapeType="1"/>
            </p:cNvSpPr>
            <p:nvPr/>
          </p:nvSpPr>
          <p:spPr bwMode="auto">
            <a:xfrm>
              <a:off x="3958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6" name="Line 338"/>
            <p:cNvSpPr>
              <a:spLocks noChangeShapeType="1"/>
            </p:cNvSpPr>
            <p:nvPr/>
          </p:nvSpPr>
          <p:spPr bwMode="auto">
            <a:xfrm>
              <a:off x="3981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7" name="Line 339"/>
            <p:cNvSpPr>
              <a:spLocks noChangeShapeType="1"/>
            </p:cNvSpPr>
            <p:nvPr/>
          </p:nvSpPr>
          <p:spPr bwMode="auto">
            <a:xfrm>
              <a:off x="4004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8" name="Line 340"/>
            <p:cNvSpPr>
              <a:spLocks noChangeShapeType="1"/>
            </p:cNvSpPr>
            <p:nvPr/>
          </p:nvSpPr>
          <p:spPr bwMode="auto">
            <a:xfrm>
              <a:off x="4027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9" name="Line 341"/>
            <p:cNvSpPr>
              <a:spLocks noChangeShapeType="1"/>
            </p:cNvSpPr>
            <p:nvPr/>
          </p:nvSpPr>
          <p:spPr bwMode="auto">
            <a:xfrm>
              <a:off x="4050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0" name="Line 342"/>
            <p:cNvSpPr>
              <a:spLocks noChangeShapeType="1"/>
            </p:cNvSpPr>
            <p:nvPr/>
          </p:nvSpPr>
          <p:spPr bwMode="auto">
            <a:xfrm>
              <a:off x="4073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1" name="Line 343"/>
            <p:cNvSpPr>
              <a:spLocks noChangeShapeType="1"/>
            </p:cNvSpPr>
            <p:nvPr/>
          </p:nvSpPr>
          <p:spPr bwMode="auto">
            <a:xfrm>
              <a:off x="4096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2" name="Line 344"/>
            <p:cNvSpPr>
              <a:spLocks noChangeShapeType="1"/>
            </p:cNvSpPr>
            <p:nvPr/>
          </p:nvSpPr>
          <p:spPr bwMode="auto">
            <a:xfrm>
              <a:off x="4119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3" name="Line 345"/>
            <p:cNvSpPr>
              <a:spLocks noChangeShapeType="1"/>
            </p:cNvSpPr>
            <p:nvPr/>
          </p:nvSpPr>
          <p:spPr bwMode="auto">
            <a:xfrm>
              <a:off x="4142" y="2822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4" name="Line 346"/>
            <p:cNvSpPr>
              <a:spLocks noChangeShapeType="1"/>
            </p:cNvSpPr>
            <p:nvPr/>
          </p:nvSpPr>
          <p:spPr bwMode="auto">
            <a:xfrm>
              <a:off x="156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5" name="Line 347"/>
            <p:cNvSpPr>
              <a:spLocks noChangeShapeType="1"/>
            </p:cNvSpPr>
            <p:nvPr/>
          </p:nvSpPr>
          <p:spPr bwMode="auto">
            <a:xfrm>
              <a:off x="158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6" name="Line 348"/>
            <p:cNvSpPr>
              <a:spLocks noChangeShapeType="1"/>
            </p:cNvSpPr>
            <p:nvPr/>
          </p:nvSpPr>
          <p:spPr bwMode="auto">
            <a:xfrm>
              <a:off x="160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7" name="Line 349"/>
            <p:cNvSpPr>
              <a:spLocks noChangeShapeType="1"/>
            </p:cNvSpPr>
            <p:nvPr/>
          </p:nvSpPr>
          <p:spPr bwMode="auto">
            <a:xfrm>
              <a:off x="1632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8" name="Line 350"/>
            <p:cNvSpPr>
              <a:spLocks noChangeShapeType="1"/>
            </p:cNvSpPr>
            <p:nvPr/>
          </p:nvSpPr>
          <p:spPr bwMode="auto">
            <a:xfrm>
              <a:off x="1655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9" name="Line 351"/>
            <p:cNvSpPr>
              <a:spLocks noChangeShapeType="1"/>
            </p:cNvSpPr>
            <p:nvPr/>
          </p:nvSpPr>
          <p:spPr bwMode="auto">
            <a:xfrm>
              <a:off x="1678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0" name="Line 352"/>
            <p:cNvSpPr>
              <a:spLocks noChangeShapeType="1"/>
            </p:cNvSpPr>
            <p:nvPr/>
          </p:nvSpPr>
          <p:spPr bwMode="auto">
            <a:xfrm>
              <a:off x="1701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1" name="Line 353"/>
            <p:cNvSpPr>
              <a:spLocks noChangeShapeType="1"/>
            </p:cNvSpPr>
            <p:nvPr/>
          </p:nvSpPr>
          <p:spPr bwMode="auto">
            <a:xfrm>
              <a:off x="1724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2" name="Line 354"/>
            <p:cNvSpPr>
              <a:spLocks noChangeShapeType="1"/>
            </p:cNvSpPr>
            <p:nvPr/>
          </p:nvSpPr>
          <p:spPr bwMode="auto">
            <a:xfrm>
              <a:off x="1747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3" name="Line 355"/>
            <p:cNvSpPr>
              <a:spLocks noChangeShapeType="1"/>
            </p:cNvSpPr>
            <p:nvPr/>
          </p:nvSpPr>
          <p:spPr bwMode="auto">
            <a:xfrm>
              <a:off x="1770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4" name="Line 356"/>
            <p:cNvSpPr>
              <a:spLocks noChangeShapeType="1"/>
            </p:cNvSpPr>
            <p:nvPr/>
          </p:nvSpPr>
          <p:spPr bwMode="auto">
            <a:xfrm>
              <a:off x="179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5" name="Line 357"/>
            <p:cNvSpPr>
              <a:spLocks noChangeShapeType="1"/>
            </p:cNvSpPr>
            <p:nvPr/>
          </p:nvSpPr>
          <p:spPr bwMode="auto">
            <a:xfrm>
              <a:off x="181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6" name="Line 358"/>
            <p:cNvSpPr>
              <a:spLocks noChangeShapeType="1"/>
            </p:cNvSpPr>
            <p:nvPr/>
          </p:nvSpPr>
          <p:spPr bwMode="auto">
            <a:xfrm>
              <a:off x="183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7" name="Line 359"/>
            <p:cNvSpPr>
              <a:spLocks noChangeShapeType="1"/>
            </p:cNvSpPr>
            <p:nvPr/>
          </p:nvSpPr>
          <p:spPr bwMode="auto">
            <a:xfrm>
              <a:off x="186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8" name="Line 360"/>
            <p:cNvSpPr>
              <a:spLocks noChangeShapeType="1"/>
            </p:cNvSpPr>
            <p:nvPr/>
          </p:nvSpPr>
          <p:spPr bwMode="auto">
            <a:xfrm>
              <a:off x="188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9" name="Line 361"/>
            <p:cNvSpPr>
              <a:spLocks noChangeShapeType="1"/>
            </p:cNvSpPr>
            <p:nvPr/>
          </p:nvSpPr>
          <p:spPr bwMode="auto">
            <a:xfrm>
              <a:off x="190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0" name="Line 362"/>
            <p:cNvSpPr>
              <a:spLocks noChangeShapeType="1"/>
            </p:cNvSpPr>
            <p:nvPr/>
          </p:nvSpPr>
          <p:spPr bwMode="auto">
            <a:xfrm>
              <a:off x="193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1" name="Line 363"/>
            <p:cNvSpPr>
              <a:spLocks noChangeShapeType="1"/>
            </p:cNvSpPr>
            <p:nvPr/>
          </p:nvSpPr>
          <p:spPr bwMode="auto">
            <a:xfrm>
              <a:off x="1955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2" name="Line 364"/>
            <p:cNvSpPr>
              <a:spLocks noChangeShapeType="1"/>
            </p:cNvSpPr>
            <p:nvPr/>
          </p:nvSpPr>
          <p:spPr bwMode="auto">
            <a:xfrm>
              <a:off x="1978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3" name="Line 365"/>
            <p:cNvSpPr>
              <a:spLocks noChangeShapeType="1"/>
            </p:cNvSpPr>
            <p:nvPr/>
          </p:nvSpPr>
          <p:spPr bwMode="auto">
            <a:xfrm>
              <a:off x="2001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4" name="Line 366"/>
            <p:cNvSpPr>
              <a:spLocks noChangeShapeType="1"/>
            </p:cNvSpPr>
            <p:nvPr/>
          </p:nvSpPr>
          <p:spPr bwMode="auto">
            <a:xfrm>
              <a:off x="2024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5" name="Line 367"/>
            <p:cNvSpPr>
              <a:spLocks noChangeShapeType="1"/>
            </p:cNvSpPr>
            <p:nvPr/>
          </p:nvSpPr>
          <p:spPr bwMode="auto">
            <a:xfrm>
              <a:off x="2047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6" name="Line 368"/>
            <p:cNvSpPr>
              <a:spLocks noChangeShapeType="1"/>
            </p:cNvSpPr>
            <p:nvPr/>
          </p:nvSpPr>
          <p:spPr bwMode="auto">
            <a:xfrm>
              <a:off x="207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7" name="Line 369"/>
            <p:cNvSpPr>
              <a:spLocks noChangeShapeType="1"/>
            </p:cNvSpPr>
            <p:nvPr/>
          </p:nvSpPr>
          <p:spPr bwMode="auto">
            <a:xfrm>
              <a:off x="209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8" name="Line 370"/>
            <p:cNvSpPr>
              <a:spLocks noChangeShapeType="1"/>
            </p:cNvSpPr>
            <p:nvPr/>
          </p:nvSpPr>
          <p:spPr bwMode="auto">
            <a:xfrm>
              <a:off x="211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9" name="Line 371"/>
            <p:cNvSpPr>
              <a:spLocks noChangeShapeType="1"/>
            </p:cNvSpPr>
            <p:nvPr/>
          </p:nvSpPr>
          <p:spPr bwMode="auto">
            <a:xfrm>
              <a:off x="213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0" name="Line 372"/>
            <p:cNvSpPr>
              <a:spLocks noChangeShapeType="1"/>
            </p:cNvSpPr>
            <p:nvPr/>
          </p:nvSpPr>
          <p:spPr bwMode="auto">
            <a:xfrm>
              <a:off x="216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1" name="Line 373"/>
            <p:cNvSpPr>
              <a:spLocks noChangeShapeType="1"/>
            </p:cNvSpPr>
            <p:nvPr/>
          </p:nvSpPr>
          <p:spPr bwMode="auto">
            <a:xfrm>
              <a:off x="2185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2" name="Line 374"/>
            <p:cNvSpPr>
              <a:spLocks noChangeShapeType="1"/>
            </p:cNvSpPr>
            <p:nvPr/>
          </p:nvSpPr>
          <p:spPr bwMode="auto">
            <a:xfrm>
              <a:off x="2208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3" name="Line 375"/>
            <p:cNvSpPr>
              <a:spLocks noChangeShapeType="1"/>
            </p:cNvSpPr>
            <p:nvPr/>
          </p:nvSpPr>
          <p:spPr bwMode="auto">
            <a:xfrm>
              <a:off x="2231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4" name="Line 376"/>
            <p:cNvSpPr>
              <a:spLocks noChangeShapeType="1"/>
            </p:cNvSpPr>
            <p:nvPr/>
          </p:nvSpPr>
          <p:spPr bwMode="auto">
            <a:xfrm>
              <a:off x="2254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5" name="Line 377"/>
            <p:cNvSpPr>
              <a:spLocks noChangeShapeType="1"/>
            </p:cNvSpPr>
            <p:nvPr/>
          </p:nvSpPr>
          <p:spPr bwMode="auto">
            <a:xfrm>
              <a:off x="2277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6" name="Line 378"/>
            <p:cNvSpPr>
              <a:spLocks noChangeShapeType="1"/>
            </p:cNvSpPr>
            <p:nvPr/>
          </p:nvSpPr>
          <p:spPr bwMode="auto">
            <a:xfrm>
              <a:off x="230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7" name="Line 379"/>
            <p:cNvSpPr>
              <a:spLocks noChangeShapeType="1"/>
            </p:cNvSpPr>
            <p:nvPr/>
          </p:nvSpPr>
          <p:spPr bwMode="auto">
            <a:xfrm>
              <a:off x="232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8" name="Line 380"/>
            <p:cNvSpPr>
              <a:spLocks noChangeShapeType="1"/>
            </p:cNvSpPr>
            <p:nvPr/>
          </p:nvSpPr>
          <p:spPr bwMode="auto">
            <a:xfrm>
              <a:off x="234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9" name="Line 381"/>
            <p:cNvSpPr>
              <a:spLocks noChangeShapeType="1"/>
            </p:cNvSpPr>
            <p:nvPr/>
          </p:nvSpPr>
          <p:spPr bwMode="auto">
            <a:xfrm>
              <a:off x="236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0" name="Line 382"/>
            <p:cNvSpPr>
              <a:spLocks noChangeShapeType="1"/>
            </p:cNvSpPr>
            <p:nvPr/>
          </p:nvSpPr>
          <p:spPr bwMode="auto">
            <a:xfrm>
              <a:off x="2392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1" name="Line 383"/>
            <p:cNvSpPr>
              <a:spLocks noChangeShapeType="1"/>
            </p:cNvSpPr>
            <p:nvPr/>
          </p:nvSpPr>
          <p:spPr bwMode="auto">
            <a:xfrm>
              <a:off x="2415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2" name="Line 384"/>
            <p:cNvSpPr>
              <a:spLocks noChangeShapeType="1"/>
            </p:cNvSpPr>
            <p:nvPr/>
          </p:nvSpPr>
          <p:spPr bwMode="auto">
            <a:xfrm>
              <a:off x="2438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3" name="Line 385"/>
            <p:cNvSpPr>
              <a:spLocks noChangeShapeType="1"/>
            </p:cNvSpPr>
            <p:nvPr/>
          </p:nvSpPr>
          <p:spPr bwMode="auto">
            <a:xfrm>
              <a:off x="2461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4" name="Line 386"/>
            <p:cNvSpPr>
              <a:spLocks noChangeShapeType="1"/>
            </p:cNvSpPr>
            <p:nvPr/>
          </p:nvSpPr>
          <p:spPr bwMode="auto">
            <a:xfrm>
              <a:off x="2484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5" name="Line 387"/>
            <p:cNvSpPr>
              <a:spLocks noChangeShapeType="1"/>
            </p:cNvSpPr>
            <p:nvPr/>
          </p:nvSpPr>
          <p:spPr bwMode="auto">
            <a:xfrm>
              <a:off x="2507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6" name="Line 388"/>
            <p:cNvSpPr>
              <a:spLocks noChangeShapeType="1"/>
            </p:cNvSpPr>
            <p:nvPr/>
          </p:nvSpPr>
          <p:spPr bwMode="auto">
            <a:xfrm>
              <a:off x="2530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7" name="Line 389"/>
            <p:cNvSpPr>
              <a:spLocks noChangeShapeType="1"/>
            </p:cNvSpPr>
            <p:nvPr/>
          </p:nvSpPr>
          <p:spPr bwMode="auto">
            <a:xfrm>
              <a:off x="255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8" name="Line 390"/>
            <p:cNvSpPr>
              <a:spLocks noChangeShapeType="1"/>
            </p:cNvSpPr>
            <p:nvPr/>
          </p:nvSpPr>
          <p:spPr bwMode="auto">
            <a:xfrm>
              <a:off x="257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9" name="Line 391"/>
            <p:cNvSpPr>
              <a:spLocks noChangeShapeType="1"/>
            </p:cNvSpPr>
            <p:nvPr/>
          </p:nvSpPr>
          <p:spPr bwMode="auto">
            <a:xfrm>
              <a:off x="259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0" name="Line 392"/>
            <p:cNvSpPr>
              <a:spLocks noChangeShapeType="1"/>
            </p:cNvSpPr>
            <p:nvPr/>
          </p:nvSpPr>
          <p:spPr bwMode="auto">
            <a:xfrm>
              <a:off x="2622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1" name="Line 393"/>
            <p:cNvSpPr>
              <a:spLocks noChangeShapeType="1"/>
            </p:cNvSpPr>
            <p:nvPr/>
          </p:nvSpPr>
          <p:spPr bwMode="auto">
            <a:xfrm>
              <a:off x="2645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2" name="Line 394"/>
            <p:cNvSpPr>
              <a:spLocks noChangeShapeType="1"/>
            </p:cNvSpPr>
            <p:nvPr/>
          </p:nvSpPr>
          <p:spPr bwMode="auto">
            <a:xfrm>
              <a:off x="2668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" name="Line 395"/>
            <p:cNvSpPr>
              <a:spLocks noChangeShapeType="1"/>
            </p:cNvSpPr>
            <p:nvPr/>
          </p:nvSpPr>
          <p:spPr bwMode="auto">
            <a:xfrm>
              <a:off x="2691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4" name="Line 396"/>
            <p:cNvSpPr>
              <a:spLocks noChangeShapeType="1"/>
            </p:cNvSpPr>
            <p:nvPr/>
          </p:nvSpPr>
          <p:spPr bwMode="auto">
            <a:xfrm>
              <a:off x="2714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5" name="Line 397"/>
            <p:cNvSpPr>
              <a:spLocks noChangeShapeType="1"/>
            </p:cNvSpPr>
            <p:nvPr/>
          </p:nvSpPr>
          <p:spPr bwMode="auto">
            <a:xfrm>
              <a:off x="2737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6" name="Line 398"/>
            <p:cNvSpPr>
              <a:spLocks noChangeShapeType="1"/>
            </p:cNvSpPr>
            <p:nvPr/>
          </p:nvSpPr>
          <p:spPr bwMode="auto">
            <a:xfrm>
              <a:off x="2760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7" name="Line 399"/>
            <p:cNvSpPr>
              <a:spLocks noChangeShapeType="1"/>
            </p:cNvSpPr>
            <p:nvPr/>
          </p:nvSpPr>
          <p:spPr bwMode="auto">
            <a:xfrm>
              <a:off x="278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8" name="Line 400"/>
            <p:cNvSpPr>
              <a:spLocks noChangeShapeType="1"/>
            </p:cNvSpPr>
            <p:nvPr/>
          </p:nvSpPr>
          <p:spPr bwMode="auto">
            <a:xfrm>
              <a:off x="280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9" name="Line 401"/>
            <p:cNvSpPr>
              <a:spLocks noChangeShapeType="1"/>
            </p:cNvSpPr>
            <p:nvPr/>
          </p:nvSpPr>
          <p:spPr bwMode="auto">
            <a:xfrm>
              <a:off x="282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0" name="Line 402"/>
            <p:cNvSpPr>
              <a:spLocks noChangeShapeType="1"/>
            </p:cNvSpPr>
            <p:nvPr/>
          </p:nvSpPr>
          <p:spPr bwMode="auto">
            <a:xfrm>
              <a:off x="285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1" name="Line 403"/>
            <p:cNvSpPr>
              <a:spLocks noChangeShapeType="1"/>
            </p:cNvSpPr>
            <p:nvPr/>
          </p:nvSpPr>
          <p:spPr bwMode="auto">
            <a:xfrm>
              <a:off x="287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2" name="Line 404"/>
            <p:cNvSpPr>
              <a:spLocks noChangeShapeType="1"/>
            </p:cNvSpPr>
            <p:nvPr/>
          </p:nvSpPr>
          <p:spPr bwMode="auto">
            <a:xfrm>
              <a:off x="289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3" name="Line 405"/>
            <p:cNvSpPr>
              <a:spLocks noChangeShapeType="1"/>
            </p:cNvSpPr>
            <p:nvPr/>
          </p:nvSpPr>
          <p:spPr bwMode="auto">
            <a:xfrm>
              <a:off x="292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4" name="Line 406"/>
            <p:cNvSpPr>
              <a:spLocks noChangeShapeType="1"/>
            </p:cNvSpPr>
            <p:nvPr/>
          </p:nvSpPr>
          <p:spPr bwMode="auto">
            <a:xfrm>
              <a:off x="2945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7" name="Group 407"/>
          <p:cNvGrpSpPr>
            <a:grpSpLocks/>
          </p:cNvGrpSpPr>
          <p:nvPr/>
        </p:nvGrpSpPr>
        <p:grpSpPr bwMode="auto">
          <a:xfrm>
            <a:off x="2317750" y="3971925"/>
            <a:ext cx="4632325" cy="261938"/>
            <a:chOff x="1563" y="2606"/>
            <a:chExt cx="2590" cy="145"/>
          </a:xfrm>
        </p:grpSpPr>
        <p:sp>
          <p:nvSpPr>
            <p:cNvPr id="30845" name="Line 408"/>
            <p:cNvSpPr>
              <a:spLocks noChangeShapeType="1"/>
            </p:cNvSpPr>
            <p:nvPr/>
          </p:nvSpPr>
          <p:spPr bwMode="auto">
            <a:xfrm>
              <a:off x="2968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409"/>
            <p:cNvSpPr>
              <a:spLocks noChangeShapeType="1"/>
            </p:cNvSpPr>
            <p:nvPr/>
          </p:nvSpPr>
          <p:spPr bwMode="auto">
            <a:xfrm>
              <a:off x="2991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410"/>
            <p:cNvSpPr>
              <a:spLocks noChangeShapeType="1"/>
            </p:cNvSpPr>
            <p:nvPr/>
          </p:nvSpPr>
          <p:spPr bwMode="auto">
            <a:xfrm>
              <a:off x="3014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411"/>
            <p:cNvSpPr>
              <a:spLocks noChangeShapeType="1"/>
            </p:cNvSpPr>
            <p:nvPr/>
          </p:nvSpPr>
          <p:spPr bwMode="auto">
            <a:xfrm>
              <a:off x="3037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412"/>
            <p:cNvSpPr>
              <a:spLocks noChangeShapeType="1"/>
            </p:cNvSpPr>
            <p:nvPr/>
          </p:nvSpPr>
          <p:spPr bwMode="auto">
            <a:xfrm>
              <a:off x="306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413"/>
            <p:cNvSpPr>
              <a:spLocks noChangeShapeType="1"/>
            </p:cNvSpPr>
            <p:nvPr/>
          </p:nvSpPr>
          <p:spPr bwMode="auto">
            <a:xfrm>
              <a:off x="308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414"/>
            <p:cNvSpPr>
              <a:spLocks noChangeShapeType="1"/>
            </p:cNvSpPr>
            <p:nvPr/>
          </p:nvSpPr>
          <p:spPr bwMode="auto">
            <a:xfrm>
              <a:off x="310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415"/>
            <p:cNvSpPr>
              <a:spLocks noChangeShapeType="1"/>
            </p:cNvSpPr>
            <p:nvPr/>
          </p:nvSpPr>
          <p:spPr bwMode="auto">
            <a:xfrm>
              <a:off x="312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416"/>
            <p:cNvSpPr>
              <a:spLocks noChangeShapeType="1"/>
            </p:cNvSpPr>
            <p:nvPr/>
          </p:nvSpPr>
          <p:spPr bwMode="auto">
            <a:xfrm>
              <a:off x="315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417"/>
            <p:cNvSpPr>
              <a:spLocks noChangeShapeType="1"/>
            </p:cNvSpPr>
            <p:nvPr/>
          </p:nvSpPr>
          <p:spPr bwMode="auto">
            <a:xfrm>
              <a:off x="3175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418"/>
            <p:cNvSpPr>
              <a:spLocks noChangeShapeType="1"/>
            </p:cNvSpPr>
            <p:nvPr/>
          </p:nvSpPr>
          <p:spPr bwMode="auto">
            <a:xfrm>
              <a:off x="3198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419"/>
            <p:cNvSpPr>
              <a:spLocks noChangeShapeType="1"/>
            </p:cNvSpPr>
            <p:nvPr/>
          </p:nvSpPr>
          <p:spPr bwMode="auto">
            <a:xfrm>
              <a:off x="3221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420"/>
            <p:cNvSpPr>
              <a:spLocks noChangeShapeType="1"/>
            </p:cNvSpPr>
            <p:nvPr/>
          </p:nvSpPr>
          <p:spPr bwMode="auto">
            <a:xfrm>
              <a:off x="3244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421"/>
            <p:cNvSpPr>
              <a:spLocks noChangeShapeType="1"/>
            </p:cNvSpPr>
            <p:nvPr/>
          </p:nvSpPr>
          <p:spPr bwMode="auto">
            <a:xfrm>
              <a:off x="3267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Line 422"/>
            <p:cNvSpPr>
              <a:spLocks noChangeShapeType="1"/>
            </p:cNvSpPr>
            <p:nvPr/>
          </p:nvSpPr>
          <p:spPr bwMode="auto">
            <a:xfrm>
              <a:off x="329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423"/>
            <p:cNvSpPr>
              <a:spLocks noChangeShapeType="1"/>
            </p:cNvSpPr>
            <p:nvPr/>
          </p:nvSpPr>
          <p:spPr bwMode="auto">
            <a:xfrm>
              <a:off x="331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424"/>
            <p:cNvSpPr>
              <a:spLocks noChangeShapeType="1"/>
            </p:cNvSpPr>
            <p:nvPr/>
          </p:nvSpPr>
          <p:spPr bwMode="auto">
            <a:xfrm>
              <a:off x="333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425"/>
            <p:cNvSpPr>
              <a:spLocks noChangeShapeType="1"/>
            </p:cNvSpPr>
            <p:nvPr/>
          </p:nvSpPr>
          <p:spPr bwMode="auto">
            <a:xfrm>
              <a:off x="335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3" name="Line 426"/>
            <p:cNvSpPr>
              <a:spLocks noChangeShapeType="1"/>
            </p:cNvSpPr>
            <p:nvPr/>
          </p:nvSpPr>
          <p:spPr bwMode="auto">
            <a:xfrm>
              <a:off x="3382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4" name="Line 427"/>
            <p:cNvSpPr>
              <a:spLocks noChangeShapeType="1"/>
            </p:cNvSpPr>
            <p:nvPr/>
          </p:nvSpPr>
          <p:spPr bwMode="auto">
            <a:xfrm>
              <a:off x="3405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Line 428"/>
            <p:cNvSpPr>
              <a:spLocks noChangeShapeType="1"/>
            </p:cNvSpPr>
            <p:nvPr/>
          </p:nvSpPr>
          <p:spPr bwMode="auto">
            <a:xfrm>
              <a:off x="3428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Line 429"/>
            <p:cNvSpPr>
              <a:spLocks noChangeShapeType="1"/>
            </p:cNvSpPr>
            <p:nvPr/>
          </p:nvSpPr>
          <p:spPr bwMode="auto">
            <a:xfrm>
              <a:off x="3451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Line 430"/>
            <p:cNvSpPr>
              <a:spLocks noChangeShapeType="1"/>
            </p:cNvSpPr>
            <p:nvPr/>
          </p:nvSpPr>
          <p:spPr bwMode="auto">
            <a:xfrm>
              <a:off x="3474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Line 431"/>
            <p:cNvSpPr>
              <a:spLocks noChangeShapeType="1"/>
            </p:cNvSpPr>
            <p:nvPr/>
          </p:nvSpPr>
          <p:spPr bwMode="auto">
            <a:xfrm>
              <a:off x="3497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Line 432"/>
            <p:cNvSpPr>
              <a:spLocks noChangeShapeType="1"/>
            </p:cNvSpPr>
            <p:nvPr/>
          </p:nvSpPr>
          <p:spPr bwMode="auto">
            <a:xfrm>
              <a:off x="3520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433"/>
            <p:cNvSpPr>
              <a:spLocks noChangeShapeType="1"/>
            </p:cNvSpPr>
            <p:nvPr/>
          </p:nvSpPr>
          <p:spPr bwMode="auto">
            <a:xfrm>
              <a:off x="354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434"/>
            <p:cNvSpPr>
              <a:spLocks noChangeShapeType="1"/>
            </p:cNvSpPr>
            <p:nvPr/>
          </p:nvSpPr>
          <p:spPr bwMode="auto">
            <a:xfrm>
              <a:off x="356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435"/>
            <p:cNvSpPr>
              <a:spLocks noChangeShapeType="1"/>
            </p:cNvSpPr>
            <p:nvPr/>
          </p:nvSpPr>
          <p:spPr bwMode="auto">
            <a:xfrm>
              <a:off x="3589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Line 436"/>
            <p:cNvSpPr>
              <a:spLocks noChangeShapeType="1"/>
            </p:cNvSpPr>
            <p:nvPr/>
          </p:nvSpPr>
          <p:spPr bwMode="auto">
            <a:xfrm>
              <a:off x="3612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4" name="Line 437"/>
            <p:cNvSpPr>
              <a:spLocks noChangeShapeType="1"/>
            </p:cNvSpPr>
            <p:nvPr/>
          </p:nvSpPr>
          <p:spPr bwMode="auto">
            <a:xfrm>
              <a:off x="3635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5" name="Line 438"/>
            <p:cNvSpPr>
              <a:spLocks noChangeShapeType="1"/>
            </p:cNvSpPr>
            <p:nvPr/>
          </p:nvSpPr>
          <p:spPr bwMode="auto">
            <a:xfrm>
              <a:off x="3658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6" name="Line 439"/>
            <p:cNvSpPr>
              <a:spLocks noChangeShapeType="1"/>
            </p:cNvSpPr>
            <p:nvPr/>
          </p:nvSpPr>
          <p:spPr bwMode="auto">
            <a:xfrm>
              <a:off x="3681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Line 440"/>
            <p:cNvSpPr>
              <a:spLocks noChangeShapeType="1"/>
            </p:cNvSpPr>
            <p:nvPr/>
          </p:nvSpPr>
          <p:spPr bwMode="auto">
            <a:xfrm>
              <a:off x="3704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Line 441"/>
            <p:cNvSpPr>
              <a:spLocks noChangeShapeType="1"/>
            </p:cNvSpPr>
            <p:nvPr/>
          </p:nvSpPr>
          <p:spPr bwMode="auto">
            <a:xfrm>
              <a:off x="3727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442"/>
            <p:cNvSpPr>
              <a:spLocks noChangeShapeType="1"/>
            </p:cNvSpPr>
            <p:nvPr/>
          </p:nvSpPr>
          <p:spPr bwMode="auto">
            <a:xfrm>
              <a:off x="3750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443"/>
            <p:cNvSpPr>
              <a:spLocks noChangeShapeType="1"/>
            </p:cNvSpPr>
            <p:nvPr/>
          </p:nvSpPr>
          <p:spPr bwMode="auto">
            <a:xfrm>
              <a:off x="3773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444"/>
            <p:cNvSpPr>
              <a:spLocks noChangeShapeType="1"/>
            </p:cNvSpPr>
            <p:nvPr/>
          </p:nvSpPr>
          <p:spPr bwMode="auto">
            <a:xfrm>
              <a:off x="3796" y="2750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445"/>
            <p:cNvSpPr>
              <a:spLocks noChangeShapeType="1"/>
            </p:cNvSpPr>
            <p:nvPr/>
          </p:nvSpPr>
          <p:spPr bwMode="auto">
            <a:xfrm>
              <a:off x="382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Line 446"/>
            <p:cNvSpPr>
              <a:spLocks noChangeShapeType="1"/>
            </p:cNvSpPr>
            <p:nvPr/>
          </p:nvSpPr>
          <p:spPr bwMode="auto">
            <a:xfrm>
              <a:off x="384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4" name="Line 447"/>
            <p:cNvSpPr>
              <a:spLocks noChangeShapeType="1"/>
            </p:cNvSpPr>
            <p:nvPr/>
          </p:nvSpPr>
          <p:spPr bwMode="auto">
            <a:xfrm>
              <a:off x="386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5" name="Line 448"/>
            <p:cNvSpPr>
              <a:spLocks noChangeShapeType="1"/>
            </p:cNvSpPr>
            <p:nvPr/>
          </p:nvSpPr>
          <p:spPr bwMode="auto">
            <a:xfrm>
              <a:off x="388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449"/>
            <p:cNvSpPr>
              <a:spLocks noChangeShapeType="1"/>
            </p:cNvSpPr>
            <p:nvPr/>
          </p:nvSpPr>
          <p:spPr bwMode="auto">
            <a:xfrm>
              <a:off x="391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450"/>
            <p:cNvSpPr>
              <a:spLocks noChangeShapeType="1"/>
            </p:cNvSpPr>
            <p:nvPr/>
          </p:nvSpPr>
          <p:spPr bwMode="auto">
            <a:xfrm>
              <a:off x="3935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451"/>
            <p:cNvSpPr>
              <a:spLocks noChangeShapeType="1"/>
            </p:cNvSpPr>
            <p:nvPr/>
          </p:nvSpPr>
          <p:spPr bwMode="auto">
            <a:xfrm>
              <a:off x="3958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452"/>
            <p:cNvSpPr>
              <a:spLocks noChangeShapeType="1"/>
            </p:cNvSpPr>
            <p:nvPr/>
          </p:nvSpPr>
          <p:spPr bwMode="auto">
            <a:xfrm>
              <a:off x="3981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453"/>
            <p:cNvSpPr>
              <a:spLocks noChangeShapeType="1"/>
            </p:cNvSpPr>
            <p:nvPr/>
          </p:nvSpPr>
          <p:spPr bwMode="auto">
            <a:xfrm>
              <a:off x="4004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454"/>
            <p:cNvSpPr>
              <a:spLocks noChangeShapeType="1"/>
            </p:cNvSpPr>
            <p:nvPr/>
          </p:nvSpPr>
          <p:spPr bwMode="auto">
            <a:xfrm>
              <a:off x="4027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2" name="Line 455"/>
            <p:cNvSpPr>
              <a:spLocks noChangeShapeType="1"/>
            </p:cNvSpPr>
            <p:nvPr/>
          </p:nvSpPr>
          <p:spPr bwMode="auto">
            <a:xfrm>
              <a:off x="4050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Line 456"/>
            <p:cNvSpPr>
              <a:spLocks noChangeShapeType="1"/>
            </p:cNvSpPr>
            <p:nvPr/>
          </p:nvSpPr>
          <p:spPr bwMode="auto">
            <a:xfrm>
              <a:off x="4073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Line 457"/>
            <p:cNvSpPr>
              <a:spLocks noChangeShapeType="1"/>
            </p:cNvSpPr>
            <p:nvPr/>
          </p:nvSpPr>
          <p:spPr bwMode="auto">
            <a:xfrm>
              <a:off x="4096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Line 458"/>
            <p:cNvSpPr>
              <a:spLocks noChangeShapeType="1"/>
            </p:cNvSpPr>
            <p:nvPr/>
          </p:nvSpPr>
          <p:spPr bwMode="auto">
            <a:xfrm>
              <a:off x="4119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Line 459"/>
            <p:cNvSpPr>
              <a:spLocks noChangeShapeType="1"/>
            </p:cNvSpPr>
            <p:nvPr/>
          </p:nvSpPr>
          <p:spPr bwMode="auto">
            <a:xfrm>
              <a:off x="4142" y="2750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Line 460"/>
            <p:cNvSpPr>
              <a:spLocks noChangeShapeType="1"/>
            </p:cNvSpPr>
            <p:nvPr/>
          </p:nvSpPr>
          <p:spPr bwMode="auto">
            <a:xfrm>
              <a:off x="156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Line 461"/>
            <p:cNvSpPr>
              <a:spLocks noChangeShapeType="1"/>
            </p:cNvSpPr>
            <p:nvPr/>
          </p:nvSpPr>
          <p:spPr bwMode="auto">
            <a:xfrm>
              <a:off x="158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9" name="Line 462"/>
            <p:cNvSpPr>
              <a:spLocks noChangeShapeType="1"/>
            </p:cNvSpPr>
            <p:nvPr/>
          </p:nvSpPr>
          <p:spPr bwMode="auto">
            <a:xfrm>
              <a:off x="160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Line 463"/>
            <p:cNvSpPr>
              <a:spLocks noChangeShapeType="1"/>
            </p:cNvSpPr>
            <p:nvPr/>
          </p:nvSpPr>
          <p:spPr bwMode="auto">
            <a:xfrm>
              <a:off x="1632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Line 464"/>
            <p:cNvSpPr>
              <a:spLocks noChangeShapeType="1"/>
            </p:cNvSpPr>
            <p:nvPr/>
          </p:nvSpPr>
          <p:spPr bwMode="auto">
            <a:xfrm>
              <a:off x="1655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465"/>
            <p:cNvSpPr>
              <a:spLocks noChangeShapeType="1"/>
            </p:cNvSpPr>
            <p:nvPr/>
          </p:nvSpPr>
          <p:spPr bwMode="auto">
            <a:xfrm>
              <a:off x="1678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466"/>
            <p:cNvSpPr>
              <a:spLocks noChangeShapeType="1"/>
            </p:cNvSpPr>
            <p:nvPr/>
          </p:nvSpPr>
          <p:spPr bwMode="auto">
            <a:xfrm>
              <a:off x="1701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467"/>
            <p:cNvSpPr>
              <a:spLocks noChangeShapeType="1"/>
            </p:cNvSpPr>
            <p:nvPr/>
          </p:nvSpPr>
          <p:spPr bwMode="auto">
            <a:xfrm>
              <a:off x="1724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468"/>
            <p:cNvSpPr>
              <a:spLocks noChangeShapeType="1"/>
            </p:cNvSpPr>
            <p:nvPr/>
          </p:nvSpPr>
          <p:spPr bwMode="auto">
            <a:xfrm>
              <a:off x="1747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6" name="Line 469"/>
            <p:cNvSpPr>
              <a:spLocks noChangeShapeType="1"/>
            </p:cNvSpPr>
            <p:nvPr/>
          </p:nvSpPr>
          <p:spPr bwMode="auto">
            <a:xfrm>
              <a:off x="1770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470"/>
            <p:cNvSpPr>
              <a:spLocks noChangeShapeType="1"/>
            </p:cNvSpPr>
            <p:nvPr/>
          </p:nvSpPr>
          <p:spPr bwMode="auto">
            <a:xfrm>
              <a:off x="179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471"/>
            <p:cNvSpPr>
              <a:spLocks noChangeShapeType="1"/>
            </p:cNvSpPr>
            <p:nvPr/>
          </p:nvSpPr>
          <p:spPr bwMode="auto">
            <a:xfrm>
              <a:off x="181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472"/>
            <p:cNvSpPr>
              <a:spLocks noChangeShapeType="1"/>
            </p:cNvSpPr>
            <p:nvPr/>
          </p:nvSpPr>
          <p:spPr bwMode="auto">
            <a:xfrm>
              <a:off x="183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473"/>
            <p:cNvSpPr>
              <a:spLocks noChangeShapeType="1"/>
            </p:cNvSpPr>
            <p:nvPr/>
          </p:nvSpPr>
          <p:spPr bwMode="auto">
            <a:xfrm>
              <a:off x="186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474"/>
            <p:cNvSpPr>
              <a:spLocks noChangeShapeType="1"/>
            </p:cNvSpPr>
            <p:nvPr/>
          </p:nvSpPr>
          <p:spPr bwMode="auto">
            <a:xfrm>
              <a:off x="188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475"/>
            <p:cNvSpPr>
              <a:spLocks noChangeShapeType="1"/>
            </p:cNvSpPr>
            <p:nvPr/>
          </p:nvSpPr>
          <p:spPr bwMode="auto">
            <a:xfrm>
              <a:off x="190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Line 476"/>
            <p:cNvSpPr>
              <a:spLocks noChangeShapeType="1"/>
            </p:cNvSpPr>
            <p:nvPr/>
          </p:nvSpPr>
          <p:spPr bwMode="auto">
            <a:xfrm>
              <a:off x="193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477"/>
            <p:cNvSpPr>
              <a:spLocks noChangeShapeType="1"/>
            </p:cNvSpPr>
            <p:nvPr/>
          </p:nvSpPr>
          <p:spPr bwMode="auto">
            <a:xfrm>
              <a:off x="1955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Line 478"/>
            <p:cNvSpPr>
              <a:spLocks noChangeShapeType="1"/>
            </p:cNvSpPr>
            <p:nvPr/>
          </p:nvSpPr>
          <p:spPr bwMode="auto">
            <a:xfrm>
              <a:off x="1978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Line 479"/>
            <p:cNvSpPr>
              <a:spLocks noChangeShapeType="1"/>
            </p:cNvSpPr>
            <p:nvPr/>
          </p:nvSpPr>
          <p:spPr bwMode="auto">
            <a:xfrm>
              <a:off x="2001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Line 480"/>
            <p:cNvSpPr>
              <a:spLocks noChangeShapeType="1"/>
            </p:cNvSpPr>
            <p:nvPr/>
          </p:nvSpPr>
          <p:spPr bwMode="auto">
            <a:xfrm>
              <a:off x="2024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Line 481"/>
            <p:cNvSpPr>
              <a:spLocks noChangeShapeType="1"/>
            </p:cNvSpPr>
            <p:nvPr/>
          </p:nvSpPr>
          <p:spPr bwMode="auto">
            <a:xfrm>
              <a:off x="2047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Line 482"/>
            <p:cNvSpPr>
              <a:spLocks noChangeShapeType="1"/>
            </p:cNvSpPr>
            <p:nvPr/>
          </p:nvSpPr>
          <p:spPr bwMode="auto">
            <a:xfrm>
              <a:off x="207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0" name="Line 483"/>
            <p:cNvSpPr>
              <a:spLocks noChangeShapeType="1"/>
            </p:cNvSpPr>
            <p:nvPr/>
          </p:nvSpPr>
          <p:spPr bwMode="auto">
            <a:xfrm>
              <a:off x="209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1" name="Line 484"/>
            <p:cNvSpPr>
              <a:spLocks noChangeShapeType="1"/>
            </p:cNvSpPr>
            <p:nvPr/>
          </p:nvSpPr>
          <p:spPr bwMode="auto">
            <a:xfrm>
              <a:off x="211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2" name="Line 485"/>
            <p:cNvSpPr>
              <a:spLocks noChangeShapeType="1"/>
            </p:cNvSpPr>
            <p:nvPr/>
          </p:nvSpPr>
          <p:spPr bwMode="auto">
            <a:xfrm>
              <a:off x="213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3" name="Line 486"/>
            <p:cNvSpPr>
              <a:spLocks noChangeShapeType="1"/>
            </p:cNvSpPr>
            <p:nvPr/>
          </p:nvSpPr>
          <p:spPr bwMode="auto">
            <a:xfrm>
              <a:off x="216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4" name="Line 487"/>
            <p:cNvSpPr>
              <a:spLocks noChangeShapeType="1"/>
            </p:cNvSpPr>
            <p:nvPr/>
          </p:nvSpPr>
          <p:spPr bwMode="auto">
            <a:xfrm>
              <a:off x="2185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" name="Line 488"/>
            <p:cNvSpPr>
              <a:spLocks noChangeShapeType="1"/>
            </p:cNvSpPr>
            <p:nvPr/>
          </p:nvSpPr>
          <p:spPr bwMode="auto">
            <a:xfrm>
              <a:off x="2208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" name="Line 489"/>
            <p:cNvSpPr>
              <a:spLocks noChangeShapeType="1"/>
            </p:cNvSpPr>
            <p:nvPr/>
          </p:nvSpPr>
          <p:spPr bwMode="auto">
            <a:xfrm>
              <a:off x="2231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" name="Line 490"/>
            <p:cNvSpPr>
              <a:spLocks noChangeShapeType="1"/>
            </p:cNvSpPr>
            <p:nvPr/>
          </p:nvSpPr>
          <p:spPr bwMode="auto">
            <a:xfrm>
              <a:off x="2254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" name="Line 491"/>
            <p:cNvSpPr>
              <a:spLocks noChangeShapeType="1"/>
            </p:cNvSpPr>
            <p:nvPr/>
          </p:nvSpPr>
          <p:spPr bwMode="auto">
            <a:xfrm>
              <a:off x="2277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" name="Line 492"/>
            <p:cNvSpPr>
              <a:spLocks noChangeShapeType="1"/>
            </p:cNvSpPr>
            <p:nvPr/>
          </p:nvSpPr>
          <p:spPr bwMode="auto">
            <a:xfrm>
              <a:off x="230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" name="Line 493"/>
            <p:cNvSpPr>
              <a:spLocks noChangeShapeType="1"/>
            </p:cNvSpPr>
            <p:nvPr/>
          </p:nvSpPr>
          <p:spPr bwMode="auto">
            <a:xfrm>
              <a:off x="232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" name="Line 494"/>
            <p:cNvSpPr>
              <a:spLocks noChangeShapeType="1"/>
            </p:cNvSpPr>
            <p:nvPr/>
          </p:nvSpPr>
          <p:spPr bwMode="auto">
            <a:xfrm>
              <a:off x="234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2" name="Line 495"/>
            <p:cNvSpPr>
              <a:spLocks noChangeShapeType="1"/>
            </p:cNvSpPr>
            <p:nvPr/>
          </p:nvSpPr>
          <p:spPr bwMode="auto">
            <a:xfrm>
              <a:off x="236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" name="Line 496"/>
            <p:cNvSpPr>
              <a:spLocks noChangeShapeType="1"/>
            </p:cNvSpPr>
            <p:nvPr/>
          </p:nvSpPr>
          <p:spPr bwMode="auto">
            <a:xfrm>
              <a:off x="2392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" name="Line 497"/>
            <p:cNvSpPr>
              <a:spLocks noChangeShapeType="1"/>
            </p:cNvSpPr>
            <p:nvPr/>
          </p:nvSpPr>
          <p:spPr bwMode="auto">
            <a:xfrm>
              <a:off x="2415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" name="Line 498"/>
            <p:cNvSpPr>
              <a:spLocks noChangeShapeType="1"/>
            </p:cNvSpPr>
            <p:nvPr/>
          </p:nvSpPr>
          <p:spPr bwMode="auto">
            <a:xfrm>
              <a:off x="2438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" name="Line 499"/>
            <p:cNvSpPr>
              <a:spLocks noChangeShapeType="1"/>
            </p:cNvSpPr>
            <p:nvPr/>
          </p:nvSpPr>
          <p:spPr bwMode="auto">
            <a:xfrm>
              <a:off x="2461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" name="Line 500"/>
            <p:cNvSpPr>
              <a:spLocks noChangeShapeType="1"/>
            </p:cNvSpPr>
            <p:nvPr/>
          </p:nvSpPr>
          <p:spPr bwMode="auto">
            <a:xfrm>
              <a:off x="2484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" name="Line 501"/>
            <p:cNvSpPr>
              <a:spLocks noChangeShapeType="1"/>
            </p:cNvSpPr>
            <p:nvPr/>
          </p:nvSpPr>
          <p:spPr bwMode="auto">
            <a:xfrm>
              <a:off x="2507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" name="Line 502"/>
            <p:cNvSpPr>
              <a:spLocks noChangeShapeType="1"/>
            </p:cNvSpPr>
            <p:nvPr/>
          </p:nvSpPr>
          <p:spPr bwMode="auto">
            <a:xfrm>
              <a:off x="2530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" name="Line 503"/>
            <p:cNvSpPr>
              <a:spLocks noChangeShapeType="1"/>
            </p:cNvSpPr>
            <p:nvPr/>
          </p:nvSpPr>
          <p:spPr bwMode="auto">
            <a:xfrm>
              <a:off x="255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" name="Line 504"/>
            <p:cNvSpPr>
              <a:spLocks noChangeShapeType="1"/>
            </p:cNvSpPr>
            <p:nvPr/>
          </p:nvSpPr>
          <p:spPr bwMode="auto">
            <a:xfrm>
              <a:off x="257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" name="Line 505"/>
            <p:cNvSpPr>
              <a:spLocks noChangeShapeType="1"/>
            </p:cNvSpPr>
            <p:nvPr/>
          </p:nvSpPr>
          <p:spPr bwMode="auto">
            <a:xfrm>
              <a:off x="259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" name="Line 506"/>
            <p:cNvSpPr>
              <a:spLocks noChangeShapeType="1"/>
            </p:cNvSpPr>
            <p:nvPr/>
          </p:nvSpPr>
          <p:spPr bwMode="auto">
            <a:xfrm>
              <a:off x="2622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" name="Line 507"/>
            <p:cNvSpPr>
              <a:spLocks noChangeShapeType="1"/>
            </p:cNvSpPr>
            <p:nvPr/>
          </p:nvSpPr>
          <p:spPr bwMode="auto">
            <a:xfrm>
              <a:off x="2645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" name="Line 508"/>
            <p:cNvSpPr>
              <a:spLocks noChangeShapeType="1"/>
            </p:cNvSpPr>
            <p:nvPr/>
          </p:nvSpPr>
          <p:spPr bwMode="auto">
            <a:xfrm>
              <a:off x="2668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6" name="Line 509"/>
            <p:cNvSpPr>
              <a:spLocks noChangeShapeType="1"/>
            </p:cNvSpPr>
            <p:nvPr/>
          </p:nvSpPr>
          <p:spPr bwMode="auto">
            <a:xfrm>
              <a:off x="2691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7" name="Line 510"/>
            <p:cNvSpPr>
              <a:spLocks noChangeShapeType="1"/>
            </p:cNvSpPr>
            <p:nvPr/>
          </p:nvSpPr>
          <p:spPr bwMode="auto">
            <a:xfrm>
              <a:off x="2714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8" name="Line 511"/>
            <p:cNvSpPr>
              <a:spLocks noChangeShapeType="1"/>
            </p:cNvSpPr>
            <p:nvPr/>
          </p:nvSpPr>
          <p:spPr bwMode="auto">
            <a:xfrm>
              <a:off x="2737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9" name="Line 512"/>
            <p:cNvSpPr>
              <a:spLocks noChangeShapeType="1"/>
            </p:cNvSpPr>
            <p:nvPr/>
          </p:nvSpPr>
          <p:spPr bwMode="auto">
            <a:xfrm>
              <a:off x="2760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0" name="Line 513"/>
            <p:cNvSpPr>
              <a:spLocks noChangeShapeType="1"/>
            </p:cNvSpPr>
            <p:nvPr/>
          </p:nvSpPr>
          <p:spPr bwMode="auto">
            <a:xfrm>
              <a:off x="278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1" name="Line 514"/>
            <p:cNvSpPr>
              <a:spLocks noChangeShapeType="1"/>
            </p:cNvSpPr>
            <p:nvPr/>
          </p:nvSpPr>
          <p:spPr bwMode="auto">
            <a:xfrm>
              <a:off x="280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2" name="Line 515"/>
            <p:cNvSpPr>
              <a:spLocks noChangeShapeType="1"/>
            </p:cNvSpPr>
            <p:nvPr/>
          </p:nvSpPr>
          <p:spPr bwMode="auto">
            <a:xfrm>
              <a:off x="282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3" name="Line 516"/>
            <p:cNvSpPr>
              <a:spLocks noChangeShapeType="1"/>
            </p:cNvSpPr>
            <p:nvPr/>
          </p:nvSpPr>
          <p:spPr bwMode="auto">
            <a:xfrm>
              <a:off x="285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4" name="Line 517"/>
            <p:cNvSpPr>
              <a:spLocks noChangeShapeType="1"/>
            </p:cNvSpPr>
            <p:nvPr/>
          </p:nvSpPr>
          <p:spPr bwMode="auto">
            <a:xfrm>
              <a:off x="287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5" name="Line 518"/>
            <p:cNvSpPr>
              <a:spLocks noChangeShapeType="1"/>
            </p:cNvSpPr>
            <p:nvPr/>
          </p:nvSpPr>
          <p:spPr bwMode="auto">
            <a:xfrm>
              <a:off x="289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6" name="Line 519"/>
            <p:cNvSpPr>
              <a:spLocks noChangeShapeType="1"/>
            </p:cNvSpPr>
            <p:nvPr/>
          </p:nvSpPr>
          <p:spPr bwMode="auto">
            <a:xfrm>
              <a:off x="292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7" name="Line 520"/>
            <p:cNvSpPr>
              <a:spLocks noChangeShapeType="1"/>
            </p:cNvSpPr>
            <p:nvPr/>
          </p:nvSpPr>
          <p:spPr bwMode="auto">
            <a:xfrm>
              <a:off x="2945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8" name="Line 521"/>
            <p:cNvSpPr>
              <a:spLocks noChangeShapeType="1"/>
            </p:cNvSpPr>
            <p:nvPr/>
          </p:nvSpPr>
          <p:spPr bwMode="auto">
            <a:xfrm>
              <a:off x="2968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9" name="Line 522"/>
            <p:cNvSpPr>
              <a:spLocks noChangeShapeType="1"/>
            </p:cNvSpPr>
            <p:nvPr/>
          </p:nvSpPr>
          <p:spPr bwMode="auto">
            <a:xfrm>
              <a:off x="2991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0" name="Line 523"/>
            <p:cNvSpPr>
              <a:spLocks noChangeShapeType="1"/>
            </p:cNvSpPr>
            <p:nvPr/>
          </p:nvSpPr>
          <p:spPr bwMode="auto">
            <a:xfrm>
              <a:off x="3014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1" name="Line 524"/>
            <p:cNvSpPr>
              <a:spLocks noChangeShapeType="1"/>
            </p:cNvSpPr>
            <p:nvPr/>
          </p:nvSpPr>
          <p:spPr bwMode="auto">
            <a:xfrm>
              <a:off x="3037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2" name="Line 525"/>
            <p:cNvSpPr>
              <a:spLocks noChangeShapeType="1"/>
            </p:cNvSpPr>
            <p:nvPr/>
          </p:nvSpPr>
          <p:spPr bwMode="auto">
            <a:xfrm>
              <a:off x="306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3" name="Line 526"/>
            <p:cNvSpPr>
              <a:spLocks noChangeShapeType="1"/>
            </p:cNvSpPr>
            <p:nvPr/>
          </p:nvSpPr>
          <p:spPr bwMode="auto">
            <a:xfrm>
              <a:off x="308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4" name="Line 527"/>
            <p:cNvSpPr>
              <a:spLocks noChangeShapeType="1"/>
            </p:cNvSpPr>
            <p:nvPr/>
          </p:nvSpPr>
          <p:spPr bwMode="auto">
            <a:xfrm>
              <a:off x="310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5" name="Line 528"/>
            <p:cNvSpPr>
              <a:spLocks noChangeShapeType="1"/>
            </p:cNvSpPr>
            <p:nvPr/>
          </p:nvSpPr>
          <p:spPr bwMode="auto">
            <a:xfrm>
              <a:off x="312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6" name="Line 529"/>
            <p:cNvSpPr>
              <a:spLocks noChangeShapeType="1"/>
            </p:cNvSpPr>
            <p:nvPr/>
          </p:nvSpPr>
          <p:spPr bwMode="auto">
            <a:xfrm>
              <a:off x="315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7" name="Line 530"/>
            <p:cNvSpPr>
              <a:spLocks noChangeShapeType="1"/>
            </p:cNvSpPr>
            <p:nvPr/>
          </p:nvSpPr>
          <p:spPr bwMode="auto">
            <a:xfrm>
              <a:off x="3175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8" name="Line 531"/>
            <p:cNvSpPr>
              <a:spLocks noChangeShapeType="1"/>
            </p:cNvSpPr>
            <p:nvPr/>
          </p:nvSpPr>
          <p:spPr bwMode="auto">
            <a:xfrm>
              <a:off x="3198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9" name="Line 532"/>
            <p:cNvSpPr>
              <a:spLocks noChangeShapeType="1"/>
            </p:cNvSpPr>
            <p:nvPr/>
          </p:nvSpPr>
          <p:spPr bwMode="auto">
            <a:xfrm>
              <a:off x="3221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0" name="Line 533"/>
            <p:cNvSpPr>
              <a:spLocks noChangeShapeType="1"/>
            </p:cNvSpPr>
            <p:nvPr/>
          </p:nvSpPr>
          <p:spPr bwMode="auto">
            <a:xfrm>
              <a:off x="3244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1" name="Line 534"/>
            <p:cNvSpPr>
              <a:spLocks noChangeShapeType="1"/>
            </p:cNvSpPr>
            <p:nvPr/>
          </p:nvSpPr>
          <p:spPr bwMode="auto">
            <a:xfrm>
              <a:off x="3267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2" name="Line 535"/>
            <p:cNvSpPr>
              <a:spLocks noChangeShapeType="1"/>
            </p:cNvSpPr>
            <p:nvPr/>
          </p:nvSpPr>
          <p:spPr bwMode="auto">
            <a:xfrm>
              <a:off x="329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3" name="Line 536"/>
            <p:cNvSpPr>
              <a:spLocks noChangeShapeType="1"/>
            </p:cNvSpPr>
            <p:nvPr/>
          </p:nvSpPr>
          <p:spPr bwMode="auto">
            <a:xfrm>
              <a:off x="331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4" name="Line 537"/>
            <p:cNvSpPr>
              <a:spLocks noChangeShapeType="1"/>
            </p:cNvSpPr>
            <p:nvPr/>
          </p:nvSpPr>
          <p:spPr bwMode="auto">
            <a:xfrm>
              <a:off x="333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5" name="Line 538"/>
            <p:cNvSpPr>
              <a:spLocks noChangeShapeType="1"/>
            </p:cNvSpPr>
            <p:nvPr/>
          </p:nvSpPr>
          <p:spPr bwMode="auto">
            <a:xfrm>
              <a:off x="335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6" name="Line 539"/>
            <p:cNvSpPr>
              <a:spLocks noChangeShapeType="1"/>
            </p:cNvSpPr>
            <p:nvPr/>
          </p:nvSpPr>
          <p:spPr bwMode="auto">
            <a:xfrm>
              <a:off x="3382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7" name="Line 540"/>
            <p:cNvSpPr>
              <a:spLocks noChangeShapeType="1"/>
            </p:cNvSpPr>
            <p:nvPr/>
          </p:nvSpPr>
          <p:spPr bwMode="auto">
            <a:xfrm>
              <a:off x="3405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8" name="Line 541"/>
            <p:cNvSpPr>
              <a:spLocks noChangeShapeType="1"/>
            </p:cNvSpPr>
            <p:nvPr/>
          </p:nvSpPr>
          <p:spPr bwMode="auto">
            <a:xfrm>
              <a:off x="3428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9" name="Line 542"/>
            <p:cNvSpPr>
              <a:spLocks noChangeShapeType="1"/>
            </p:cNvSpPr>
            <p:nvPr/>
          </p:nvSpPr>
          <p:spPr bwMode="auto">
            <a:xfrm>
              <a:off x="3451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0" name="Line 543"/>
            <p:cNvSpPr>
              <a:spLocks noChangeShapeType="1"/>
            </p:cNvSpPr>
            <p:nvPr/>
          </p:nvSpPr>
          <p:spPr bwMode="auto">
            <a:xfrm>
              <a:off x="3474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1" name="Line 544"/>
            <p:cNvSpPr>
              <a:spLocks noChangeShapeType="1"/>
            </p:cNvSpPr>
            <p:nvPr/>
          </p:nvSpPr>
          <p:spPr bwMode="auto">
            <a:xfrm>
              <a:off x="3497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2" name="Line 545"/>
            <p:cNvSpPr>
              <a:spLocks noChangeShapeType="1"/>
            </p:cNvSpPr>
            <p:nvPr/>
          </p:nvSpPr>
          <p:spPr bwMode="auto">
            <a:xfrm>
              <a:off x="3520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3" name="Line 546"/>
            <p:cNvSpPr>
              <a:spLocks noChangeShapeType="1"/>
            </p:cNvSpPr>
            <p:nvPr/>
          </p:nvSpPr>
          <p:spPr bwMode="auto">
            <a:xfrm>
              <a:off x="354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4" name="Line 547"/>
            <p:cNvSpPr>
              <a:spLocks noChangeShapeType="1"/>
            </p:cNvSpPr>
            <p:nvPr/>
          </p:nvSpPr>
          <p:spPr bwMode="auto">
            <a:xfrm>
              <a:off x="356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5" name="Line 548"/>
            <p:cNvSpPr>
              <a:spLocks noChangeShapeType="1"/>
            </p:cNvSpPr>
            <p:nvPr/>
          </p:nvSpPr>
          <p:spPr bwMode="auto">
            <a:xfrm>
              <a:off x="3589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6" name="Line 549"/>
            <p:cNvSpPr>
              <a:spLocks noChangeShapeType="1"/>
            </p:cNvSpPr>
            <p:nvPr/>
          </p:nvSpPr>
          <p:spPr bwMode="auto">
            <a:xfrm>
              <a:off x="3612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7" name="Line 550"/>
            <p:cNvSpPr>
              <a:spLocks noChangeShapeType="1"/>
            </p:cNvSpPr>
            <p:nvPr/>
          </p:nvSpPr>
          <p:spPr bwMode="auto">
            <a:xfrm>
              <a:off x="3635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8" name="Line 551"/>
            <p:cNvSpPr>
              <a:spLocks noChangeShapeType="1"/>
            </p:cNvSpPr>
            <p:nvPr/>
          </p:nvSpPr>
          <p:spPr bwMode="auto">
            <a:xfrm>
              <a:off x="3658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9" name="Line 552"/>
            <p:cNvSpPr>
              <a:spLocks noChangeShapeType="1"/>
            </p:cNvSpPr>
            <p:nvPr/>
          </p:nvSpPr>
          <p:spPr bwMode="auto">
            <a:xfrm>
              <a:off x="3681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0" name="Line 553"/>
            <p:cNvSpPr>
              <a:spLocks noChangeShapeType="1"/>
            </p:cNvSpPr>
            <p:nvPr/>
          </p:nvSpPr>
          <p:spPr bwMode="auto">
            <a:xfrm>
              <a:off x="3704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1" name="Line 554"/>
            <p:cNvSpPr>
              <a:spLocks noChangeShapeType="1"/>
            </p:cNvSpPr>
            <p:nvPr/>
          </p:nvSpPr>
          <p:spPr bwMode="auto">
            <a:xfrm>
              <a:off x="3727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2" name="Line 555"/>
            <p:cNvSpPr>
              <a:spLocks noChangeShapeType="1"/>
            </p:cNvSpPr>
            <p:nvPr/>
          </p:nvSpPr>
          <p:spPr bwMode="auto">
            <a:xfrm>
              <a:off x="3750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3" name="Line 556"/>
            <p:cNvSpPr>
              <a:spLocks noChangeShapeType="1"/>
            </p:cNvSpPr>
            <p:nvPr/>
          </p:nvSpPr>
          <p:spPr bwMode="auto">
            <a:xfrm>
              <a:off x="3773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4" name="Line 557"/>
            <p:cNvSpPr>
              <a:spLocks noChangeShapeType="1"/>
            </p:cNvSpPr>
            <p:nvPr/>
          </p:nvSpPr>
          <p:spPr bwMode="auto">
            <a:xfrm>
              <a:off x="3796" y="2678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5" name="Line 558"/>
            <p:cNvSpPr>
              <a:spLocks noChangeShapeType="1"/>
            </p:cNvSpPr>
            <p:nvPr/>
          </p:nvSpPr>
          <p:spPr bwMode="auto">
            <a:xfrm>
              <a:off x="382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6" name="Line 559"/>
            <p:cNvSpPr>
              <a:spLocks noChangeShapeType="1"/>
            </p:cNvSpPr>
            <p:nvPr/>
          </p:nvSpPr>
          <p:spPr bwMode="auto">
            <a:xfrm>
              <a:off x="384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7" name="Line 560"/>
            <p:cNvSpPr>
              <a:spLocks noChangeShapeType="1"/>
            </p:cNvSpPr>
            <p:nvPr/>
          </p:nvSpPr>
          <p:spPr bwMode="auto">
            <a:xfrm>
              <a:off x="386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8" name="Line 561"/>
            <p:cNvSpPr>
              <a:spLocks noChangeShapeType="1"/>
            </p:cNvSpPr>
            <p:nvPr/>
          </p:nvSpPr>
          <p:spPr bwMode="auto">
            <a:xfrm>
              <a:off x="388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9" name="Line 562"/>
            <p:cNvSpPr>
              <a:spLocks noChangeShapeType="1"/>
            </p:cNvSpPr>
            <p:nvPr/>
          </p:nvSpPr>
          <p:spPr bwMode="auto">
            <a:xfrm>
              <a:off x="391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0" name="Line 563"/>
            <p:cNvSpPr>
              <a:spLocks noChangeShapeType="1"/>
            </p:cNvSpPr>
            <p:nvPr/>
          </p:nvSpPr>
          <p:spPr bwMode="auto">
            <a:xfrm>
              <a:off x="3935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1" name="Line 564"/>
            <p:cNvSpPr>
              <a:spLocks noChangeShapeType="1"/>
            </p:cNvSpPr>
            <p:nvPr/>
          </p:nvSpPr>
          <p:spPr bwMode="auto">
            <a:xfrm>
              <a:off x="3958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2" name="Line 565"/>
            <p:cNvSpPr>
              <a:spLocks noChangeShapeType="1"/>
            </p:cNvSpPr>
            <p:nvPr/>
          </p:nvSpPr>
          <p:spPr bwMode="auto">
            <a:xfrm>
              <a:off x="3981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3" name="Line 566"/>
            <p:cNvSpPr>
              <a:spLocks noChangeShapeType="1"/>
            </p:cNvSpPr>
            <p:nvPr/>
          </p:nvSpPr>
          <p:spPr bwMode="auto">
            <a:xfrm>
              <a:off x="4004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4" name="Line 567"/>
            <p:cNvSpPr>
              <a:spLocks noChangeShapeType="1"/>
            </p:cNvSpPr>
            <p:nvPr/>
          </p:nvSpPr>
          <p:spPr bwMode="auto">
            <a:xfrm>
              <a:off x="4027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5" name="Line 568"/>
            <p:cNvSpPr>
              <a:spLocks noChangeShapeType="1"/>
            </p:cNvSpPr>
            <p:nvPr/>
          </p:nvSpPr>
          <p:spPr bwMode="auto">
            <a:xfrm>
              <a:off x="4050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6" name="Line 569"/>
            <p:cNvSpPr>
              <a:spLocks noChangeShapeType="1"/>
            </p:cNvSpPr>
            <p:nvPr/>
          </p:nvSpPr>
          <p:spPr bwMode="auto">
            <a:xfrm>
              <a:off x="4073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7" name="Line 570"/>
            <p:cNvSpPr>
              <a:spLocks noChangeShapeType="1"/>
            </p:cNvSpPr>
            <p:nvPr/>
          </p:nvSpPr>
          <p:spPr bwMode="auto">
            <a:xfrm>
              <a:off x="4096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8" name="Line 571"/>
            <p:cNvSpPr>
              <a:spLocks noChangeShapeType="1"/>
            </p:cNvSpPr>
            <p:nvPr/>
          </p:nvSpPr>
          <p:spPr bwMode="auto">
            <a:xfrm>
              <a:off x="4119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9" name="Line 572"/>
            <p:cNvSpPr>
              <a:spLocks noChangeShapeType="1"/>
            </p:cNvSpPr>
            <p:nvPr/>
          </p:nvSpPr>
          <p:spPr bwMode="auto">
            <a:xfrm>
              <a:off x="4142" y="2678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0" name="Line 573"/>
            <p:cNvSpPr>
              <a:spLocks noChangeShapeType="1"/>
            </p:cNvSpPr>
            <p:nvPr/>
          </p:nvSpPr>
          <p:spPr bwMode="auto">
            <a:xfrm>
              <a:off x="156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1" name="Line 574"/>
            <p:cNvSpPr>
              <a:spLocks noChangeShapeType="1"/>
            </p:cNvSpPr>
            <p:nvPr/>
          </p:nvSpPr>
          <p:spPr bwMode="auto">
            <a:xfrm>
              <a:off x="158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2" name="Line 575"/>
            <p:cNvSpPr>
              <a:spLocks noChangeShapeType="1"/>
            </p:cNvSpPr>
            <p:nvPr/>
          </p:nvSpPr>
          <p:spPr bwMode="auto">
            <a:xfrm>
              <a:off x="160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3" name="Line 576"/>
            <p:cNvSpPr>
              <a:spLocks noChangeShapeType="1"/>
            </p:cNvSpPr>
            <p:nvPr/>
          </p:nvSpPr>
          <p:spPr bwMode="auto">
            <a:xfrm>
              <a:off x="163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4" name="Line 577"/>
            <p:cNvSpPr>
              <a:spLocks noChangeShapeType="1"/>
            </p:cNvSpPr>
            <p:nvPr/>
          </p:nvSpPr>
          <p:spPr bwMode="auto">
            <a:xfrm>
              <a:off x="165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5" name="Line 578"/>
            <p:cNvSpPr>
              <a:spLocks noChangeShapeType="1"/>
            </p:cNvSpPr>
            <p:nvPr/>
          </p:nvSpPr>
          <p:spPr bwMode="auto">
            <a:xfrm>
              <a:off x="167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6" name="Line 579"/>
            <p:cNvSpPr>
              <a:spLocks noChangeShapeType="1"/>
            </p:cNvSpPr>
            <p:nvPr/>
          </p:nvSpPr>
          <p:spPr bwMode="auto">
            <a:xfrm>
              <a:off x="170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7" name="Line 580"/>
            <p:cNvSpPr>
              <a:spLocks noChangeShapeType="1"/>
            </p:cNvSpPr>
            <p:nvPr/>
          </p:nvSpPr>
          <p:spPr bwMode="auto">
            <a:xfrm>
              <a:off x="172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8" name="Line 581"/>
            <p:cNvSpPr>
              <a:spLocks noChangeShapeType="1"/>
            </p:cNvSpPr>
            <p:nvPr/>
          </p:nvSpPr>
          <p:spPr bwMode="auto">
            <a:xfrm>
              <a:off x="174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9" name="Line 582"/>
            <p:cNvSpPr>
              <a:spLocks noChangeShapeType="1"/>
            </p:cNvSpPr>
            <p:nvPr/>
          </p:nvSpPr>
          <p:spPr bwMode="auto">
            <a:xfrm>
              <a:off x="177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0" name="Line 583"/>
            <p:cNvSpPr>
              <a:spLocks noChangeShapeType="1"/>
            </p:cNvSpPr>
            <p:nvPr/>
          </p:nvSpPr>
          <p:spPr bwMode="auto">
            <a:xfrm>
              <a:off x="179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1" name="Line 584"/>
            <p:cNvSpPr>
              <a:spLocks noChangeShapeType="1"/>
            </p:cNvSpPr>
            <p:nvPr/>
          </p:nvSpPr>
          <p:spPr bwMode="auto">
            <a:xfrm>
              <a:off x="181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2" name="Line 585"/>
            <p:cNvSpPr>
              <a:spLocks noChangeShapeType="1"/>
            </p:cNvSpPr>
            <p:nvPr/>
          </p:nvSpPr>
          <p:spPr bwMode="auto">
            <a:xfrm>
              <a:off x="183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3" name="Line 586"/>
            <p:cNvSpPr>
              <a:spLocks noChangeShapeType="1"/>
            </p:cNvSpPr>
            <p:nvPr/>
          </p:nvSpPr>
          <p:spPr bwMode="auto">
            <a:xfrm>
              <a:off x="186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4" name="Line 587"/>
            <p:cNvSpPr>
              <a:spLocks noChangeShapeType="1"/>
            </p:cNvSpPr>
            <p:nvPr/>
          </p:nvSpPr>
          <p:spPr bwMode="auto">
            <a:xfrm>
              <a:off x="188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5" name="Line 588"/>
            <p:cNvSpPr>
              <a:spLocks noChangeShapeType="1"/>
            </p:cNvSpPr>
            <p:nvPr/>
          </p:nvSpPr>
          <p:spPr bwMode="auto">
            <a:xfrm>
              <a:off x="190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6" name="Line 589"/>
            <p:cNvSpPr>
              <a:spLocks noChangeShapeType="1"/>
            </p:cNvSpPr>
            <p:nvPr/>
          </p:nvSpPr>
          <p:spPr bwMode="auto">
            <a:xfrm>
              <a:off x="193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" name="Line 590"/>
            <p:cNvSpPr>
              <a:spLocks noChangeShapeType="1"/>
            </p:cNvSpPr>
            <p:nvPr/>
          </p:nvSpPr>
          <p:spPr bwMode="auto">
            <a:xfrm>
              <a:off x="195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8" name="Line 591"/>
            <p:cNvSpPr>
              <a:spLocks noChangeShapeType="1"/>
            </p:cNvSpPr>
            <p:nvPr/>
          </p:nvSpPr>
          <p:spPr bwMode="auto">
            <a:xfrm>
              <a:off x="197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9" name="Line 592"/>
            <p:cNvSpPr>
              <a:spLocks noChangeShapeType="1"/>
            </p:cNvSpPr>
            <p:nvPr/>
          </p:nvSpPr>
          <p:spPr bwMode="auto">
            <a:xfrm>
              <a:off x="200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0" name="Line 593"/>
            <p:cNvSpPr>
              <a:spLocks noChangeShapeType="1"/>
            </p:cNvSpPr>
            <p:nvPr/>
          </p:nvSpPr>
          <p:spPr bwMode="auto">
            <a:xfrm>
              <a:off x="202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1" name="Line 594"/>
            <p:cNvSpPr>
              <a:spLocks noChangeShapeType="1"/>
            </p:cNvSpPr>
            <p:nvPr/>
          </p:nvSpPr>
          <p:spPr bwMode="auto">
            <a:xfrm>
              <a:off x="204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2" name="Line 595"/>
            <p:cNvSpPr>
              <a:spLocks noChangeShapeType="1"/>
            </p:cNvSpPr>
            <p:nvPr/>
          </p:nvSpPr>
          <p:spPr bwMode="auto">
            <a:xfrm>
              <a:off x="207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3" name="Line 596"/>
            <p:cNvSpPr>
              <a:spLocks noChangeShapeType="1"/>
            </p:cNvSpPr>
            <p:nvPr/>
          </p:nvSpPr>
          <p:spPr bwMode="auto">
            <a:xfrm>
              <a:off x="209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4" name="Line 597"/>
            <p:cNvSpPr>
              <a:spLocks noChangeShapeType="1"/>
            </p:cNvSpPr>
            <p:nvPr/>
          </p:nvSpPr>
          <p:spPr bwMode="auto">
            <a:xfrm>
              <a:off x="211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5" name="Line 598"/>
            <p:cNvSpPr>
              <a:spLocks noChangeShapeType="1"/>
            </p:cNvSpPr>
            <p:nvPr/>
          </p:nvSpPr>
          <p:spPr bwMode="auto">
            <a:xfrm>
              <a:off x="213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6" name="Line 599"/>
            <p:cNvSpPr>
              <a:spLocks noChangeShapeType="1"/>
            </p:cNvSpPr>
            <p:nvPr/>
          </p:nvSpPr>
          <p:spPr bwMode="auto">
            <a:xfrm>
              <a:off x="216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7" name="Line 600"/>
            <p:cNvSpPr>
              <a:spLocks noChangeShapeType="1"/>
            </p:cNvSpPr>
            <p:nvPr/>
          </p:nvSpPr>
          <p:spPr bwMode="auto">
            <a:xfrm>
              <a:off x="218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8" name="Line 601"/>
            <p:cNvSpPr>
              <a:spLocks noChangeShapeType="1"/>
            </p:cNvSpPr>
            <p:nvPr/>
          </p:nvSpPr>
          <p:spPr bwMode="auto">
            <a:xfrm>
              <a:off x="220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9" name="Line 602"/>
            <p:cNvSpPr>
              <a:spLocks noChangeShapeType="1"/>
            </p:cNvSpPr>
            <p:nvPr/>
          </p:nvSpPr>
          <p:spPr bwMode="auto">
            <a:xfrm>
              <a:off x="223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0" name="Line 603"/>
            <p:cNvSpPr>
              <a:spLocks noChangeShapeType="1"/>
            </p:cNvSpPr>
            <p:nvPr/>
          </p:nvSpPr>
          <p:spPr bwMode="auto">
            <a:xfrm>
              <a:off x="225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1" name="Line 604"/>
            <p:cNvSpPr>
              <a:spLocks noChangeShapeType="1"/>
            </p:cNvSpPr>
            <p:nvPr/>
          </p:nvSpPr>
          <p:spPr bwMode="auto">
            <a:xfrm>
              <a:off x="227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2" name="Line 605"/>
            <p:cNvSpPr>
              <a:spLocks noChangeShapeType="1"/>
            </p:cNvSpPr>
            <p:nvPr/>
          </p:nvSpPr>
          <p:spPr bwMode="auto">
            <a:xfrm>
              <a:off x="230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3" name="Line 606"/>
            <p:cNvSpPr>
              <a:spLocks noChangeShapeType="1"/>
            </p:cNvSpPr>
            <p:nvPr/>
          </p:nvSpPr>
          <p:spPr bwMode="auto">
            <a:xfrm>
              <a:off x="232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4" name="Line 607"/>
            <p:cNvSpPr>
              <a:spLocks noChangeShapeType="1"/>
            </p:cNvSpPr>
            <p:nvPr/>
          </p:nvSpPr>
          <p:spPr bwMode="auto">
            <a:xfrm>
              <a:off x="234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8" name="Line 608"/>
          <p:cNvSpPr>
            <a:spLocks noChangeShapeType="1"/>
          </p:cNvSpPr>
          <p:nvPr/>
        </p:nvSpPr>
        <p:spPr bwMode="auto">
          <a:xfrm>
            <a:off x="3800475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09"/>
          <p:cNvSpPr>
            <a:spLocks noChangeShapeType="1"/>
          </p:cNvSpPr>
          <p:nvPr/>
        </p:nvSpPr>
        <p:spPr bwMode="auto">
          <a:xfrm>
            <a:off x="38417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610"/>
          <p:cNvSpPr>
            <a:spLocks noChangeShapeType="1"/>
          </p:cNvSpPr>
          <p:nvPr/>
        </p:nvSpPr>
        <p:spPr bwMode="auto">
          <a:xfrm>
            <a:off x="388302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611"/>
          <p:cNvSpPr>
            <a:spLocks noChangeShapeType="1"/>
          </p:cNvSpPr>
          <p:nvPr/>
        </p:nvSpPr>
        <p:spPr bwMode="auto">
          <a:xfrm>
            <a:off x="392430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612"/>
          <p:cNvSpPr>
            <a:spLocks noChangeShapeType="1"/>
          </p:cNvSpPr>
          <p:nvPr/>
        </p:nvSpPr>
        <p:spPr bwMode="auto">
          <a:xfrm>
            <a:off x="396557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613"/>
          <p:cNvSpPr>
            <a:spLocks noChangeShapeType="1"/>
          </p:cNvSpPr>
          <p:nvPr/>
        </p:nvSpPr>
        <p:spPr bwMode="auto">
          <a:xfrm>
            <a:off x="40068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614"/>
          <p:cNvSpPr>
            <a:spLocks noChangeShapeType="1"/>
          </p:cNvSpPr>
          <p:nvPr/>
        </p:nvSpPr>
        <p:spPr bwMode="auto">
          <a:xfrm>
            <a:off x="404812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615"/>
          <p:cNvSpPr>
            <a:spLocks noChangeShapeType="1"/>
          </p:cNvSpPr>
          <p:nvPr/>
        </p:nvSpPr>
        <p:spPr bwMode="auto">
          <a:xfrm>
            <a:off x="408781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616"/>
          <p:cNvSpPr>
            <a:spLocks noChangeShapeType="1"/>
          </p:cNvSpPr>
          <p:nvPr/>
        </p:nvSpPr>
        <p:spPr bwMode="auto">
          <a:xfrm>
            <a:off x="412908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617"/>
          <p:cNvSpPr>
            <a:spLocks noChangeShapeType="1"/>
          </p:cNvSpPr>
          <p:nvPr/>
        </p:nvSpPr>
        <p:spPr bwMode="auto">
          <a:xfrm>
            <a:off x="417036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618"/>
          <p:cNvSpPr>
            <a:spLocks noChangeShapeType="1"/>
          </p:cNvSpPr>
          <p:nvPr/>
        </p:nvSpPr>
        <p:spPr bwMode="auto">
          <a:xfrm>
            <a:off x="421163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619"/>
          <p:cNvSpPr>
            <a:spLocks noChangeShapeType="1"/>
          </p:cNvSpPr>
          <p:nvPr/>
        </p:nvSpPr>
        <p:spPr bwMode="auto">
          <a:xfrm>
            <a:off x="425291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620"/>
          <p:cNvSpPr>
            <a:spLocks noChangeShapeType="1"/>
          </p:cNvSpPr>
          <p:nvPr/>
        </p:nvSpPr>
        <p:spPr bwMode="auto">
          <a:xfrm>
            <a:off x="429418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621"/>
          <p:cNvSpPr>
            <a:spLocks noChangeShapeType="1"/>
          </p:cNvSpPr>
          <p:nvPr/>
        </p:nvSpPr>
        <p:spPr bwMode="auto">
          <a:xfrm>
            <a:off x="433546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622"/>
          <p:cNvSpPr>
            <a:spLocks noChangeShapeType="1"/>
          </p:cNvSpPr>
          <p:nvPr/>
        </p:nvSpPr>
        <p:spPr bwMode="auto">
          <a:xfrm>
            <a:off x="437673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623"/>
          <p:cNvSpPr>
            <a:spLocks noChangeShapeType="1"/>
          </p:cNvSpPr>
          <p:nvPr/>
        </p:nvSpPr>
        <p:spPr bwMode="auto">
          <a:xfrm>
            <a:off x="441801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624"/>
          <p:cNvSpPr>
            <a:spLocks noChangeShapeType="1"/>
          </p:cNvSpPr>
          <p:nvPr/>
        </p:nvSpPr>
        <p:spPr bwMode="auto">
          <a:xfrm>
            <a:off x="445928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625"/>
          <p:cNvSpPr>
            <a:spLocks noChangeShapeType="1"/>
          </p:cNvSpPr>
          <p:nvPr/>
        </p:nvSpPr>
        <p:spPr bwMode="auto">
          <a:xfrm>
            <a:off x="450056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626"/>
          <p:cNvSpPr>
            <a:spLocks noChangeShapeType="1"/>
          </p:cNvSpPr>
          <p:nvPr/>
        </p:nvSpPr>
        <p:spPr bwMode="auto">
          <a:xfrm>
            <a:off x="454183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627"/>
          <p:cNvSpPr>
            <a:spLocks noChangeShapeType="1"/>
          </p:cNvSpPr>
          <p:nvPr/>
        </p:nvSpPr>
        <p:spPr bwMode="auto">
          <a:xfrm>
            <a:off x="4581525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628"/>
          <p:cNvSpPr>
            <a:spLocks noChangeShapeType="1"/>
          </p:cNvSpPr>
          <p:nvPr/>
        </p:nvSpPr>
        <p:spPr bwMode="auto">
          <a:xfrm>
            <a:off x="4622800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629"/>
          <p:cNvSpPr>
            <a:spLocks noChangeShapeType="1"/>
          </p:cNvSpPr>
          <p:nvPr/>
        </p:nvSpPr>
        <p:spPr bwMode="auto">
          <a:xfrm>
            <a:off x="466566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630"/>
          <p:cNvSpPr>
            <a:spLocks noChangeShapeType="1"/>
          </p:cNvSpPr>
          <p:nvPr/>
        </p:nvSpPr>
        <p:spPr bwMode="auto">
          <a:xfrm>
            <a:off x="470693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631"/>
          <p:cNvSpPr>
            <a:spLocks noChangeShapeType="1"/>
          </p:cNvSpPr>
          <p:nvPr/>
        </p:nvSpPr>
        <p:spPr bwMode="auto">
          <a:xfrm>
            <a:off x="474821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632"/>
          <p:cNvSpPr>
            <a:spLocks noChangeShapeType="1"/>
          </p:cNvSpPr>
          <p:nvPr/>
        </p:nvSpPr>
        <p:spPr bwMode="auto">
          <a:xfrm>
            <a:off x="478948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Line 633"/>
          <p:cNvSpPr>
            <a:spLocks noChangeShapeType="1"/>
          </p:cNvSpPr>
          <p:nvPr/>
        </p:nvSpPr>
        <p:spPr bwMode="auto">
          <a:xfrm>
            <a:off x="483076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634"/>
          <p:cNvSpPr>
            <a:spLocks noChangeShapeType="1"/>
          </p:cNvSpPr>
          <p:nvPr/>
        </p:nvSpPr>
        <p:spPr bwMode="auto">
          <a:xfrm>
            <a:off x="487203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635"/>
          <p:cNvSpPr>
            <a:spLocks noChangeShapeType="1"/>
          </p:cNvSpPr>
          <p:nvPr/>
        </p:nvSpPr>
        <p:spPr bwMode="auto">
          <a:xfrm>
            <a:off x="491331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636"/>
          <p:cNvSpPr>
            <a:spLocks noChangeShapeType="1"/>
          </p:cNvSpPr>
          <p:nvPr/>
        </p:nvSpPr>
        <p:spPr bwMode="auto">
          <a:xfrm>
            <a:off x="495458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637"/>
          <p:cNvSpPr>
            <a:spLocks noChangeShapeType="1"/>
          </p:cNvSpPr>
          <p:nvPr/>
        </p:nvSpPr>
        <p:spPr bwMode="auto">
          <a:xfrm>
            <a:off x="499586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638"/>
          <p:cNvSpPr>
            <a:spLocks noChangeShapeType="1"/>
          </p:cNvSpPr>
          <p:nvPr/>
        </p:nvSpPr>
        <p:spPr bwMode="auto">
          <a:xfrm>
            <a:off x="503713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Line 639"/>
          <p:cNvSpPr>
            <a:spLocks noChangeShapeType="1"/>
          </p:cNvSpPr>
          <p:nvPr/>
        </p:nvSpPr>
        <p:spPr bwMode="auto">
          <a:xfrm>
            <a:off x="507841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Line 640"/>
          <p:cNvSpPr>
            <a:spLocks noChangeShapeType="1"/>
          </p:cNvSpPr>
          <p:nvPr/>
        </p:nvSpPr>
        <p:spPr bwMode="auto">
          <a:xfrm>
            <a:off x="511968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Line 641"/>
          <p:cNvSpPr>
            <a:spLocks noChangeShapeType="1"/>
          </p:cNvSpPr>
          <p:nvPr/>
        </p:nvSpPr>
        <p:spPr bwMode="auto">
          <a:xfrm>
            <a:off x="515937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Line 642"/>
          <p:cNvSpPr>
            <a:spLocks noChangeShapeType="1"/>
          </p:cNvSpPr>
          <p:nvPr/>
        </p:nvSpPr>
        <p:spPr bwMode="auto">
          <a:xfrm>
            <a:off x="52006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Line 643"/>
          <p:cNvSpPr>
            <a:spLocks noChangeShapeType="1"/>
          </p:cNvSpPr>
          <p:nvPr/>
        </p:nvSpPr>
        <p:spPr bwMode="auto">
          <a:xfrm>
            <a:off x="524192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Line 644"/>
          <p:cNvSpPr>
            <a:spLocks noChangeShapeType="1"/>
          </p:cNvSpPr>
          <p:nvPr/>
        </p:nvSpPr>
        <p:spPr bwMode="auto">
          <a:xfrm>
            <a:off x="528320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Line 645"/>
          <p:cNvSpPr>
            <a:spLocks noChangeShapeType="1"/>
          </p:cNvSpPr>
          <p:nvPr/>
        </p:nvSpPr>
        <p:spPr bwMode="auto">
          <a:xfrm>
            <a:off x="532447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6" name="Line 646"/>
          <p:cNvSpPr>
            <a:spLocks noChangeShapeType="1"/>
          </p:cNvSpPr>
          <p:nvPr/>
        </p:nvSpPr>
        <p:spPr bwMode="auto">
          <a:xfrm>
            <a:off x="5365750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Line 647"/>
          <p:cNvSpPr>
            <a:spLocks noChangeShapeType="1"/>
          </p:cNvSpPr>
          <p:nvPr/>
        </p:nvSpPr>
        <p:spPr bwMode="auto">
          <a:xfrm>
            <a:off x="5407025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8" name="Line 648"/>
          <p:cNvSpPr>
            <a:spLocks noChangeShapeType="1"/>
          </p:cNvSpPr>
          <p:nvPr/>
        </p:nvSpPr>
        <p:spPr bwMode="auto">
          <a:xfrm>
            <a:off x="5448300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9" name="Line 649"/>
          <p:cNvSpPr>
            <a:spLocks noChangeShapeType="1"/>
          </p:cNvSpPr>
          <p:nvPr/>
        </p:nvSpPr>
        <p:spPr bwMode="auto">
          <a:xfrm>
            <a:off x="548957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0" name="Line 650"/>
          <p:cNvSpPr>
            <a:spLocks noChangeShapeType="1"/>
          </p:cNvSpPr>
          <p:nvPr/>
        </p:nvSpPr>
        <p:spPr bwMode="auto">
          <a:xfrm>
            <a:off x="55308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1" name="Line 651"/>
          <p:cNvSpPr>
            <a:spLocks noChangeShapeType="1"/>
          </p:cNvSpPr>
          <p:nvPr/>
        </p:nvSpPr>
        <p:spPr bwMode="auto">
          <a:xfrm>
            <a:off x="557212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2" name="Line 652"/>
          <p:cNvSpPr>
            <a:spLocks noChangeShapeType="1"/>
          </p:cNvSpPr>
          <p:nvPr/>
        </p:nvSpPr>
        <p:spPr bwMode="auto">
          <a:xfrm>
            <a:off x="561340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3" name="Line 653"/>
          <p:cNvSpPr>
            <a:spLocks noChangeShapeType="1"/>
          </p:cNvSpPr>
          <p:nvPr/>
        </p:nvSpPr>
        <p:spPr bwMode="auto">
          <a:xfrm>
            <a:off x="565308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4" name="Line 654"/>
          <p:cNvSpPr>
            <a:spLocks noChangeShapeType="1"/>
          </p:cNvSpPr>
          <p:nvPr/>
        </p:nvSpPr>
        <p:spPr bwMode="auto">
          <a:xfrm>
            <a:off x="569436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5" name="Line 655"/>
          <p:cNvSpPr>
            <a:spLocks noChangeShapeType="1"/>
          </p:cNvSpPr>
          <p:nvPr/>
        </p:nvSpPr>
        <p:spPr bwMode="auto">
          <a:xfrm>
            <a:off x="573563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6" name="Line 656"/>
          <p:cNvSpPr>
            <a:spLocks noChangeShapeType="1"/>
          </p:cNvSpPr>
          <p:nvPr/>
        </p:nvSpPr>
        <p:spPr bwMode="auto">
          <a:xfrm>
            <a:off x="577691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7" name="Line 657"/>
          <p:cNvSpPr>
            <a:spLocks noChangeShapeType="1"/>
          </p:cNvSpPr>
          <p:nvPr/>
        </p:nvSpPr>
        <p:spPr bwMode="auto">
          <a:xfrm>
            <a:off x="581818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8" name="Line 658"/>
          <p:cNvSpPr>
            <a:spLocks noChangeShapeType="1"/>
          </p:cNvSpPr>
          <p:nvPr/>
        </p:nvSpPr>
        <p:spPr bwMode="auto">
          <a:xfrm>
            <a:off x="5859463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9" name="Line 659"/>
          <p:cNvSpPr>
            <a:spLocks noChangeShapeType="1"/>
          </p:cNvSpPr>
          <p:nvPr/>
        </p:nvSpPr>
        <p:spPr bwMode="auto">
          <a:xfrm>
            <a:off x="5900738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0" name="Line 660"/>
          <p:cNvSpPr>
            <a:spLocks noChangeShapeType="1"/>
          </p:cNvSpPr>
          <p:nvPr/>
        </p:nvSpPr>
        <p:spPr bwMode="auto">
          <a:xfrm>
            <a:off x="594201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1" name="Line 661"/>
          <p:cNvSpPr>
            <a:spLocks noChangeShapeType="1"/>
          </p:cNvSpPr>
          <p:nvPr/>
        </p:nvSpPr>
        <p:spPr bwMode="auto">
          <a:xfrm>
            <a:off x="598328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2" name="Line 662"/>
          <p:cNvSpPr>
            <a:spLocks noChangeShapeType="1"/>
          </p:cNvSpPr>
          <p:nvPr/>
        </p:nvSpPr>
        <p:spPr bwMode="auto">
          <a:xfrm>
            <a:off x="602456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3" name="Line 663"/>
          <p:cNvSpPr>
            <a:spLocks noChangeShapeType="1"/>
          </p:cNvSpPr>
          <p:nvPr/>
        </p:nvSpPr>
        <p:spPr bwMode="auto">
          <a:xfrm>
            <a:off x="606583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4" name="Line 664"/>
          <p:cNvSpPr>
            <a:spLocks noChangeShapeType="1"/>
          </p:cNvSpPr>
          <p:nvPr/>
        </p:nvSpPr>
        <p:spPr bwMode="auto">
          <a:xfrm>
            <a:off x="6107113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5" name="Line 665"/>
          <p:cNvSpPr>
            <a:spLocks noChangeShapeType="1"/>
          </p:cNvSpPr>
          <p:nvPr/>
        </p:nvSpPr>
        <p:spPr bwMode="auto">
          <a:xfrm>
            <a:off x="6146800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6" name="Line 666"/>
          <p:cNvSpPr>
            <a:spLocks noChangeShapeType="1"/>
          </p:cNvSpPr>
          <p:nvPr/>
        </p:nvSpPr>
        <p:spPr bwMode="auto">
          <a:xfrm>
            <a:off x="6188075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7" name="Line 667"/>
          <p:cNvSpPr>
            <a:spLocks noChangeShapeType="1"/>
          </p:cNvSpPr>
          <p:nvPr/>
        </p:nvSpPr>
        <p:spPr bwMode="auto">
          <a:xfrm>
            <a:off x="6229350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8" name="Line 668"/>
          <p:cNvSpPr>
            <a:spLocks noChangeShapeType="1"/>
          </p:cNvSpPr>
          <p:nvPr/>
        </p:nvSpPr>
        <p:spPr bwMode="auto">
          <a:xfrm>
            <a:off x="6270625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9" name="Line 669"/>
          <p:cNvSpPr>
            <a:spLocks noChangeShapeType="1"/>
          </p:cNvSpPr>
          <p:nvPr/>
        </p:nvSpPr>
        <p:spPr bwMode="auto">
          <a:xfrm>
            <a:off x="6311900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0" name="Line 670"/>
          <p:cNvSpPr>
            <a:spLocks noChangeShapeType="1"/>
          </p:cNvSpPr>
          <p:nvPr/>
        </p:nvSpPr>
        <p:spPr bwMode="auto">
          <a:xfrm>
            <a:off x="6353175" y="3971925"/>
            <a:ext cx="222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1" name="Line 671"/>
          <p:cNvSpPr>
            <a:spLocks noChangeShapeType="1"/>
          </p:cNvSpPr>
          <p:nvPr/>
        </p:nvSpPr>
        <p:spPr bwMode="auto">
          <a:xfrm>
            <a:off x="6396038" y="3971925"/>
            <a:ext cx="20637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2" name="Line 672"/>
          <p:cNvSpPr>
            <a:spLocks noChangeShapeType="1"/>
          </p:cNvSpPr>
          <p:nvPr/>
        </p:nvSpPr>
        <p:spPr bwMode="auto">
          <a:xfrm>
            <a:off x="643731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673"/>
          <p:cNvSpPr>
            <a:spLocks noChangeShapeType="1"/>
          </p:cNvSpPr>
          <p:nvPr/>
        </p:nvSpPr>
        <p:spPr bwMode="auto">
          <a:xfrm>
            <a:off x="647858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674"/>
          <p:cNvSpPr>
            <a:spLocks noChangeShapeType="1"/>
          </p:cNvSpPr>
          <p:nvPr/>
        </p:nvSpPr>
        <p:spPr bwMode="auto">
          <a:xfrm>
            <a:off x="651986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675"/>
          <p:cNvSpPr>
            <a:spLocks noChangeShapeType="1"/>
          </p:cNvSpPr>
          <p:nvPr/>
        </p:nvSpPr>
        <p:spPr bwMode="auto">
          <a:xfrm>
            <a:off x="656113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6" name="Line 676"/>
          <p:cNvSpPr>
            <a:spLocks noChangeShapeType="1"/>
          </p:cNvSpPr>
          <p:nvPr/>
        </p:nvSpPr>
        <p:spPr bwMode="auto">
          <a:xfrm>
            <a:off x="660241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7" name="Line 677"/>
          <p:cNvSpPr>
            <a:spLocks noChangeShapeType="1"/>
          </p:cNvSpPr>
          <p:nvPr/>
        </p:nvSpPr>
        <p:spPr bwMode="auto">
          <a:xfrm>
            <a:off x="6643688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8" name="Line 678"/>
          <p:cNvSpPr>
            <a:spLocks noChangeShapeType="1"/>
          </p:cNvSpPr>
          <p:nvPr/>
        </p:nvSpPr>
        <p:spPr bwMode="auto">
          <a:xfrm>
            <a:off x="6684963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9" name="Line 679"/>
          <p:cNvSpPr>
            <a:spLocks noChangeShapeType="1"/>
          </p:cNvSpPr>
          <p:nvPr/>
        </p:nvSpPr>
        <p:spPr bwMode="auto">
          <a:xfrm>
            <a:off x="67246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0" name="Line 680"/>
          <p:cNvSpPr>
            <a:spLocks noChangeShapeType="1"/>
          </p:cNvSpPr>
          <p:nvPr/>
        </p:nvSpPr>
        <p:spPr bwMode="auto">
          <a:xfrm>
            <a:off x="676592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1" name="Line 681"/>
          <p:cNvSpPr>
            <a:spLocks noChangeShapeType="1"/>
          </p:cNvSpPr>
          <p:nvPr/>
        </p:nvSpPr>
        <p:spPr bwMode="auto">
          <a:xfrm>
            <a:off x="680720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2" name="Line 682"/>
          <p:cNvSpPr>
            <a:spLocks noChangeShapeType="1"/>
          </p:cNvSpPr>
          <p:nvPr/>
        </p:nvSpPr>
        <p:spPr bwMode="auto">
          <a:xfrm>
            <a:off x="6848475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3" name="Line 683"/>
          <p:cNvSpPr>
            <a:spLocks noChangeShapeType="1"/>
          </p:cNvSpPr>
          <p:nvPr/>
        </p:nvSpPr>
        <p:spPr bwMode="auto">
          <a:xfrm>
            <a:off x="6889750" y="3971925"/>
            <a:ext cx="20638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4" name="Line 684"/>
          <p:cNvSpPr>
            <a:spLocks noChangeShapeType="1"/>
          </p:cNvSpPr>
          <p:nvPr/>
        </p:nvSpPr>
        <p:spPr bwMode="auto">
          <a:xfrm>
            <a:off x="6931025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5" name="Line 685"/>
          <p:cNvSpPr>
            <a:spLocks noChangeShapeType="1"/>
          </p:cNvSpPr>
          <p:nvPr/>
        </p:nvSpPr>
        <p:spPr bwMode="auto">
          <a:xfrm>
            <a:off x="6972300" y="3971925"/>
            <a:ext cx="19050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6" name="Line 686"/>
          <p:cNvSpPr>
            <a:spLocks noChangeShapeType="1"/>
          </p:cNvSpPr>
          <p:nvPr/>
        </p:nvSpPr>
        <p:spPr bwMode="auto">
          <a:xfrm flipV="1">
            <a:off x="2832100" y="4884738"/>
            <a:ext cx="3175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7" name="Line 687"/>
          <p:cNvSpPr>
            <a:spLocks noChangeShapeType="1"/>
          </p:cNvSpPr>
          <p:nvPr/>
        </p:nvSpPr>
        <p:spPr bwMode="auto">
          <a:xfrm>
            <a:off x="2574925" y="4884738"/>
            <a:ext cx="515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Rectangle 688"/>
          <p:cNvSpPr>
            <a:spLocks noChangeArrowheads="1"/>
          </p:cNvSpPr>
          <p:nvPr/>
        </p:nvSpPr>
        <p:spPr bwMode="auto">
          <a:xfrm>
            <a:off x="2827338" y="52022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30809" name="Line 689"/>
          <p:cNvSpPr>
            <a:spLocks noChangeShapeType="1"/>
          </p:cNvSpPr>
          <p:nvPr/>
        </p:nvSpPr>
        <p:spPr bwMode="auto">
          <a:xfrm flipV="1">
            <a:off x="6950075" y="4884738"/>
            <a:ext cx="3175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0" name="Line 690"/>
          <p:cNvSpPr>
            <a:spLocks noChangeShapeType="1"/>
          </p:cNvSpPr>
          <p:nvPr/>
        </p:nvSpPr>
        <p:spPr bwMode="auto">
          <a:xfrm>
            <a:off x="6692900" y="4884738"/>
            <a:ext cx="515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1" name="Rectangle 691"/>
          <p:cNvSpPr>
            <a:spLocks noChangeArrowheads="1"/>
          </p:cNvSpPr>
          <p:nvPr/>
        </p:nvSpPr>
        <p:spPr bwMode="auto">
          <a:xfrm>
            <a:off x="6945313" y="52022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30812" name="Line 692"/>
          <p:cNvSpPr>
            <a:spLocks noChangeShapeType="1"/>
          </p:cNvSpPr>
          <p:nvPr/>
        </p:nvSpPr>
        <p:spPr bwMode="auto">
          <a:xfrm flipV="1">
            <a:off x="6437313" y="4884738"/>
            <a:ext cx="1587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3" name="Line 693"/>
          <p:cNvSpPr>
            <a:spLocks noChangeShapeType="1"/>
          </p:cNvSpPr>
          <p:nvPr/>
        </p:nvSpPr>
        <p:spPr bwMode="auto">
          <a:xfrm>
            <a:off x="6180138" y="4884738"/>
            <a:ext cx="512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4" name="Rectangle 694"/>
          <p:cNvSpPr>
            <a:spLocks noChangeArrowheads="1"/>
          </p:cNvSpPr>
          <p:nvPr/>
        </p:nvSpPr>
        <p:spPr bwMode="auto">
          <a:xfrm>
            <a:off x="6430963" y="52022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30815" name="Line 695"/>
          <p:cNvSpPr>
            <a:spLocks noChangeShapeType="1"/>
          </p:cNvSpPr>
          <p:nvPr/>
        </p:nvSpPr>
        <p:spPr bwMode="auto">
          <a:xfrm flipV="1">
            <a:off x="5922963" y="4884738"/>
            <a:ext cx="1587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6" name="Line 696"/>
          <p:cNvSpPr>
            <a:spLocks noChangeShapeType="1"/>
          </p:cNvSpPr>
          <p:nvPr/>
        </p:nvSpPr>
        <p:spPr bwMode="auto">
          <a:xfrm>
            <a:off x="5664200" y="4884738"/>
            <a:ext cx="515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7" name="Rectangle 697"/>
          <p:cNvSpPr>
            <a:spLocks noChangeArrowheads="1"/>
          </p:cNvSpPr>
          <p:nvPr/>
        </p:nvSpPr>
        <p:spPr bwMode="auto">
          <a:xfrm>
            <a:off x="5916613" y="52022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30818" name="Line 698"/>
          <p:cNvSpPr>
            <a:spLocks noChangeShapeType="1"/>
          </p:cNvSpPr>
          <p:nvPr/>
        </p:nvSpPr>
        <p:spPr bwMode="auto">
          <a:xfrm flipV="1">
            <a:off x="5407025" y="4884738"/>
            <a:ext cx="1588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9" name="Line 699"/>
          <p:cNvSpPr>
            <a:spLocks noChangeShapeType="1"/>
          </p:cNvSpPr>
          <p:nvPr/>
        </p:nvSpPr>
        <p:spPr bwMode="auto">
          <a:xfrm>
            <a:off x="5149850" y="4884738"/>
            <a:ext cx="514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0" name="Rectangle 700"/>
          <p:cNvSpPr>
            <a:spLocks noChangeArrowheads="1"/>
          </p:cNvSpPr>
          <p:nvPr/>
        </p:nvSpPr>
        <p:spPr bwMode="auto">
          <a:xfrm>
            <a:off x="5399088" y="5202238"/>
            <a:ext cx="87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30821" name="Line 701"/>
          <p:cNvSpPr>
            <a:spLocks noChangeShapeType="1"/>
          </p:cNvSpPr>
          <p:nvPr/>
        </p:nvSpPr>
        <p:spPr bwMode="auto">
          <a:xfrm flipV="1">
            <a:off x="4891088" y="4884738"/>
            <a:ext cx="3175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2" name="Line 702"/>
          <p:cNvSpPr>
            <a:spLocks noChangeShapeType="1"/>
          </p:cNvSpPr>
          <p:nvPr/>
        </p:nvSpPr>
        <p:spPr bwMode="auto">
          <a:xfrm>
            <a:off x="4633913" y="4884738"/>
            <a:ext cx="515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" name="Rectangle 703"/>
          <p:cNvSpPr>
            <a:spLocks noChangeArrowheads="1"/>
          </p:cNvSpPr>
          <p:nvPr/>
        </p:nvSpPr>
        <p:spPr bwMode="auto">
          <a:xfrm>
            <a:off x="4886325" y="52022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30824" name="Line 704"/>
          <p:cNvSpPr>
            <a:spLocks noChangeShapeType="1"/>
          </p:cNvSpPr>
          <p:nvPr/>
        </p:nvSpPr>
        <p:spPr bwMode="auto">
          <a:xfrm flipV="1">
            <a:off x="4376738" y="4884738"/>
            <a:ext cx="1587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" name="Line 705"/>
          <p:cNvSpPr>
            <a:spLocks noChangeShapeType="1"/>
          </p:cNvSpPr>
          <p:nvPr/>
        </p:nvSpPr>
        <p:spPr bwMode="auto">
          <a:xfrm>
            <a:off x="4119563" y="4884738"/>
            <a:ext cx="514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6" name="Rectangle 706"/>
          <p:cNvSpPr>
            <a:spLocks noChangeArrowheads="1"/>
          </p:cNvSpPr>
          <p:nvPr/>
        </p:nvSpPr>
        <p:spPr bwMode="auto">
          <a:xfrm>
            <a:off x="4371975" y="5202238"/>
            <a:ext cx="82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30827" name="Line 707"/>
          <p:cNvSpPr>
            <a:spLocks noChangeShapeType="1"/>
          </p:cNvSpPr>
          <p:nvPr/>
        </p:nvSpPr>
        <p:spPr bwMode="auto">
          <a:xfrm flipV="1">
            <a:off x="3862388" y="4884738"/>
            <a:ext cx="3175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8" name="Line 708"/>
          <p:cNvSpPr>
            <a:spLocks noChangeShapeType="1"/>
          </p:cNvSpPr>
          <p:nvPr/>
        </p:nvSpPr>
        <p:spPr bwMode="auto">
          <a:xfrm>
            <a:off x="3605213" y="4884738"/>
            <a:ext cx="514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9" name="Rectangle 709"/>
          <p:cNvSpPr>
            <a:spLocks noChangeArrowheads="1"/>
          </p:cNvSpPr>
          <p:nvPr/>
        </p:nvSpPr>
        <p:spPr bwMode="auto">
          <a:xfrm>
            <a:off x="3857625" y="52022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30830" name="Line 710"/>
          <p:cNvSpPr>
            <a:spLocks noChangeShapeType="1"/>
          </p:cNvSpPr>
          <p:nvPr/>
        </p:nvSpPr>
        <p:spPr bwMode="auto">
          <a:xfrm flipV="1">
            <a:off x="3348038" y="4884738"/>
            <a:ext cx="1587" cy="128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1" name="Line 711"/>
          <p:cNvSpPr>
            <a:spLocks noChangeShapeType="1"/>
          </p:cNvSpPr>
          <p:nvPr/>
        </p:nvSpPr>
        <p:spPr bwMode="auto">
          <a:xfrm>
            <a:off x="3090863" y="4884738"/>
            <a:ext cx="514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2" name="Rectangle 712"/>
          <p:cNvSpPr>
            <a:spLocks noChangeArrowheads="1"/>
          </p:cNvSpPr>
          <p:nvPr/>
        </p:nvSpPr>
        <p:spPr bwMode="auto">
          <a:xfrm>
            <a:off x="3340100" y="5202238"/>
            <a:ext cx="873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2825750" y="4511675"/>
            <a:ext cx="1543050" cy="131763"/>
          </a:xfrm>
          <a:custGeom>
            <a:avLst/>
            <a:gdLst>
              <a:gd name="T0" fmla="*/ 8940 w 863"/>
              <a:gd name="T1" fmla="*/ 131763 h 72"/>
              <a:gd name="T2" fmla="*/ 1532322 w 863"/>
              <a:gd name="T3" fmla="*/ 131763 h 72"/>
              <a:gd name="T4" fmla="*/ 1539474 w 863"/>
              <a:gd name="T5" fmla="*/ 128103 h 72"/>
              <a:gd name="T6" fmla="*/ 1543050 w 863"/>
              <a:gd name="T7" fmla="*/ 120783 h 72"/>
              <a:gd name="T8" fmla="*/ 1543050 w 863"/>
              <a:gd name="T9" fmla="*/ 10980 h 72"/>
              <a:gd name="T10" fmla="*/ 1539474 w 863"/>
              <a:gd name="T11" fmla="*/ 3660 h 72"/>
              <a:gd name="T12" fmla="*/ 1532322 w 863"/>
              <a:gd name="T13" fmla="*/ 0 h 72"/>
              <a:gd name="T14" fmla="*/ 8940 w 863"/>
              <a:gd name="T15" fmla="*/ 0 h 72"/>
              <a:gd name="T16" fmla="*/ 3576 w 863"/>
              <a:gd name="T17" fmla="*/ 3660 h 72"/>
              <a:gd name="T18" fmla="*/ 0 w 863"/>
              <a:gd name="T19" fmla="*/ 10980 h 72"/>
              <a:gd name="T20" fmla="*/ 0 w 863"/>
              <a:gd name="T21" fmla="*/ 120783 h 72"/>
              <a:gd name="T22" fmla="*/ 3576 w 863"/>
              <a:gd name="T23" fmla="*/ 128103 h 72"/>
              <a:gd name="T24" fmla="*/ 8940 w 863"/>
              <a:gd name="T25" fmla="*/ 131763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3854450" y="4267200"/>
            <a:ext cx="2058988" cy="131763"/>
          </a:xfrm>
          <a:custGeom>
            <a:avLst/>
            <a:gdLst>
              <a:gd name="T0" fmla="*/ 10733 w 1151"/>
              <a:gd name="T1" fmla="*/ 131763 h 72"/>
              <a:gd name="T2" fmla="*/ 2050044 w 1151"/>
              <a:gd name="T3" fmla="*/ 131763 h 72"/>
              <a:gd name="T4" fmla="*/ 2057199 w 1151"/>
              <a:gd name="T5" fmla="*/ 128103 h 72"/>
              <a:gd name="T6" fmla="*/ 2058988 w 1151"/>
              <a:gd name="T7" fmla="*/ 120783 h 72"/>
              <a:gd name="T8" fmla="*/ 2058988 w 1151"/>
              <a:gd name="T9" fmla="*/ 10980 h 72"/>
              <a:gd name="T10" fmla="*/ 2057199 w 1151"/>
              <a:gd name="T11" fmla="*/ 3660 h 72"/>
              <a:gd name="T12" fmla="*/ 2050044 w 1151"/>
              <a:gd name="T13" fmla="*/ 0 h 72"/>
              <a:gd name="T14" fmla="*/ 10733 w 1151"/>
              <a:gd name="T15" fmla="*/ 0 h 72"/>
              <a:gd name="T16" fmla="*/ 3578 w 1151"/>
              <a:gd name="T17" fmla="*/ 3660 h 72"/>
              <a:gd name="T18" fmla="*/ 0 w 1151"/>
              <a:gd name="T19" fmla="*/ 10980 h 72"/>
              <a:gd name="T20" fmla="*/ 0 w 1151"/>
              <a:gd name="T21" fmla="*/ 120783 h 72"/>
              <a:gd name="T22" fmla="*/ 3578 w 1151"/>
              <a:gd name="T23" fmla="*/ 128103 h 72"/>
              <a:gd name="T24" fmla="*/ 10733 w 1151"/>
              <a:gd name="T25" fmla="*/ 131763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5399088" y="3962400"/>
            <a:ext cx="1544637" cy="128588"/>
          </a:xfrm>
          <a:custGeom>
            <a:avLst/>
            <a:gdLst>
              <a:gd name="T0" fmla="*/ 8949 w 863"/>
              <a:gd name="T1" fmla="*/ 128588 h 71"/>
              <a:gd name="T2" fmla="*/ 1533898 w 863"/>
              <a:gd name="T3" fmla="*/ 128588 h 71"/>
              <a:gd name="T4" fmla="*/ 1542847 w 863"/>
              <a:gd name="T5" fmla="*/ 124966 h 71"/>
              <a:gd name="T6" fmla="*/ 1544637 w 863"/>
              <a:gd name="T7" fmla="*/ 119533 h 71"/>
              <a:gd name="T8" fmla="*/ 1544637 w 863"/>
              <a:gd name="T9" fmla="*/ 9055 h 71"/>
              <a:gd name="T10" fmla="*/ 1542847 w 863"/>
              <a:gd name="T11" fmla="*/ 1811 h 71"/>
              <a:gd name="T12" fmla="*/ 1533898 w 863"/>
              <a:gd name="T13" fmla="*/ 0 h 71"/>
              <a:gd name="T14" fmla="*/ 8949 w 863"/>
              <a:gd name="T15" fmla="*/ 0 h 71"/>
              <a:gd name="T16" fmla="*/ 3580 w 863"/>
              <a:gd name="T17" fmla="*/ 1811 h 71"/>
              <a:gd name="T18" fmla="*/ 0 w 863"/>
              <a:gd name="T19" fmla="*/ 9055 h 71"/>
              <a:gd name="T20" fmla="*/ 0 w 863"/>
              <a:gd name="T21" fmla="*/ 119533 h 71"/>
              <a:gd name="T22" fmla="*/ 3580 w 863"/>
              <a:gd name="T23" fmla="*/ 124966 h 71"/>
              <a:gd name="T24" fmla="*/ 8949 w 863"/>
              <a:gd name="T25" fmla="*/ 128588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5913438" y="4516438"/>
            <a:ext cx="514350" cy="131762"/>
          </a:xfrm>
          <a:custGeom>
            <a:avLst/>
            <a:gdLst>
              <a:gd name="T0" fmla="*/ 10716 w 288"/>
              <a:gd name="T1" fmla="*/ 131762 h 72"/>
              <a:gd name="T2" fmla="*/ 503634 w 288"/>
              <a:gd name="T3" fmla="*/ 131762 h 72"/>
              <a:gd name="T4" fmla="*/ 512564 w 288"/>
              <a:gd name="T5" fmla="*/ 128102 h 72"/>
              <a:gd name="T6" fmla="*/ 514350 w 288"/>
              <a:gd name="T7" fmla="*/ 120782 h 72"/>
              <a:gd name="T8" fmla="*/ 514350 w 288"/>
              <a:gd name="T9" fmla="*/ 10980 h 72"/>
              <a:gd name="T10" fmla="*/ 512564 w 288"/>
              <a:gd name="T11" fmla="*/ 3660 h 72"/>
              <a:gd name="T12" fmla="*/ 503634 w 288"/>
              <a:gd name="T13" fmla="*/ 0 h 72"/>
              <a:gd name="T14" fmla="*/ 10716 w 288"/>
              <a:gd name="T15" fmla="*/ 0 h 72"/>
              <a:gd name="T16" fmla="*/ 3572 w 288"/>
              <a:gd name="T17" fmla="*/ 3660 h 72"/>
              <a:gd name="T18" fmla="*/ 0 w 288"/>
              <a:gd name="T19" fmla="*/ 10980 h 72"/>
              <a:gd name="T20" fmla="*/ 0 w 288"/>
              <a:gd name="T21" fmla="*/ 120782 h 72"/>
              <a:gd name="T22" fmla="*/ 3572 w 288"/>
              <a:gd name="T23" fmla="*/ 128102 h 72"/>
              <a:gd name="T24" fmla="*/ 10716 w 288"/>
              <a:gd name="T25" fmla="*/ 131762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7" name="Rectangle 723"/>
          <p:cNvSpPr>
            <a:spLocks noChangeArrowheads="1"/>
          </p:cNvSpPr>
          <p:nvPr/>
        </p:nvSpPr>
        <p:spPr bwMode="auto">
          <a:xfrm>
            <a:off x="1600200" y="4459288"/>
            <a:ext cx="649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 charset="0"/>
              </a:rPr>
              <a:t>Machine 1</a:t>
            </a:r>
            <a:endParaRPr lang="en-US"/>
          </a:p>
        </p:txBody>
      </p:sp>
      <p:sp>
        <p:nvSpPr>
          <p:cNvPr id="30838" name="Rectangle 724"/>
          <p:cNvSpPr>
            <a:spLocks noChangeArrowheads="1"/>
          </p:cNvSpPr>
          <p:nvPr/>
        </p:nvSpPr>
        <p:spPr bwMode="auto">
          <a:xfrm>
            <a:off x="1600200" y="3925888"/>
            <a:ext cx="649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 charset="0"/>
              </a:rPr>
              <a:t>Machine 3</a:t>
            </a:r>
            <a:endParaRPr lang="en-US"/>
          </a:p>
        </p:txBody>
      </p:sp>
      <p:sp>
        <p:nvSpPr>
          <p:cNvPr id="30839" name="Rectangle 725"/>
          <p:cNvSpPr>
            <a:spLocks noChangeArrowheads="1"/>
          </p:cNvSpPr>
          <p:nvPr/>
        </p:nvSpPr>
        <p:spPr bwMode="auto">
          <a:xfrm>
            <a:off x="1600200" y="4200525"/>
            <a:ext cx="649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 charset="0"/>
              </a:rPr>
              <a:t>Machine 2</a:t>
            </a:r>
            <a:endParaRPr lang="en-US"/>
          </a:p>
        </p:txBody>
      </p:sp>
      <p:sp>
        <p:nvSpPr>
          <p:cNvPr id="30840" name="Freeform 726"/>
          <p:cNvSpPr>
            <a:spLocks/>
          </p:cNvSpPr>
          <p:nvPr/>
        </p:nvSpPr>
        <p:spPr bwMode="auto">
          <a:xfrm>
            <a:off x="2317750" y="3581400"/>
            <a:ext cx="5148263" cy="1303338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1303338 h 718"/>
              <a:gd name="T4" fmla="*/ 5148263 w 2878"/>
              <a:gd name="T5" fmla="*/ 1303338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2825750" y="4267200"/>
            <a:ext cx="1028700" cy="131763"/>
          </a:xfrm>
          <a:custGeom>
            <a:avLst/>
            <a:gdLst>
              <a:gd name="T0" fmla="*/ 8945 w 575"/>
              <a:gd name="T1" fmla="*/ 131763 h 72"/>
              <a:gd name="T2" fmla="*/ 1017966 w 575"/>
              <a:gd name="T3" fmla="*/ 131763 h 72"/>
              <a:gd name="T4" fmla="*/ 1025122 w 575"/>
              <a:gd name="T5" fmla="*/ 128103 h 72"/>
              <a:gd name="T6" fmla="*/ 1028700 w 575"/>
              <a:gd name="T7" fmla="*/ 120783 h 72"/>
              <a:gd name="T8" fmla="*/ 1028700 w 575"/>
              <a:gd name="T9" fmla="*/ 10980 h 72"/>
              <a:gd name="T10" fmla="*/ 1025122 w 575"/>
              <a:gd name="T11" fmla="*/ 3660 h 72"/>
              <a:gd name="T12" fmla="*/ 1017966 w 575"/>
              <a:gd name="T13" fmla="*/ 0 h 72"/>
              <a:gd name="T14" fmla="*/ 8945 w 575"/>
              <a:gd name="T15" fmla="*/ 0 h 72"/>
              <a:gd name="T16" fmla="*/ 3578 w 575"/>
              <a:gd name="T17" fmla="*/ 3660 h 72"/>
              <a:gd name="T18" fmla="*/ 0 w 575"/>
              <a:gd name="T19" fmla="*/ 10980 h 72"/>
              <a:gd name="T20" fmla="*/ 0 w 575"/>
              <a:gd name="T21" fmla="*/ 120783 h 72"/>
              <a:gd name="T22" fmla="*/ 3578 w 575"/>
              <a:gd name="T23" fmla="*/ 128103 h 72"/>
              <a:gd name="T24" fmla="*/ 8945 w 575"/>
              <a:gd name="T25" fmla="*/ 131763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2" name="Picture 731" descr="HM0036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20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725" name="Freeform 717"/>
          <p:cNvSpPr>
            <a:spLocks/>
          </p:cNvSpPr>
          <p:nvPr/>
        </p:nvSpPr>
        <p:spPr bwMode="auto">
          <a:xfrm>
            <a:off x="4368800" y="4511675"/>
            <a:ext cx="1544638" cy="131763"/>
          </a:xfrm>
          <a:custGeom>
            <a:avLst/>
            <a:gdLst>
              <a:gd name="T0" fmla="*/ 10739 w 863"/>
              <a:gd name="T1" fmla="*/ 131763 h 72"/>
              <a:gd name="T2" fmla="*/ 1535689 w 863"/>
              <a:gd name="T3" fmla="*/ 131763 h 72"/>
              <a:gd name="T4" fmla="*/ 1542848 w 863"/>
              <a:gd name="T5" fmla="*/ 128103 h 72"/>
              <a:gd name="T6" fmla="*/ 1544638 w 863"/>
              <a:gd name="T7" fmla="*/ 120783 h 72"/>
              <a:gd name="T8" fmla="*/ 1544638 w 863"/>
              <a:gd name="T9" fmla="*/ 10980 h 72"/>
              <a:gd name="T10" fmla="*/ 1542848 w 863"/>
              <a:gd name="T11" fmla="*/ 3660 h 72"/>
              <a:gd name="T12" fmla="*/ 1535689 w 863"/>
              <a:gd name="T13" fmla="*/ 0 h 72"/>
              <a:gd name="T14" fmla="*/ 10739 w 863"/>
              <a:gd name="T15" fmla="*/ 0 h 72"/>
              <a:gd name="T16" fmla="*/ 3580 w 863"/>
              <a:gd name="T17" fmla="*/ 3660 h 72"/>
              <a:gd name="T18" fmla="*/ 0 w 863"/>
              <a:gd name="T19" fmla="*/ 10980 h 72"/>
              <a:gd name="T20" fmla="*/ 0 w 863"/>
              <a:gd name="T21" fmla="*/ 120783 h 72"/>
              <a:gd name="T22" fmla="*/ 3580 w 863"/>
              <a:gd name="T23" fmla="*/ 128103 h 72"/>
              <a:gd name="T24" fmla="*/ 10739 w 863"/>
              <a:gd name="T25" fmla="*/ 131763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338513" y="3962400"/>
            <a:ext cx="1546225" cy="128588"/>
          </a:xfrm>
          <a:custGeom>
            <a:avLst/>
            <a:gdLst>
              <a:gd name="T0" fmla="*/ 10738 w 864"/>
              <a:gd name="T1" fmla="*/ 128588 h 71"/>
              <a:gd name="T2" fmla="*/ 1535487 w 864"/>
              <a:gd name="T3" fmla="*/ 128588 h 71"/>
              <a:gd name="T4" fmla="*/ 1544435 w 864"/>
              <a:gd name="T5" fmla="*/ 124966 h 71"/>
              <a:gd name="T6" fmla="*/ 1546225 w 864"/>
              <a:gd name="T7" fmla="*/ 119533 h 71"/>
              <a:gd name="T8" fmla="*/ 1546225 w 864"/>
              <a:gd name="T9" fmla="*/ 9055 h 71"/>
              <a:gd name="T10" fmla="*/ 1544435 w 864"/>
              <a:gd name="T11" fmla="*/ 1811 h 71"/>
              <a:gd name="T12" fmla="*/ 1535487 w 864"/>
              <a:gd name="T13" fmla="*/ 0 h 71"/>
              <a:gd name="T14" fmla="*/ 10738 w 864"/>
              <a:gd name="T15" fmla="*/ 0 h 71"/>
              <a:gd name="T16" fmla="*/ 3579 w 864"/>
              <a:gd name="T17" fmla="*/ 1811 h 71"/>
              <a:gd name="T18" fmla="*/ 0 w 864"/>
              <a:gd name="T19" fmla="*/ 9055 h 71"/>
              <a:gd name="T20" fmla="*/ 0 w 864"/>
              <a:gd name="T21" fmla="*/ 119533 h 71"/>
              <a:gd name="T22" fmla="*/ 3579 w 864"/>
              <a:gd name="T23" fmla="*/ 124966 h 71"/>
              <a:gd name="T24" fmla="*/ 10738 w 864"/>
              <a:gd name="T25" fmla="*/ 128588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C0C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71735" grpId="0" animBg="1"/>
      <p:bldP spid="171725" grpId="0" animBg="1"/>
      <p:bldP spid="1717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A0D368D-D66F-3948-83EC-9F6F926605E1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Task Scheduling Algorithm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Greedy choice: consider tasks by their start time and use as few machines as possible with this order.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Run time: O(n log n). Why?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Correctness: Suppose there is a better schedule.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We can use k-1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algorithm uses 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Let i be first task scheduled on machine 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Machine i must conflict with k-1 other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But that means there is no non-conflicting schedule using k-1 machines</a:t>
            </a:r>
          </a:p>
        </p:txBody>
      </p:sp>
      <p:pic>
        <p:nvPicPr>
          <p:cNvPr id="29701" name="Picture 731" descr="HM0036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20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732"/>
          <p:cNvSpPr txBox="1">
            <a:spLocks noChangeArrowheads="1"/>
          </p:cNvSpPr>
          <p:nvPr/>
        </p:nvSpPr>
        <p:spPr bwMode="auto">
          <a:xfrm>
            <a:off x="4876800" y="2286000"/>
            <a:ext cx="4038600" cy="387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taskSchedule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Input: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set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T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of tasks w/ start time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1800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		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and finish time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f</a:t>
            </a:r>
            <a:r>
              <a:rPr lang="en-US" sz="1800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sz="180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Output: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non-conflicting schedule 		with minimum number of machines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m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0				</a:t>
            </a:r>
            <a:r>
              <a:rPr lang="en-US" sz="1600">
                <a:latin typeface="Times New Roman" charset="0"/>
              </a:rPr>
              <a:t>{no. of machines}</a:t>
            </a:r>
            <a:endParaRPr lang="en-US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T is not empty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	remove task i w/ smallest s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there</a:t>
            </a:r>
            <a:r>
              <a:rPr lang="ja-JP" altLang="en-US" sz="1800" b="1" i="1">
                <a:solidFill>
                  <a:schemeClr val="tx2"/>
                </a:solidFill>
                <a:latin typeface="Times New Roman" charset="0"/>
              </a:rPr>
              <a:t>’</a:t>
            </a:r>
            <a:r>
              <a:rPr lang="en-US" altLang="ja-JP" sz="1800" b="1" i="1">
                <a:solidFill>
                  <a:schemeClr val="tx2"/>
                </a:solidFill>
                <a:latin typeface="Times New Roman" charset="0"/>
              </a:rPr>
              <a:t>s a machine j for i </a:t>
            </a:r>
            <a:r>
              <a:rPr lang="en-US" altLang="ja-JP" sz="1800" b="1">
                <a:solidFill>
                  <a:srgbClr val="000000"/>
                </a:solidFill>
                <a:latin typeface="Times New Roman" charset="0"/>
              </a:rPr>
              <a:t>then</a:t>
            </a:r>
            <a:endParaRPr lang="en-US" altLang="ja-JP" sz="1800" baseline="-250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schedule i on machine j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else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m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m + 1	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schedule i on machine 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ED97CDC-5C8F-FB4E-B62F-1383CDC8F55E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Text Compression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Given a string X, efficiently encode X into a smaller string 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Saves memory and/or bandwidth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A good approach: </a:t>
            </a:r>
            <a:r>
              <a:rPr lang="en-US" sz="2800" b="1">
                <a:latin typeface="Tahoma" charset="0"/>
              </a:rPr>
              <a:t>Huffman encoding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Compute frequency f(c) for each character 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Encode high-frequency characters with short code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No code word is a prefix for another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Use an optimal encoding tree to determine the code words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AAA1B2B-3974-2E42-A6B7-FD40D702CDBF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Encoding Tree Example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9718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A </a:t>
            </a:r>
            <a:r>
              <a:rPr lang="en-US" sz="2000" b="1">
                <a:latin typeface="Tahoma" charset="0"/>
              </a:rPr>
              <a:t>code</a:t>
            </a:r>
            <a:r>
              <a:rPr lang="en-US" sz="2000">
                <a:latin typeface="Tahoma" charset="0"/>
              </a:rPr>
              <a:t> is a mapping of each character of an alphabet to a binary code-word</a:t>
            </a:r>
          </a:p>
          <a:p>
            <a:pPr eaLnBrk="1" hangingPunct="1"/>
            <a:r>
              <a:rPr lang="en-US" sz="2000">
                <a:latin typeface="Tahoma" charset="0"/>
              </a:rPr>
              <a:t>A </a:t>
            </a:r>
            <a:r>
              <a:rPr lang="en-US" sz="2000" b="1">
                <a:latin typeface="Tahoma" charset="0"/>
              </a:rPr>
              <a:t>prefix code</a:t>
            </a:r>
            <a:r>
              <a:rPr lang="en-US" sz="2000">
                <a:latin typeface="Tahoma" charset="0"/>
              </a:rPr>
              <a:t> is a binary code such that no code-word is the prefix of another code-word</a:t>
            </a:r>
          </a:p>
          <a:p>
            <a:pPr eaLnBrk="1" hangingPunct="1"/>
            <a:r>
              <a:rPr lang="en-US" sz="2000">
                <a:latin typeface="Tahoma" charset="0"/>
              </a:rPr>
              <a:t>An </a:t>
            </a:r>
            <a:r>
              <a:rPr lang="en-US" sz="2000" b="1">
                <a:latin typeface="Tahoma" charset="0"/>
              </a:rPr>
              <a:t>encoding tree</a:t>
            </a:r>
            <a:r>
              <a:rPr lang="en-US" sz="2000">
                <a:latin typeface="Tahoma" charset="0"/>
              </a:rPr>
              <a:t> represents a prefix code</a:t>
            </a:r>
          </a:p>
          <a:p>
            <a:pPr lvl="1" eaLnBrk="1" hangingPunct="1"/>
            <a:r>
              <a:rPr lang="en-US" sz="1800">
                <a:latin typeface="Tahoma" charset="0"/>
              </a:rPr>
              <a:t>Each external node stores a character</a:t>
            </a:r>
          </a:p>
          <a:p>
            <a:pPr lvl="1" eaLnBrk="1" hangingPunct="1"/>
            <a:r>
              <a:rPr lang="en-US" sz="1800">
                <a:latin typeface="Tahoma" charset="0"/>
              </a:rPr>
              <a:t>The code word of a character is given by the path from the root to the external node storing the character (0 for a left child and 1 for a right child)</a:t>
            </a: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5105400" y="4191000"/>
            <a:ext cx="3429000" cy="2286000"/>
            <a:chOff x="2928" y="2256"/>
            <a:chExt cx="2160" cy="1440"/>
          </a:xfrm>
        </p:grpSpPr>
        <p:sp>
          <p:nvSpPr>
            <p:cNvPr id="19482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3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19484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5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sp>
          <p:nvSpPr>
            <p:cNvPr id="19488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19489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19490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e</a:t>
              </a:r>
            </a:p>
          </p:txBody>
        </p:sp>
        <p:cxnSp>
          <p:nvCxnSpPr>
            <p:cNvPr id="19491" name="AutoShape 14"/>
            <p:cNvCxnSpPr>
              <a:cxnSpLocks noChangeShapeType="1"/>
              <a:stCxn id="19482" idx="3"/>
              <a:endCxn id="19484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AutoShape 15"/>
            <p:cNvCxnSpPr>
              <a:cxnSpLocks noChangeShapeType="1"/>
              <a:stCxn id="19483" idx="1"/>
              <a:endCxn id="19482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16"/>
            <p:cNvCxnSpPr>
              <a:cxnSpLocks noChangeShapeType="1"/>
              <a:stCxn id="19490" idx="0"/>
              <a:endCxn id="19483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17"/>
            <p:cNvCxnSpPr>
              <a:cxnSpLocks noChangeShapeType="1"/>
              <a:stCxn id="19489" idx="0"/>
              <a:endCxn id="19483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AutoShape 18"/>
            <p:cNvCxnSpPr>
              <a:cxnSpLocks noChangeShapeType="1"/>
              <a:stCxn id="19488" idx="0"/>
              <a:endCxn id="19485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AutoShape 19"/>
            <p:cNvCxnSpPr>
              <a:cxnSpLocks noChangeShapeType="1"/>
              <a:stCxn id="19487" idx="0"/>
              <a:endCxn id="19485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AutoShape 20"/>
            <p:cNvCxnSpPr>
              <a:cxnSpLocks noChangeShapeType="1"/>
              <a:stCxn id="19486" idx="0"/>
              <a:endCxn id="19484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8" name="AutoShape 21"/>
            <p:cNvCxnSpPr>
              <a:cxnSpLocks noChangeShapeType="1"/>
              <a:stCxn id="19485" idx="1"/>
              <a:endCxn id="19484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79222" name="Group 22"/>
          <p:cNvGraphicFramePr>
            <a:graphicFrameLocks noGrp="1"/>
          </p:cNvGraphicFramePr>
          <p:nvPr/>
        </p:nvGraphicFramePr>
        <p:xfrm>
          <a:off x="1066800" y="4800600"/>
          <a:ext cx="3352800" cy="8890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184AB0D-FFDF-764F-8593-B2A6489CA4C9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Encoding Tree Optimization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Given a text string </a:t>
            </a:r>
            <a:r>
              <a:rPr lang="en-US" sz="1800" b="1" i="1">
                <a:latin typeface="Times New Roman" charset="0"/>
              </a:rPr>
              <a:t>X</a:t>
            </a:r>
            <a:r>
              <a:rPr lang="en-US" sz="1800">
                <a:latin typeface="Tahoma" charset="0"/>
              </a:rPr>
              <a:t>, we want to find a prefix code for the characters of </a:t>
            </a:r>
            <a:r>
              <a:rPr lang="en-US" sz="1800" b="1" i="1">
                <a:latin typeface="Times New Roman" charset="0"/>
              </a:rPr>
              <a:t>X</a:t>
            </a:r>
            <a:r>
              <a:rPr lang="en-US" sz="1800">
                <a:latin typeface="Tahoma" charset="0"/>
              </a:rPr>
              <a:t> that yields a small encoding for </a:t>
            </a:r>
            <a:r>
              <a:rPr lang="en-US" sz="1800" b="1" i="1">
                <a:latin typeface="Times New Roman" charset="0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Tahoma" charset="0"/>
              </a:rPr>
              <a:t>Frequent characters should have long code-words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Tahoma" charset="0"/>
              </a:rPr>
              <a:t>Rare characters should have short code-words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i="1">
                <a:latin typeface="Times New Roman" charset="0"/>
              </a:rPr>
              <a:t>X </a:t>
            </a:r>
            <a:r>
              <a:rPr lang="en-US" sz="1600">
                <a:latin typeface="Times New Roman" charset="0"/>
              </a:rPr>
              <a:t>=</a:t>
            </a:r>
            <a:r>
              <a:rPr lang="en-US" sz="1600" b="1" i="1">
                <a:latin typeface="Times New Roman" charset="0"/>
              </a:rPr>
              <a:t> </a:t>
            </a:r>
            <a:r>
              <a:rPr lang="en-US" sz="1600">
                <a:latin typeface="Tahoma" charset="0"/>
              </a:rPr>
              <a:t>abracadabra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i="1">
                <a:latin typeface="Times New Roman" charset="0"/>
              </a:rPr>
              <a:t>T</a:t>
            </a:r>
            <a:r>
              <a:rPr lang="en-US" sz="1600" baseline="-25000">
                <a:latin typeface="Times New Roman" charset="0"/>
              </a:rPr>
              <a:t>1</a:t>
            </a:r>
            <a:r>
              <a:rPr lang="en-US" sz="1600">
                <a:latin typeface="Tahoma" charset="0"/>
              </a:rPr>
              <a:t> encodes </a:t>
            </a:r>
            <a:r>
              <a:rPr lang="en-US" sz="1600" b="1" i="1">
                <a:latin typeface="Times New Roman" charset="0"/>
              </a:rPr>
              <a:t>X</a:t>
            </a:r>
            <a:r>
              <a:rPr lang="en-US" sz="1600">
                <a:latin typeface="Tahoma" charset="0"/>
              </a:rPr>
              <a:t> into </a:t>
            </a:r>
            <a:r>
              <a:rPr lang="en-US" sz="1600">
                <a:latin typeface="Times New Roman" charset="0"/>
              </a:rPr>
              <a:t>29</a:t>
            </a:r>
            <a:r>
              <a:rPr lang="en-US" sz="1600">
                <a:latin typeface="Tahoma" charset="0"/>
              </a:rPr>
              <a:t>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i="1">
                <a:latin typeface="Times New Roman" charset="0"/>
              </a:rPr>
              <a:t>T</a:t>
            </a:r>
            <a:r>
              <a:rPr lang="en-US" sz="1600" baseline="-25000">
                <a:latin typeface="Times New Roman" charset="0"/>
              </a:rPr>
              <a:t>2</a:t>
            </a:r>
            <a:r>
              <a:rPr lang="en-US" sz="1600">
                <a:latin typeface="Tahoma" charset="0"/>
              </a:rPr>
              <a:t> encodes </a:t>
            </a:r>
            <a:r>
              <a:rPr lang="en-US" sz="1600" b="1" i="1">
                <a:latin typeface="Times New Roman" charset="0"/>
              </a:rPr>
              <a:t>X</a:t>
            </a:r>
            <a:r>
              <a:rPr lang="en-US" sz="1600">
                <a:latin typeface="Tahoma" charset="0"/>
              </a:rPr>
              <a:t> into </a:t>
            </a:r>
            <a:r>
              <a:rPr lang="en-US" sz="1600">
                <a:latin typeface="Times New Roman" charset="0"/>
              </a:rPr>
              <a:t>24</a:t>
            </a:r>
            <a:r>
              <a:rPr lang="en-US" sz="1600">
                <a:latin typeface="Tahoma" charset="0"/>
              </a:rPr>
              <a:t> bits</a:t>
            </a: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1295400" y="4038600"/>
            <a:ext cx="3429000" cy="2286000"/>
            <a:chOff x="2928" y="2256"/>
            <a:chExt cx="2160" cy="1440"/>
          </a:xfrm>
        </p:grpSpPr>
        <p:sp>
          <p:nvSpPr>
            <p:cNvPr id="20506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507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0508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509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510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20511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20512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sp>
          <p:nvSpPr>
            <p:cNvPr id="20513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0514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cxnSp>
          <p:nvCxnSpPr>
            <p:cNvPr id="20515" name="AutoShape 14"/>
            <p:cNvCxnSpPr>
              <a:cxnSpLocks noChangeShapeType="1"/>
              <a:stCxn id="20506" idx="3"/>
              <a:endCxn id="2050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AutoShape 15"/>
            <p:cNvCxnSpPr>
              <a:cxnSpLocks noChangeShapeType="1"/>
              <a:stCxn id="20507" idx="1"/>
              <a:endCxn id="2050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7" name="AutoShape 16"/>
            <p:cNvCxnSpPr>
              <a:cxnSpLocks noChangeShapeType="1"/>
              <a:stCxn id="20514" idx="0"/>
              <a:endCxn id="2050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8" name="AutoShape 17"/>
            <p:cNvCxnSpPr>
              <a:cxnSpLocks noChangeShapeType="1"/>
              <a:stCxn id="20513" idx="0"/>
              <a:endCxn id="2050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9" name="AutoShape 18"/>
            <p:cNvCxnSpPr>
              <a:cxnSpLocks noChangeShapeType="1"/>
              <a:stCxn id="20512" idx="0"/>
              <a:endCxn id="2050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0" name="AutoShape 19"/>
            <p:cNvCxnSpPr>
              <a:cxnSpLocks noChangeShapeType="1"/>
              <a:stCxn id="20511" idx="0"/>
              <a:endCxn id="2050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1" name="AutoShape 20"/>
            <p:cNvCxnSpPr>
              <a:cxnSpLocks noChangeShapeType="1"/>
              <a:stCxn id="20510" idx="0"/>
              <a:endCxn id="2050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2" name="AutoShape 21"/>
            <p:cNvCxnSpPr>
              <a:cxnSpLocks noChangeShapeType="1"/>
              <a:stCxn id="20509" idx="1"/>
              <a:endCxn id="2050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86" name="Group 22"/>
          <p:cNvGrpSpPr>
            <a:grpSpLocks/>
          </p:cNvGrpSpPr>
          <p:nvPr/>
        </p:nvGrpSpPr>
        <p:grpSpPr bwMode="auto">
          <a:xfrm>
            <a:off x="5334000" y="4038600"/>
            <a:ext cx="3429000" cy="2286000"/>
            <a:chOff x="2928" y="2256"/>
            <a:chExt cx="2160" cy="1440"/>
          </a:xfrm>
        </p:grpSpPr>
        <p:sp>
          <p:nvSpPr>
            <p:cNvPr id="20489" name="Oval 23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490" name="Oval 24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  <a:sym typeface="Symbol" charset="0"/>
              </a:endParaRPr>
            </a:p>
          </p:txBody>
        </p:sp>
        <p:sp>
          <p:nvSpPr>
            <p:cNvPr id="20491" name="Oval 25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492" name="Oval 26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endParaRPr lang="en-US">
                <a:latin typeface="Symbol" charset="0"/>
              </a:endParaRPr>
            </a:p>
          </p:txBody>
        </p:sp>
        <p:sp>
          <p:nvSpPr>
            <p:cNvPr id="20493" name="Rectangle 27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20494" name="Rectangle 28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</a:t>
              </a:r>
            </a:p>
          </p:txBody>
        </p:sp>
        <p:sp>
          <p:nvSpPr>
            <p:cNvPr id="20495" name="Rectangle 29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</a:t>
              </a:r>
            </a:p>
          </p:txBody>
        </p:sp>
        <p:sp>
          <p:nvSpPr>
            <p:cNvPr id="20496" name="Rectangle 30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b</a:t>
              </a:r>
            </a:p>
          </p:txBody>
        </p:sp>
        <p:sp>
          <p:nvSpPr>
            <p:cNvPr id="20497" name="Rectangle 31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</a:t>
              </a:r>
            </a:p>
          </p:txBody>
        </p:sp>
        <p:cxnSp>
          <p:nvCxnSpPr>
            <p:cNvPr id="20498" name="AutoShape 32"/>
            <p:cNvCxnSpPr>
              <a:cxnSpLocks noChangeShapeType="1"/>
              <a:stCxn id="20489" idx="3"/>
              <a:endCxn id="20491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33"/>
            <p:cNvCxnSpPr>
              <a:cxnSpLocks noChangeShapeType="1"/>
              <a:stCxn id="20490" idx="1"/>
              <a:endCxn id="20489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AutoShape 34"/>
            <p:cNvCxnSpPr>
              <a:cxnSpLocks noChangeShapeType="1"/>
              <a:stCxn id="20497" idx="0"/>
              <a:endCxn id="20490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35"/>
            <p:cNvCxnSpPr>
              <a:cxnSpLocks noChangeShapeType="1"/>
              <a:stCxn id="20496" idx="0"/>
              <a:endCxn id="20490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36"/>
            <p:cNvCxnSpPr>
              <a:cxnSpLocks noChangeShapeType="1"/>
              <a:stCxn id="20495" idx="0"/>
              <a:endCxn id="20492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37"/>
            <p:cNvCxnSpPr>
              <a:cxnSpLocks noChangeShapeType="1"/>
              <a:stCxn id="20494" idx="0"/>
              <a:endCxn id="20492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38"/>
            <p:cNvCxnSpPr>
              <a:cxnSpLocks noChangeShapeType="1"/>
              <a:stCxn id="20493" idx="0"/>
              <a:endCxn id="20491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39"/>
            <p:cNvCxnSpPr>
              <a:cxnSpLocks noChangeShapeType="1"/>
              <a:stCxn id="20492" idx="1"/>
              <a:endCxn id="20491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13716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20488" name="Text Box 41"/>
          <p:cNvSpPr txBox="1">
            <a:spLocks noChangeArrowheads="1"/>
          </p:cNvSpPr>
          <p:nvPr/>
        </p:nvSpPr>
        <p:spPr bwMode="auto">
          <a:xfrm>
            <a:off x="5410200" y="40386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T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C28DDE8-0EAA-A842-A007-786325242E66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Huffman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Algorithm</a:t>
            </a:r>
            <a:endParaRPr lang="en-US">
              <a:latin typeface="Tahoma" charset="0"/>
            </a:endParaRP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Given a string </a:t>
            </a:r>
            <a:r>
              <a:rPr lang="en-US" b="1" i="1">
                <a:latin typeface="Times New Roman" charset="0"/>
              </a:rPr>
              <a:t>X</a:t>
            </a:r>
            <a:r>
              <a:rPr lang="en-US">
                <a:latin typeface="Tahoma" charset="0"/>
              </a:rPr>
              <a:t>, Huffman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algorithm construct a prefix code the minimizes the size of the encoding of </a:t>
            </a:r>
            <a:r>
              <a:rPr lang="en-US" altLang="ja-JP" b="1" i="1">
                <a:latin typeface="Times New Roman" charset="0"/>
              </a:rPr>
              <a:t>X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It runs in time</a:t>
            </a:r>
            <a:br>
              <a:rPr lang="en-US">
                <a:latin typeface="Tahoma" charset="0"/>
              </a:rPr>
            </a:br>
            <a:r>
              <a:rPr lang="en-US" b="1" i="1">
                <a:latin typeface="Times New Roman" charset="0"/>
              </a:rPr>
              <a:t>O</a:t>
            </a:r>
            <a:r>
              <a:rPr lang="en-US">
                <a:latin typeface="Times New Roman" charset="0"/>
              </a:rPr>
              <a:t>(</a:t>
            </a:r>
            <a:r>
              <a:rPr lang="en-US" b="1" i="1">
                <a:latin typeface="Times New Roman" charset="0"/>
              </a:rPr>
              <a:t>n</a:t>
            </a:r>
            <a:r>
              <a:rPr lang="en-US">
                <a:latin typeface="Symbol" charset="0"/>
              </a:rPr>
              <a:t> + </a:t>
            </a:r>
            <a:r>
              <a:rPr lang="en-US" b="1" i="1">
                <a:latin typeface="Times New Roman" charset="0"/>
              </a:rPr>
              <a:t>d </a:t>
            </a:r>
            <a:r>
              <a:rPr lang="en-US">
                <a:latin typeface="Times New Roman" charset="0"/>
              </a:rPr>
              <a:t>log</a:t>
            </a:r>
            <a:r>
              <a:rPr lang="en-US" b="1" i="1">
                <a:latin typeface="Times New Roman" charset="0"/>
              </a:rPr>
              <a:t> d</a:t>
            </a:r>
            <a:r>
              <a:rPr lang="en-US">
                <a:latin typeface="Times New Roman" charset="0"/>
              </a:rPr>
              <a:t>)</a:t>
            </a:r>
            <a:r>
              <a:rPr lang="en-US">
                <a:latin typeface="Tahoma" charset="0"/>
              </a:rPr>
              <a:t>, where </a:t>
            </a:r>
            <a:r>
              <a:rPr lang="en-US" b="1" i="1">
                <a:latin typeface="Times New Roman" charset="0"/>
              </a:rPr>
              <a:t>n</a:t>
            </a:r>
            <a:r>
              <a:rPr lang="en-US">
                <a:latin typeface="Tahoma" charset="0"/>
              </a:rPr>
              <a:t> is the size of </a:t>
            </a:r>
            <a:r>
              <a:rPr lang="en-US" b="1" i="1">
                <a:latin typeface="Times New Roman" charset="0"/>
              </a:rPr>
              <a:t>X</a:t>
            </a:r>
            <a:r>
              <a:rPr lang="en-US">
                <a:latin typeface="Tahoma" charset="0"/>
              </a:rPr>
              <a:t> and </a:t>
            </a:r>
            <a:r>
              <a:rPr lang="en-US" b="1" i="1">
                <a:latin typeface="Times New Roman" charset="0"/>
              </a:rPr>
              <a:t>d</a:t>
            </a:r>
            <a:r>
              <a:rPr lang="en-US">
                <a:latin typeface="Tahoma" charset="0"/>
              </a:rPr>
              <a:t> is the number of distinct characters of </a:t>
            </a:r>
            <a:r>
              <a:rPr lang="en-US" b="1" i="1">
                <a:latin typeface="Times New Roman" charset="0"/>
              </a:rPr>
              <a:t>X</a:t>
            </a:r>
            <a:endParaRPr lang="en-US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A heap-based priority queue is used as an auxiliary structure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EFB6CC-CD0A-7B40-AD29-B10CEF762E4B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Huffman</a:t>
            </a:r>
            <a:r>
              <a:rPr lang="ja-JP" altLang="en-US">
                <a:latin typeface="Tahoma" charset="0"/>
              </a:rPr>
              <a:t>’</a:t>
            </a:r>
            <a:r>
              <a:rPr lang="en-US" altLang="ja-JP">
                <a:latin typeface="Tahoma" charset="0"/>
              </a:rPr>
              <a:t>s Algorithm</a:t>
            </a:r>
            <a:endParaRPr lang="en-US">
              <a:latin typeface="Tahoma" charset="0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5" y="1600200"/>
            <a:ext cx="774389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F1E180A-5117-1341-91A0-431961ED56CC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/>
        </p:nvGraphicFramePr>
        <p:xfrm>
          <a:off x="762000" y="2413000"/>
          <a:ext cx="2667000" cy="792352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  <a:gridCol w="533400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685800" y="1524000"/>
            <a:ext cx="241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X</a:t>
            </a:r>
            <a:r>
              <a:rPr lang="en-US"/>
              <a:t> </a:t>
            </a:r>
            <a:r>
              <a:rPr lang="en-US">
                <a:latin typeface="Times New Roman" charset="0"/>
              </a:rPr>
              <a:t>=</a:t>
            </a:r>
            <a:r>
              <a:rPr lang="en-US"/>
              <a:t> abracadabra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685800" y="1905000"/>
            <a:ext cx="178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Frequencies</a:t>
            </a:r>
          </a:p>
        </p:txBody>
      </p:sp>
      <p:grpSp>
        <p:nvGrpSpPr>
          <p:cNvPr id="23578" name="Group 25"/>
          <p:cNvGrpSpPr>
            <a:grpSpLocks/>
          </p:cNvGrpSpPr>
          <p:nvPr/>
        </p:nvGrpSpPr>
        <p:grpSpPr bwMode="auto">
          <a:xfrm>
            <a:off x="685800" y="3698875"/>
            <a:ext cx="2722563" cy="681038"/>
            <a:chOff x="568" y="2400"/>
            <a:chExt cx="1929" cy="482"/>
          </a:xfrm>
        </p:grpSpPr>
        <p:sp>
          <p:nvSpPr>
            <p:cNvPr id="23642" name="Rectangle 26"/>
            <p:cNvSpPr>
              <a:spLocks noChangeArrowheads="1"/>
            </p:cNvSpPr>
            <p:nvPr/>
          </p:nvSpPr>
          <p:spPr bwMode="auto">
            <a:xfrm>
              <a:off x="1416" y="24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43" name="Rectangle 27"/>
            <p:cNvSpPr>
              <a:spLocks noChangeArrowheads="1"/>
            </p:cNvSpPr>
            <p:nvPr/>
          </p:nvSpPr>
          <p:spPr bwMode="auto">
            <a:xfrm>
              <a:off x="576" y="24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644" name="Rectangle 28"/>
            <p:cNvSpPr>
              <a:spLocks noChangeArrowheads="1"/>
            </p:cNvSpPr>
            <p:nvPr/>
          </p:nvSpPr>
          <p:spPr bwMode="auto">
            <a:xfrm>
              <a:off x="2256" y="24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45" name="Rectangle 29"/>
            <p:cNvSpPr>
              <a:spLocks noChangeArrowheads="1"/>
            </p:cNvSpPr>
            <p:nvPr/>
          </p:nvSpPr>
          <p:spPr bwMode="auto">
            <a:xfrm>
              <a:off x="1836" y="24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46" name="Rectangle 30"/>
            <p:cNvSpPr>
              <a:spLocks noChangeArrowheads="1"/>
            </p:cNvSpPr>
            <p:nvPr/>
          </p:nvSpPr>
          <p:spPr bwMode="auto">
            <a:xfrm>
              <a:off x="996" y="24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47" name="Text Box 31"/>
            <p:cNvSpPr txBox="1">
              <a:spLocks noChangeArrowheads="1"/>
            </p:cNvSpPr>
            <p:nvPr/>
          </p:nvSpPr>
          <p:spPr bwMode="auto">
            <a:xfrm>
              <a:off x="568" y="2622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48" name="Text Box 32"/>
            <p:cNvSpPr txBox="1">
              <a:spLocks noChangeArrowheads="1"/>
            </p:cNvSpPr>
            <p:nvPr/>
          </p:nvSpPr>
          <p:spPr bwMode="auto">
            <a:xfrm>
              <a:off x="1000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  <p:sp>
          <p:nvSpPr>
            <p:cNvPr id="23649" name="Text Box 33"/>
            <p:cNvSpPr txBox="1">
              <a:spLocks noChangeArrowheads="1"/>
            </p:cNvSpPr>
            <p:nvPr/>
          </p:nvSpPr>
          <p:spPr bwMode="auto">
            <a:xfrm>
              <a:off x="1426" y="2622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23650" name="Text Box 34"/>
            <p:cNvSpPr txBox="1">
              <a:spLocks noChangeArrowheads="1"/>
            </p:cNvSpPr>
            <p:nvPr/>
          </p:nvSpPr>
          <p:spPr bwMode="auto">
            <a:xfrm>
              <a:off x="1852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23651" name="Text Box 35"/>
            <p:cNvSpPr txBox="1">
              <a:spLocks noChangeArrowheads="1"/>
            </p:cNvSpPr>
            <p:nvPr/>
          </p:nvSpPr>
          <p:spPr bwMode="auto">
            <a:xfrm>
              <a:off x="2278" y="2622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</p:grpSp>
      <p:grpSp>
        <p:nvGrpSpPr>
          <p:cNvPr id="23579" name="Group 36"/>
          <p:cNvGrpSpPr>
            <a:grpSpLocks/>
          </p:cNvGrpSpPr>
          <p:nvPr/>
        </p:nvGrpSpPr>
        <p:grpSpPr bwMode="auto">
          <a:xfrm>
            <a:off x="685800" y="5148263"/>
            <a:ext cx="2722563" cy="1292225"/>
            <a:chOff x="568" y="3168"/>
            <a:chExt cx="1929" cy="917"/>
          </a:xfrm>
        </p:grpSpPr>
        <p:cxnSp>
          <p:nvCxnSpPr>
            <p:cNvPr id="23631" name="AutoShape 37"/>
            <p:cNvCxnSpPr>
              <a:cxnSpLocks noChangeShapeType="1"/>
              <a:stCxn id="23632" idx="0"/>
              <a:endCxn id="23637" idx="3"/>
            </p:cNvCxnSpPr>
            <p:nvPr/>
          </p:nvCxnSpPr>
          <p:spPr bwMode="auto">
            <a:xfrm flipV="1">
              <a:off x="1536" y="337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2" name="Rectangle 38"/>
            <p:cNvSpPr>
              <a:spLocks noChangeArrowheads="1"/>
            </p:cNvSpPr>
            <p:nvPr/>
          </p:nvSpPr>
          <p:spPr bwMode="auto">
            <a:xfrm>
              <a:off x="1416" y="36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33" name="Rectangle 39"/>
            <p:cNvSpPr>
              <a:spLocks noChangeArrowheads="1"/>
            </p:cNvSpPr>
            <p:nvPr/>
          </p:nvSpPr>
          <p:spPr bwMode="auto">
            <a:xfrm>
              <a:off x="576" y="36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634" name="Rectangle 40"/>
            <p:cNvSpPr>
              <a:spLocks noChangeArrowheads="1"/>
            </p:cNvSpPr>
            <p:nvPr/>
          </p:nvSpPr>
          <p:spPr bwMode="auto">
            <a:xfrm>
              <a:off x="2256" y="36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35" name="Rectangle 41"/>
            <p:cNvSpPr>
              <a:spLocks noChangeArrowheads="1"/>
            </p:cNvSpPr>
            <p:nvPr/>
          </p:nvSpPr>
          <p:spPr bwMode="auto">
            <a:xfrm>
              <a:off x="1836" y="36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36" name="Rectangle 42"/>
            <p:cNvSpPr>
              <a:spLocks noChangeArrowheads="1"/>
            </p:cNvSpPr>
            <p:nvPr/>
          </p:nvSpPr>
          <p:spPr bwMode="auto">
            <a:xfrm>
              <a:off x="996" y="360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37" name="Oval 43"/>
            <p:cNvSpPr>
              <a:spLocks noChangeArrowheads="1"/>
            </p:cNvSpPr>
            <p:nvPr/>
          </p:nvSpPr>
          <p:spPr bwMode="auto">
            <a:xfrm>
              <a:off x="163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2</a:t>
              </a:r>
            </a:p>
          </p:txBody>
        </p:sp>
        <p:cxnSp>
          <p:nvCxnSpPr>
            <p:cNvPr id="23638" name="AutoShape 44"/>
            <p:cNvCxnSpPr>
              <a:cxnSpLocks noChangeShapeType="1"/>
              <a:stCxn id="23635" idx="0"/>
              <a:endCxn id="23637" idx="5"/>
            </p:cNvCxnSpPr>
            <p:nvPr/>
          </p:nvCxnSpPr>
          <p:spPr bwMode="auto">
            <a:xfrm flipH="1" flipV="1">
              <a:off x="1837" y="337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9" name="Text Box 45"/>
            <p:cNvSpPr txBox="1">
              <a:spLocks noChangeArrowheads="1"/>
            </p:cNvSpPr>
            <p:nvPr/>
          </p:nvSpPr>
          <p:spPr bwMode="auto">
            <a:xfrm>
              <a:off x="568" y="3824"/>
              <a:ext cx="22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40" name="Text Box 46"/>
            <p:cNvSpPr txBox="1">
              <a:spLocks noChangeArrowheads="1"/>
            </p:cNvSpPr>
            <p:nvPr/>
          </p:nvSpPr>
          <p:spPr bwMode="auto">
            <a:xfrm>
              <a:off x="1000" y="3824"/>
              <a:ext cx="21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  <p:sp>
          <p:nvSpPr>
            <p:cNvPr id="23641" name="Text Box 47"/>
            <p:cNvSpPr txBox="1">
              <a:spLocks noChangeArrowheads="1"/>
            </p:cNvSpPr>
            <p:nvPr/>
          </p:nvSpPr>
          <p:spPr bwMode="auto">
            <a:xfrm>
              <a:off x="2278" y="3824"/>
              <a:ext cx="21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</p:grpSp>
      <p:sp>
        <p:nvSpPr>
          <p:cNvPr id="23580" name="AutoShape 48"/>
          <p:cNvSpPr>
            <a:spLocks noChangeArrowheads="1"/>
          </p:cNvSpPr>
          <p:nvPr/>
        </p:nvSpPr>
        <p:spPr bwMode="auto">
          <a:xfrm>
            <a:off x="1855788" y="447516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49"/>
          <p:cNvSpPr>
            <a:spLocks noChangeArrowheads="1"/>
          </p:cNvSpPr>
          <p:nvPr/>
        </p:nvSpPr>
        <p:spPr bwMode="auto">
          <a:xfrm rot="-8100000">
            <a:off x="5943600" y="48006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82" name="Group 50"/>
          <p:cNvGrpSpPr>
            <a:grpSpLocks/>
          </p:cNvGrpSpPr>
          <p:nvPr/>
        </p:nvGrpSpPr>
        <p:grpSpPr bwMode="auto">
          <a:xfrm>
            <a:off x="4191000" y="5138738"/>
            <a:ext cx="3048000" cy="1301750"/>
            <a:chOff x="3312" y="1008"/>
            <a:chExt cx="2160" cy="922"/>
          </a:xfrm>
        </p:grpSpPr>
        <p:cxnSp>
          <p:nvCxnSpPr>
            <p:cNvPr id="23619" name="AutoShape 51"/>
            <p:cNvCxnSpPr>
              <a:cxnSpLocks noChangeShapeType="1"/>
              <a:stCxn id="23620" idx="0"/>
              <a:endCxn id="23625" idx="3"/>
            </p:cNvCxnSpPr>
            <p:nvPr/>
          </p:nvCxnSpPr>
          <p:spPr bwMode="auto">
            <a:xfrm flipV="1">
              <a:off x="3960" y="121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20" name="Rectangle 52"/>
            <p:cNvSpPr>
              <a:spLocks noChangeArrowheads="1"/>
            </p:cNvSpPr>
            <p:nvPr/>
          </p:nvSpPr>
          <p:spPr bwMode="auto">
            <a:xfrm>
              <a:off x="3840" y="144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21" name="Rectangle 53"/>
            <p:cNvSpPr>
              <a:spLocks noChangeArrowheads="1"/>
            </p:cNvSpPr>
            <p:nvPr/>
          </p:nvSpPr>
          <p:spPr bwMode="auto">
            <a:xfrm>
              <a:off x="3312" y="144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622" name="Rectangle 54"/>
            <p:cNvSpPr>
              <a:spLocks noChangeArrowheads="1"/>
            </p:cNvSpPr>
            <p:nvPr/>
          </p:nvSpPr>
          <p:spPr bwMode="auto">
            <a:xfrm>
              <a:off x="4752" y="144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23" name="Rectangle 55"/>
            <p:cNvSpPr>
              <a:spLocks noChangeArrowheads="1"/>
            </p:cNvSpPr>
            <p:nvPr/>
          </p:nvSpPr>
          <p:spPr bwMode="auto">
            <a:xfrm>
              <a:off x="4260" y="144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24" name="Rectangle 56"/>
            <p:cNvSpPr>
              <a:spLocks noChangeArrowheads="1"/>
            </p:cNvSpPr>
            <p:nvPr/>
          </p:nvSpPr>
          <p:spPr bwMode="auto">
            <a:xfrm>
              <a:off x="5232" y="144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25" name="Oval 57"/>
            <p:cNvSpPr>
              <a:spLocks noChangeArrowheads="1"/>
            </p:cNvSpPr>
            <p:nvPr/>
          </p:nvSpPr>
          <p:spPr bwMode="auto">
            <a:xfrm>
              <a:off x="4056" y="10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2</a:t>
              </a:r>
            </a:p>
          </p:txBody>
        </p:sp>
        <p:cxnSp>
          <p:nvCxnSpPr>
            <p:cNvPr id="23626" name="AutoShape 58"/>
            <p:cNvCxnSpPr>
              <a:cxnSpLocks noChangeShapeType="1"/>
              <a:stCxn id="23623" idx="0"/>
              <a:endCxn id="23625" idx="5"/>
            </p:cNvCxnSpPr>
            <p:nvPr/>
          </p:nvCxnSpPr>
          <p:spPr bwMode="auto">
            <a:xfrm flipH="1" flipV="1">
              <a:off x="4261" y="121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27" name="Text Box 59"/>
            <p:cNvSpPr txBox="1">
              <a:spLocks noChangeArrowheads="1"/>
            </p:cNvSpPr>
            <p:nvPr/>
          </p:nvSpPr>
          <p:spPr bwMode="auto">
            <a:xfrm>
              <a:off x="3317" y="1670"/>
              <a:ext cx="2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28" name="Oval 60"/>
            <p:cNvSpPr>
              <a:spLocks noChangeArrowheads="1"/>
            </p:cNvSpPr>
            <p:nvPr/>
          </p:nvSpPr>
          <p:spPr bwMode="auto">
            <a:xfrm>
              <a:off x="4992" y="100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4</a:t>
              </a:r>
            </a:p>
          </p:txBody>
        </p:sp>
        <p:cxnSp>
          <p:nvCxnSpPr>
            <p:cNvPr id="23629" name="AutoShape 61"/>
            <p:cNvCxnSpPr>
              <a:cxnSpLocks noChangeShapeType="1"/>
              <a:stCxn id="23622" idx="0"/>
              <a:endCxn id="23628" idx="3"/>
            </p:cNvCxnSpPr>
            <p:nvPr/>
          </p:nvCxnSpPr>
          <p:spPr bwMode="auto">
            <a:xfrm flipV="1">
              <a:off x="4872" y="121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30" name="AutoShape 62"/>
            <p:cNvCxnSpPr>
              <a:cxnSpLocks noChangeShapeType="1"/>
              <a:stCxn id="23624" idx="0"/>
              <a:endCxn id="23628" idx="5"/>
            </p:cNvCxnSpPr>
            <p:nvPr/>
          </p:nvCxnSpPr>
          <p:spPr bwMode="auto">
            <a:xfrm flipH="1" flipV="1">
              <a:off x="5197" y="121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91200" y="3048000"/>
            <a:ext cx="3048000" cy="1766888"/>
            <a:chOff x="3312" y="2112"/>
            <a:chExt cx="2160" cy="1253"/>
          </a:xfrm>
        </p:grpSpPr>
        <p:cxnSp>
          <p:nvCxnSpPr>
            <p:cNvPr id="23604" name="AutoShape 64"/>
            <p:cNvCxnSpPr>
              <a:cxnSpLocks noChangeShapeType="1"/>
              <a:stCxn id="23605" idx="0"/>
              <a:endCxn id="23610" idx="3"/>
            </p:cNvCxnSpPr>
            <p:nvPr/>
          </p:nvCxnSpPr>
          <p:spPr bwMode="auto">
            <a:xfrm flipV="1">
              <a:off x="3960" y="2659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5" name="Rectangle 65"/>
            <p:cNvSpPr>
              <a:spLocks noChangeArrowheads="1"/>
            </p:cNvSpPr>
            <p:nvPr/>
          </p:nvSpPr>
          <p:spPr bwMode="auto">
            <a:xfrm>
              <a:off x="3840" y="288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606" name="Rectangle 66"/>
            <p:cNvSpPr>
              <a:spLocks noChangeArrowheads="1"/>
            </p:cNvSpPr>
            <p:nvPr/>
          </p:nvSpPr>
          <p:spPr bwMode="auto">
            <a:xfrm>
              <a:off x="3312" y="288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607" name="Rectangle 67"/>
            <p:cNvSpPr>
              <a:spLocks noChangeArrowheads="1"/>
            </p:cNvSpPr>
            <p:nvPr/>
          </p:nvSpPr>
          <p:spPr bwMode="auto">
            <a:xfrm>
              <a:off x="4752" y="288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608" name="Rectangle 68"/>
            <p:cNvSpPr>
              <a:spLocks noChangeArrowheads="1"/>
            </p:cNvSpPr>
            <p:nvPr/>
          </p:nvSpPr>
          <p:spPr bwMode="auto">
            <a:xfrm>
              <a:off x="4260" y="288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609" name="Rectangle 69"/>
            <p:cNvSpPr>
              <a:spLocks noChangeArrowheads="1"/>
            </p:cNvSpPr>
            <p:nvPr/>
          </p:nvSpPr>
          <p:spPr bwMode="auto">
            <a:xfrm>
              <a:off x="5232" y="2880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610" name="Oval 70"/>
            <p:cNvSpPr>
              <a:spLocks noChangeArrowheads="1"/>
            </p:cNvSpPr>
            <p:nvPr/>
          </p:nvSpPr>
          <p:spPr bwMode="auto">
            <a:xfrm>
              <a:off x="4056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2</a:t>
              </a:r>
            </a:p>
          </p:txBody>
        </p:sp>
        <p:cxnSp>
          <p:nvCxnSpPr>
            <p:cNvPr id="23611" name="AutoShape 71"/>
            <p:cNvCxnSpPr>
              <a:cxnSpLocks noChangeShapeType="1"/>
              <a:stCxn id="23608" idx="0"/>
              <a:endCxn id="23610" idx="5"/>
            </p:cNvCxnSpPr>
            <p:nvPr/>
          </p:nvCxnSpPr>
          <p:spPr bwMode="auto">
            <a:xfrm flipH="1" flipV="1">
              <a:off x="4261" y="2659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12" name="Text Box 72"/>
            <p:cNvSpPr txBox="1">
              <a:spLocks noChangeArrowheads="1"/>
            </p:cNvSpPr>
            <p:nvPr/>
          </p:nvSpPr>
          <p:spPr bwMode="auto">
            <a:xfrm>
              <a:off x="3322" y="3105"/>
              <a:ext cx="2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  <p:sp>
          <p:nvSpPr>
            <p:cNvPr id="23613" name="Oval 73"/>
            <p:cNvSpPr>
              <a:spLocks noChangeArrowheads="1"/>
            </p:cNvSpPr>
            <p:nvPr/>
          </p:nvSpPr>
          <p:spPr bwMode="auto">
            <a:xfrm>
              <a:off x="4992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4</a:t>
              </a:r>
            </a:p>
          </p:txBody>
        </p:sp>
        <p:cxnSp>
          <p:nvCxnSpPr>
            <p:cNvPr id="23614" name="AutoShape 74"/>
            <p:cNvCxnSpPr>
              <a:cxnSpLocks noChangeShapeType="1"/>
              <a:stCxn id="23607" idx="0"/>
              <a:endCxn id="23613" idx="3"/>
            </p:cNvCxnSpPr>
            <p:nvPr/>
          </p:nvCxnSpPr>
          <p:spPr bwMode="auto">
            <a:xfrm flipV="1">
              <a:off x="4872" y="265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5" name="AutoShape 75"/>
            <p:cNvCxnSpPr>
              <a:cxnSpLocks noChangeShapeType="1"/>
              <a:stCxn id="23609" idx="0"/>
              <a:endCxn id="23613" idx="5"/>
            </p:cNvCxnSpPr>
            <p:nvPr/>
          </p:nvCxnSpPr>
          <p:spPr bwMode="auto">
            <a:xfrm flipH="1" flipV="1">
              <a:off x="5197" y="2659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16" name="Oval 76"/>
            <p:cNvSpPr>
              <a:spLocks noChangeArrowheads="1"/>
            </p:cNvSpPr>
            <p:nvPr/>
          </p:nvSpPr>
          <p:spPr bwMode="auto">
            <a:xfrm>
              <a:off x="4512" y="2112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6</a:t>
              </a:r>
            </a:p>
          </p:txBody>
        </p:sp>
        <p:cxnSp>
          <p:nvCxnSpPr>
            <p:cNvPr id="23617" name="AutoShape 77"/>
            <p:cNvCxnSpPr>
              <a:cxnSpLocks noChangeShapeType="1"/>
              <a:stCxn id="23613" idx="1"/>
              <a:endCxn id="23616" idx="5"/>
            </p:cNvCxnSpPr>
            <p:nvPr/>
          </p:nvCxnSpPr>
          <p:spPr bwMode="auto">
            <a:xfrm flipH="1" flipV="1">
              <a:off x="4717" y="2323"/>
              <a:ext cx="310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8" name="AutoShape 78"/>
            <p:cNvCxnSpPr>
              <a:cxnSpLocks noChangeShapeType="1"/>
              <a:stCxn id="23610" idx="7"/>
              <a:endCxn id="23616" idx="3"/>
            </p:cNvCxnSpPr>
            <p:nvPr/>
          </p:nvCxnSpPr>
          <p:spPr bwMode="auto">
            <a:xfrm flipV="1">
              <a:off x="4261" y="2323"/>
              <a:ext cx="286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584" name="Group 79"/>
          <p:cNvGrpSpPr>
            <a:grpSpLocks/>
          </p:cNvGrpSpPr>
          <p:nvPr/>
        </p:nvGrpSpPr>
        <p:grpSpPr bwMode="auto">
          <a:xfrm>
            <a:off x="4191000" y="998538"/>
            <a:ext cx="3048000" cy="1897062"/>
            <a:chOff x="3312" y="2688"/>
            <a:chExt cx="2160" cy="1344"/>
          </a:xfrm>
        </p:grpSpPr>
        <p:cxnSp>
          <p:nvCxnSpPr>
            <p:cNvPr id="23587" name="AutoShape 80"/>
            <p:cNvCxnSpPr>
              <a:cxnSpLocks noChangeShapeType="1"/>
              <a:stCxn id="23588" idx="0"/>
              <a:endCxn id="23593" idx="3"/>
            </p:cNvCxnSpPr>
            <p:nvPr/>
          </p:nvCxnSpPr>
          <p:spPr bwMode="auto">
            <a:xfrm flipV="1">
              <a:off x="3960" y="3571"/>
              <a:ext cx="131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8" name="Rectangle 81"/>
            <p:cNvSpPr>
              <a:spLocks noChangeArrowheads="1"/>
            </p:cNvSpPr>
            <p:nvPr/>
          </p:nvSpPr>
          <p:spPr bwMode="auto">
            <a:xfrm>
              <a:off x="3840" y="379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c</a:t>
              </a:r>
            </a:p>
          </p:txBody>
        </p:sp>
        <p:sp>
          <p:nvSpPr>
            <p:cNvPr id="23589" name="Rectangle 82"/>
            <p:cNvSpPr>
              <a:spLocks noChangeArrowheads="1"/>
            </p:cNvSpPr>
            <p:nvPr/>
          </p:nvSpPr>
          <p:spPr bwMode="auto">
            <a:xfrm>
              <a:off x="3312" y="304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a</a:t>
              </a:r>
            </a:p>
          </p:txBody>
        </p:sp>
        <p:sp>
          <p:nvSpPr>
            <p:cNvPr id="23590" name="Rectangle 83"/>
            <p:cNvSpPr>
              <a:spLocks noChangeArrowheads="1"/>
            </p:cNvSpPr>
            <p:nvPr/>
          </p:nvSpPr>
          <p:spPr bwMode="auto">
            <a:xfrm>
              <a:off x="4752" y="379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b</a:t>
              </a:r>
            </a:p>
          </p:txBody>
        </p:sp>
        <p:sp>
          <p:nvSpPr>
            <p:cNvPr id="23591" name="Rectangle 84"/>
            <p:cNvSpPr>
              <a:spLocks noChangeArrowheads="1"/>
            </p:cNvSpPr>
            <p:nvPr/>
          </p:nvSpPr>
          <p:spPr bwMode="auto">
            <a:xfrm>
              <a:off x="4260" y="379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d</a:t>
              </a:r>
            </a:p>
          </p:txBody>
        </p:sp>
        <p:sp>
          <p:nvSpPr>
            <p:cNvPr id="23592" name="Rectangle 85"/>
            <p:cNvSpPr>
              <a:spLocks noChangeArrowheads="1"/>
            </p:cNvSpPr>
            <p:nvPr/>
          </p:nvSpPr>
          <p:spPr bwMode="auto">
            <a:xfrm>
              <a:off x="5232" y="379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23593" name="Oval 86"/>
            <p:cNvSpPr>
              <a:spLocks noChangeArrowheads="1"/>
            </p:cNvSpPr>
            <p:nvPr/>
          </p:nvSpPr>
          <p:spPr bwMode="auto">
            <a:xfrm>
              <a:off x="4056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2</a:t>
              </a:r>
            </a:p>
          </p:txBody>
        </p:sp>
        <p:cxnSp>
          <p:nvCxnSpPr>
            <p:cNvPr id="23594" name="AutoShape 87"/>
            <p:cNvCxnSpPr>
              <a:cxnSpLocks noChangeShapeType="1"/>
              <a:stCxn id="23591" idx="0"/>
              <a:endCxn id="23593" idx="5"/>
            </p:cNvCxnSpPr>
            <p:nvPr/>
          </p:nvCxnSpPr>
          <p:spPr bwMode="auto">
            <a:xfrm flipH="1" flipV="1">
              <a:off x="4261" y="3571"/>
              <a:ext cx="119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5" name="Oval 88"/>
            <p:cNvSpPr>
              <a:spLocks noChangeArrowheads="1"/>
            </p:cNvSpPr>
            <p:nvPr/>
          </p:nvSpPr>
          <p:spPr bwMode="auto">
            <a:xfrm>
              <a:off x="4992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4</a:t>
              </a:r>
            </a:p>
          </p:txBody>
        </p:sp>
        <p:cxnSp>
          <p:nvCxnSpPr>
            <p:cNvPr id="23596" name="AutoShape 89"/>
            <p:cNvCxnSpPr>
              <a:cxnSpLocks noChangeShapeType="1"/>
              <a:stCxn id="23590" idx="0"/>
              <a:endCxn id="23595" idx="3"/>
            </p:cNvCxnSpPr>
            <p:nvPr/>
          </p:nvCxnSpPr>
          <p:spPr bwMode="auto">
            <a:xfrm flipV="1">
              <a:off x="4872" y="3571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90"/>
            <p:cNvCxnSpPr>
              <a:cxnSpLocks noChangeShapeType="1"/>
              <a:stCxn id="23592" idx="0"/>
              <a:endCxn id="23595" idx="5"/>
            </p:cNvCxnSpPr>
            <p:nvPr/>
          </p:nvCxnSpPr>
          <p:spPr bwMode="auto">
            <a:xfrm flipH="1" flipV="1">
              <a:off x="5197" y="3571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8" name="Oval 91"/>
            <p:cNvSpPr>
              <a:spLocks noChangeArrowheads="1"/>
            </p:cNvSpPr>
            <p:nvPr/>
          </p:nvSpPr>
          <p:spPr bwMode="auto">
            <a:xfrm>
              <a:off x="4512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6</a:t>
              </a:r>
            </a:p>
          </p:txBody>
        </p:sp>
        <p:cxnSp>
          <p:nvCxnSpPr>
            <p:cNvPr id="23599" name="AutoShape 92"/>
            <p:cNvCxnSpPr>
              <a:cxnSpLocks noChangeShapeType="1"/>
              <a:stCxn id="23595" idx="1"/>
              <a:endCxn id="23598" idx="5"/>
            </p:cNvCxnSpPr>
            <p:nvPr/>
          </p:nvCxnSpPr>
          <p:spPr bwMode="auto">
            <a:xfrm flipH="1" flipV="1">
              <a:off x="4717" y="3235"/>
              <a:ext cx="310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93"/>
            <p:cNvCxnSpPr>
              <a:cxnSpLocks noChangeShapeType="1"/>
              <a:stCxn id="23593" idx="7"/>
              <a:endCxn id="23598" idx="3"/>
            </p:cNvCxnSpPr>
            <p:nvPr/>
          </p:nvCxnSpPr>
          <p:spPr bwMode="auto">
            <a:xfrm flipV="1">
              <a:off x="4261" y="3235"/>
              <a:ext cx="286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1" name="Oval 94"/>
            <p:cNvSpPr>
              <a:spLocks noChangeArrowheads="1"/>
            </p:cNvSpPr>
            <p:nvPr/>
          </p:nvSpPr>
          <p:spPr bwMode="auto">
            <a:xfrm>
              <a:off x="3840" y="268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/>
                <a:t>11</a:t>
              </a:r>
            </a:p>
          </p:txBody>
        </p:sp>
        <p:cxnSp>
          <p:nvCxnSpPr>
            <p:cNvPr id="23602" name="AutoShape 95"/>
            <p:cNvCxnSpPr>
              <a:cxnSpLocks noChangeShapeType="1"/>
              <a:stCxn id="23589" idx="0"/>
              <a:endCxn id="23601" idx="3"/>
            </p:cNvCxnSpPr>
            <p:nvPr/>
          </p:nvCxnSpPr>
          <p:spPr bwMode="auto">
            <a:xfrm flipV="1">
              <a:off x="3432" y="2899"/>
              <a:ext cx="443" cy="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96"/>
            <p:cNvCxnSpPr>
              <a:cxnSpLocks noChangeShapeType="1"/>
              <a:stCxn id="23598" idx="1"/>
              <a:endCxn id="23601" idx="5"/>
            </p:cNvCxnSpPr>
            <p:nvPr/>
          </p:nvCxnSpPr>
          <p:spPr bwMode="auto">
            <a:xfrm flipH="1" flipV="1">
              <a:off x="4045" y="2899"/>
              <a:ext cx="502" cy="1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85" name="AutoShape 97"/>
          <p:cNvSpPr>
            <a:spLocks noChangeArrowheads="1"/>
          </p:cNvSpPr>
          <p:nvPr/>
        </p:nvSpPr>
        <p:spPr bwMode="auto">
          <a:xfrm rot="-5400000">
            <a:off x="3657600" y="5257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AutoShape 98"/>
          <p:cNvSpPr>
            <a:spLocks noChangeArrowheads="1"/>
          </p:cNvSpPr>
          <p:nvPr/>
        </p:nvSpPr>
        <p:spPr bwMode="auto">
          <a:xfrm rot="8100000">
            <a:off x="5943600" y="3352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Web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/>
          <a:lstStyle/>
          <a:p>
            <a:r>
              <a:rPr lang="en-US" sz="2000" dirty="0"/>
              <a:t>Suppose you are designing a new </a:t>
            </a:r>
            <a:r>
              <a:rPr lang="en-US" sz="2000" b="1" dirty="0">
                <a:solidFill>
                  <a:srgbClr val="FF0000"/>
                </a:solidFill>
              </a:rPr>
              <a:t>online auction website </a:t>
            </a:r>
            <a:r>
              <a:rPr lang="en-US" sz="2000" dirty="0"/>
              <a:t>that is intended </a:t>
            </a:r>
            <a:r>
              <a:rPr lang="en-US" sz="2000" dirty="0" smtClean="0"/>
              <a:t>to process </a:t>
            </a:r>
            <a:r>
              <a:rPr lang="en-US" sz="2000" dirty="0"/>
              <a:t>bids for multi-lot auctions. </a:t>
            </a:r>
            <a:endParaRPr lang="en-US" sz="2000" dirty="0" smtClean="0"/>
          </a:p>
          <a:p>
            <a:r>
              <a:rPr lang="en-US" sz="2000" dirty="0" smtClean="0"/>
              <a:t>This website </a:t>
            </a:r>
            <a:r>
              <a:rPr lang="en-US" sz="2000" dirty="0"/>
              <a:t>should be able to </a:t>
            </a:r>
            <a:r>
              <a:rPr lang="en-US" sz="2000" dirty="0" smtClean="0"/>
              <a:t>handle a </a:t>
            </a:r>
            <a:r>
              <a:rPr lang="en-US" sz="2000" dirty="0"/>
              <a:t>single auction for 100 units of the same digital camera or 500 units of the </a:t>
            </a:r>
            <a:r>
              <a:rPr lang="en-US" sz="2000" dirty="0" smtClean="0"/>
              <a:t>same smartphone</a:t>
            </a:r>
            <a:r>
              <a:rPr lang="en-US" sz="2000" dirty="0"/>
              <a:t>, where bids </a:t>
            </a:r>
            <a:r>
              <a:rPr lang="en-US" sz="2000" dirty="0" smtClean="0"/>
              <a:t>are of </a:t>
            </a:r>
            <a:r>
              <a:rPr lang="en-US" sz="2000" dirty="0"/>
              <a:t>the form, </a:t>
            </a:r>
            <a:r>
              <a:rPr lang="en-US" sz="2000" b="1" dirty="0">
                <a:solidFill>
                  <a:srgbClr val="FF0000"/>
                </a:solidFill>
              </a:rPr>
              <a:t>“x units for $y,”</a:t>
            </a:r>
            <a:r>
              <a:rPr lang="en-US" sz="2000" dirty="0"/>
              <a:t> meaning that </a:t>
            </a:r>
            <a:r>
              <a:rPr lang="en-US" sz="2000" dirty="0" smtClean="0"/>
              <a:t>the bidder </a:t>
            </a:r>
            <a:r>
              <a:rPr lang="en-US" sz="2000" dirty="0"/>
              <a:t>wants a quantity of x of the items being sold and is willing to pay $y for </a:t>
            </a:r>
            <a:r>
              <a:rPr lang="en-US" sz="2000" dirty="0" smtClean="0"/>
              <a:t>all x </a:t>
            </a:r>
            <a:r>
              <a:rPr lang="en-US" sz="2000" dirty="0"/>
              <a:t>of them.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challenge for your website is that it must allow for a large </a:t>
            </a:r>
            <a:r>
              <a:rPr lang="en-US" sz="2000" dirty="0" smtClean="0"/>
              <a:t>number of </a:t>
            </a:r>
            <a:r>
              <a:rPr lang="en-US" sz="2000" dirty="0"/>
              <a:t>bidders to place such multi-lot bids and it must decide which bidders to </a:t>
            </a:r>
            <a:r>
              <a:rPr lang="en-US" sz="2000" dirty="0" smtClean="0"/>
              <a:t>choose as </a:t>
            </a:r>
            <a:r>
              <a:rPr lang="en-US" sz="2000" dirty="0"/>
              <a:t>the winners.</a:t>
            </a:r>
          </a:p>
          <a:p>
            <a:r>
              <a:rPr lang="en-US" sz="2000" dirty="0"/>
              <a:t>Naturally, </a:t>
            </a:r>
            <a:r>
              <a:rPr lang="en-US" sz="2000" dirty="0" smtClean="0"/>
              <a:t>one is</a:t>
            </a:r>
            <a:r>
              <a:rPr lang="en-US" sz="2000" dirty="0"/>
              <a:t> </a:t>
            </a:r>
            <a:r>
              <a:rPr lang="en-US" sz="2000" dirty="0" smtClean="0"/>
              <a:t>interested </a:t>
            </a:r>
            <a:r>
              <a:rPr lang="en-US" sz="2000" dirty="0"/>
              <a:t>in </a:t>
            </a:r>
            <a:r>
              <a:rPr lang="en-US" sz="2000" dirty="0" smtClean="0"/>
              <a:t>designing </a:t>
            </a:r>
            <a:r>
              <a:rPr lang="en-US" sz="2000" dirty="0"/>
              <a:t>the website so that it always chooses a set of </a:t>
            </a:r>
            <a:r>
              <a:rPr lang="en-US" sz="2000" dirty="0" smtClean="0"/>
              <a:t>winning bids </a:t>
            </a:r>
            <a:r>
              <a:rPr lang="en-US" sz="2000" dirty="0"/>
              <a:t>that maximizes the total amount of money paid for the items being auctioned.</a:t>
            </a:r>
          </a:p>
          <a:p>
            <a:r>
              <a:rPr lang="en-US" sz="2000" dirty="0"/>
              <a:t>So how do you decide which bidders to choose as the winners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3B0D-09D1-2644-B313-02B70C83CF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A8AF70A-B368-C94A-B82D-7F005A55C78F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Extended Huffman Tree Example</a:t>
            </a:r>
          </a:p>
        </p:txBody>
      </p:sp>
      <p:pic>
        <p:nvPicPr>
          <p:cNvPr id="24580" name="Picture 6" descr="hu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8078" r="31482" b="29039"/>
          <a:stretch>
            <a:fillRect/>
          </a:stretch>
        </p:blipFill>
        <p:spPr>
          <a:xfrm>
            <a:off x="1371600" y="1579563"/>
            <a:ext cx="6705600" cy="4876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F0E68C0-481C-384E-8FDE-9E1FD713D797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324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Greedy </a:t>
            </a:r>
            <a:r>
              <a:rPr lang="en-US" dirty="0" smtClean="0">
                <a:ea typeface="+mj-ea"/>
                <a:cs typeface="+mj-cs"/>
              </a:rPr>
              <a:t>Method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  <a:latin typeface="Tahoma" charset="0"/>
              </a:rPr>
              <a:t>The greedy method</a:t>
            </a:r>
            <a:r>
              <a:rPr lang="en-US">
                <a:latin typeface="Tahoma" charset="0"/>
              </a:rPr>
              <a:t> is a general algorithm design paradigm, built on the following elements: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  <a:latin typeface="Tahoma" charset="0"/>
              </a:rPr>
              <a:t>configurations</a:t>
            </a:r>
            <a:r>
              <a:rPr lang="en-US">
                <a:latin typeface="Tahoma" charset="0"/>
              </a:rPr>
              <a:t>: different choices, collections, or values to find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chemeClr val="tx2"/>
                </a:solidFill>
                <a:latin typeface="Tahoma" charset="0"/>
              </a:rPr>
              <a:t>objective function</a:t>
            </a:r>
            <a:r>
              <a:rPr lang="en-US">
                <a:latin typeface="Tahoma" charset="0"/>
              </a:rPr>
              <a:t>: a score assigned to configurations, which we want to either maximize or minimize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It works best when applied to problems with the </a:t>
            </a:r>
            <a:r>
              <a:rPr lang="en-US" b="1">
                <a:solidFill>
                  <a:schemeClr val="tx2"/>
                </a:solidFill>
                <a:latin typeface="Tahoma" charset="0"/>
              </a:rPr>
              <a:t>greedy-choice</a:t>
            </a:r>
            <a:r>
              <a:rPr lang="en-US">
                <a:latin typeface="Tahoma" charset="0"/>
              </a:rPr>
              <a:t> property: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a globally-optimal solution can always be found by a series of local improvements from a starting configuration.</a:t>
            </a:r>
            <a:endParaRPr lang="en-US" b="1" i="1">
              <a:latin typeface="Times New Roman" charset="0"/>
            </a:endParaRP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6705600" y="152400"/>
          <a:ext cx="206216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lip" r:id="rId3" imgW="4582562" imgH="3363362" progId="MS_ClipArt_Gallery.5">
                  <p:embed/>
                </p:oleObj>
              </mc:Choice>
              <mc:Fallback>
                <p:oleObj name="Clip" r:id="rId3" imgW="4582562" imgH="3363362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"/>
                        <a:ext cx="206216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03" y="3048000"/>
            <a:ext cx="4467497" cy="3399182"/>
          </a:xfrm>
          <a:prstGeom prst="rect">
            <a:avLst/>
          </a:prstGeom>
        </p:spPr>
      </p:pic>
      <p:sp>
        <p:nvSpPr>
          <p:cNvPr id="174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F0E68C0-481C-384E-8FDE-9E1FD713D797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324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Greedy </a:t>
            </a:r>
            <a:r>
              <a:rPr lang="en-US" dirty="0" smtClean="0">
                <a:ea typeface="+mj-ea"/>
                <a:cs typeface="+mj-cs"/>
              </a:rPr>
              <a:t>Method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458200" cy="5029200"/>
          </a:xfrm>
        </p:spPr>
        <p:txBody>
          <a:bodyPr/>
          <a:lstStyle/>
          <a:p>
            <a:r>
              <a:rPr lang="en-US" sz="2400" dirty="0"/>
              <a:t>The sequence of choices starts </a:t>
            </a:r>
            <a:r>
              <a:rPr lang="en-US" sz="2400" dirty="0" smtClean="0"/>
              <a:t>from some </a:t>
            </a:r>
            <a:r>
              <a:rPr lang="en-US" sz="2400" dirty="0"/>
              <a:t>well-understood starting configuration, and then iteratively makes the </a:t>
            </a:r>
            <a:r>
              <a:rPr lang="en-US" sz="2400" dirty="0" smtClean="0"/>
              <a:t>decision that </a:t>
            </a:r>
            <a:r>
              <a:rPr lang="en-US" sz="2400" dirty="0"/>
              <a:t>is best from all of those that are currently possible, in terms of </a:t>
            </a:r>
            <a:r>
              <a:rPr lang="en-US" sz="2400" dirty="0" smtClean="0"/>
              <a:t>improving the </a:t>
            </a:r>
            <a:r>
              <a:rPr lang="en-US" sz="2400" dirty="0"/>
              <a:t>objective </a:t>
            </a:r>
            <a:r>
              <a:rPr lang="en-US" sz="2400" dirty="0" smtClean="0"/>
              <a:t>function.</a:t>
            </a:r>
            <a:endParaRPr lang="en-US" sz="2400" b="1" i="1" dirty="0">
              <a:latin typeface="Times New Roman" charset="0"/>
            </a:endParaRP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6705600" y="152400"/>
          <a:ext cx="206216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4582562" imgH="3363362" progId="MS_ClipArt_Gallery.5">
                  <p:embed/>
                </p:oleObj>
              </mc:Choice>
              <mc:Fallback>
                <p:oleObj name="Clip" r:id="rId4" imgW="4582562" imgH="3363362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"/>
                        <a:ext cx="206216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400" y="7196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Auction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4495800"/>
          </a:xfrm>
        </p:spPr>
        <p:txBody>
          <a:bodyPr/>
          <a:lstStyle/>
          <a:p>
            <a:r>
              <a:rPr lang="en-US" sz="2000" dirty="0" smtClean="0"/>
              <a:t>This greedy </a:t>
            </a:r>
            <a:r>
              <a:rPr lang="en-US" sz="2000" dirty="0"/>
              <a:t>strategy </a:t>
            </a:r>
            <a:r>
              <a:rPr lang="en-US" sz="2000" dirty="0" smtClean="0"/>
              <a:t>works for the profit-maximizing online auction problem </a:t>
            </a:r>
            <a:r>
              <a:rPr lang="en-US" sz="2000" dirty="0"/>
              <a:t>if </a:t>
            </a:r>
            <a:r>
              <a:rPr lang="en-US" sz="2000" dirty="0" smtClean="0"/>
              <a:t>you can </a:t>
            </a:r>
            <a:r>
              <a:rPr lang="en-US" sz="2000" dirty="0"/>
              <a:t>satisfy a bid to buy x units for $y by selling k &lt; x units for $</a:t>
            </a:r>
            <a:r>
              <a:rPr lang="en-US" sz="2000" dirty="0" err="1"/>
              <a:t>yk</a:t>
            </a:r>
            <a:r>
              <a:rPr lang="en-US" sz="2000" dirty="0"/>
              <a:t>/x. </a:t>
            </a:r>
            <a:endParaRPr lang="en-US" sz="2000" dirty="0" smtClean="0"/>
          </a:p>
          <a:p>
            <a:r>
              <a:rPr lang="en-US" sz="2000" dirty="0" smtClean="0"/>
              <a:t>In this case,</a:t>
            </a:r>
            <a:r>
              <a:rPr lang="en-US" sz="2000" dirty="0"/>
              <a:t> </a:t>
            </a:r>
            <a:r>
              <a:rPr lang="en-US" sz="2000" dirty="0" smtClean="0"/>
              <a:t>this </a:t>
            </a:r>
            <a:r>
              <a:rPr lang="en-US" sz="2000" dirty="0"/>
              <a:t>problem is equivalent to </a:t>
            </a:r>
            <a:r>
              <a:rPr lang="en-US" sz="2000" dirty="0" smtClean="0"/>
              <a:t>the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fractional </a:t>
            </a:r>
            <a:r>
              <a:rPr lang="en-US" sz="2000" b="1" dirty="0">
                <a:solidFill>
                  <a:srgbClr val="FF0000"/>
                </a:solidFill>
              </a:rPr>
              <a:t>knapsack problem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3B0D-09D1-2644-B313-02B70C83CF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49427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7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Auctions and the 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knapsack problem</a:t>
            </a:r>
            <a:r>
              <a:rPr lang="en-US" sz="2000" dirty="0"/>
              <a:t>, we are given a set of n items, each having a </a:t>
            </a:r>
            <a:r>
              <a:rPr lang="en-US" sz="2000" dirty="0" smtClean="0"/>
              <a:t>weight and </a:t>
            </a:r>
            <a:r>
              <a:rPr lang="en-US" sz="2000" dirty="0"/>
              <a:t>a benefit, and we are interested in choosing the set of items that </a:t>
            </a:r>
            <a:r>
              <a:rPr lang="en-US" sz="2000" dirty="0" smtClean="0"/>
              <a:t>maximize our </a:t>
            </a:r>
            <a:r>
              <a:rPr lang="en-US" sz="2000" dirty="0"/>
              <a:t>total benefit while not going over the weight capacity of the knapsack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the web auction application, </a:t>
            </a:r>
            <a:r>
              <a:rPr lang="en-US" sz="2000" dirty="0"/>
              <a:t>each bid is an item, with its “weight” being the number of units </a:t>
            </a:r>
            <a:r>
              <a:rPr lang="en-US" sz="2000" dirty="0" smtClean="0"/>
              <a:t>being requested </a:t>
            </a:r>
            <a:r>
              <a:rPr lang="en-US" sz="2000" dirty="0"/>
              <a:t>and its benefit being the amount of money being offered. </a:t>
            </a:r>
            <a:endParaRPr lang="en-US" sz="2000" dirty="0" smtClean="0"/>
          </a:p>
          <a:p>
            <a:r>
              <a:rPr lang="en-US" sz="2000" dirty="0" smtClean="0"/>
              <a:t>In the instance</a:t>
            </a:r>
            <a:r>
              <a:rPr lang="en-US" sz="2000" dirty="0"/>
              <a:t>, where bids can be satisfied with a partial fulfillment, then it is an </a:t>
            </a:r>
            <a:r>
              <a:rPr lang="en-US" sz="2000" dirty="0" smtClean="0"/>
              <a:t>instance of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fractional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knapsack problem, for which the greedy method works to </a:t>
            </a:r>
            <a:r>
              <a:rPr lang="en-US" sz="2000" dirty="0" smtClean="0"/>
              <a:t>find an </a:t>
            </a:r>
            <a:r>
              <a:rPr lang="en-US" sz="2000" dirty="0"/>
              <a:t>optimal solution. </a:t>
            </a:r>
            <a:endParaRPr lang="en-US" sz="2000" dirty="0" smtClean="0"/>
          </a:p>
          <a:p>
            <a:r>
              <a:rPr lang="en-US" sz="2000" dirty="0" smtClean="0"/>
              <a:t>Interestingly</a:t>
            </a:r>
            <a:r>
              <a:rPr lang="en-US" sz="2000" dirty="0"/>
              <a:t>, for the “0-1” version of the problem, </a:t>
            </a:r>
            <a:r>
              <a:rPr lang="en-US" sz="2000" dirty="0" smtClean="0"/>
              <a:t>where fractional </a:t>
            </a:r>
            <a:r>
              <a:rPr lang="en-US" sz="2000" dirty="0"/>
              <a:t>choices are not allowed, then the greedy method may not </a:t>
            </a:r>
            <a:r>
              <a:rPr lang="en-US" sz="2000" dirty="0" smtClean="0"/>
              <a:t>work</a:t>
            </a:r>
            <a:r>
              <a:rPr lang="en-US" sz="2000" dirty="0"/>
              <a:t> </a:t>
            </a:r>
            <a:r>
              <a:rPr lang="en-US" sz="2000" dirty="0" smtClean="0"/>
              <a:t>and the problem is potentially very difficult to solve in polynomial time.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Greedy Method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3B0D-09D1-2644-B313-02B70C83CF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44606B-2E38-D449-8B8F-F87B91AF563A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Fractional Knapsack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Problem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Given: A set S of n items, with each item i having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b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- a positive benefit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w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- a positive 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Goal: Choose items with maximum total benefit but with weight at most 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If we are allowed to take fractional amounts, then this is the </a:t>
            </a:r>
            <a:r>
              <a:rPr lang="en-US" sz="2400" b="1">
                <a:solidFill>
                  <a:schemeClr val="tx2"/>
                </a:solidFill>
                <a:latin typeface="Tahoma" charset="0"/>
              </a:rPr>
              <a:t>fractional knapsack problem</a:t>
            </a:r>
            <a:r>
              <a:rPr lang="en-US" sz="2400">
                <a:latin typeface="Tahom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In this case, we let x</a:t>
            </a:r>
            <a:r>
              <a:rPr lang="en-US" sz="2000" baseline="-25000">
                <a:latin typeface="Tahoma" charset="0"/>
              </a:rPr>
              <a:t>i </a:t>
            </a:r>
            <a:r>
              <a:rPr lang="en-US" sz="2000">
                <a:latin typeface="Tahoma" charset="0"/>
              </a:rPr>
              <a:t>denote the amount we take of item i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Objective: maximize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Constraint:</a:t>
            </a:r>
            <a:endParaRPr lang="en-US" sz="2000" b="1">
              <a:solidFill>
                <a:schemeClr val="tx2"/>
              </a:solidFill>
              <a:latin typeface="Tahoma" charset="0"/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526338" y="152400"/>
          <a:ext cx="13287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Clip" r:id="rId3" imgW="2225644" imgH="2682844" progId="MS_ClipArt_Gallery.5">
                  <p:embed/>
                </p:oleObj>
              </mc:Choice>
              <mc:Fallback>
                <p:oleObj name="Clip" r:id="rId3" imgW="2225644" imgH="2682844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13287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962400" y="4648200"/>
          <a:ext cx="19510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787058" imgH="342751" progId="Equation.3">
                  <p:embed/>
                </p:oleObj>
              </mc:Choice>
              <mc:Fallback>
                <p:oleObj name="Equation" r:id="rId5" imgW="787058" imgH="34275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19510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35325" y="5638800"/>
          <a:ext cx="1574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7" imgW="634725" imgH="342751" progId="Equation.3">
                  <p:embed/>
                </p:oleObj>
              </mc:Choice>
              <mc:Fallback>
                <p:oleObj name="Equation" r:id="rId7" imgW="634725" imgH="34275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5638800"/>
                        <a:ext cx="1574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EC14FA6-7F0A-4445-89E6-CA14A64EB219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Given: A set S of n items, with each item i having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b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- a positive benefit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w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 - a positive 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Goal: Choose items with maximum total benefit but with weight at most W.</a:t>
            </a: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7526338" y="152400"/>
          <a:ext cx="13287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Clip" r:id="rId3" imgW="2225644" imgH="2682844" progId="MS_ClipArt_Gallery.5">
                  <p:embed/>
                </p:oleObj>
              </mc:Choice>
              <mc:Fallback>
                <p:oleObj name="Clip" r:id="rId3" imgW="2225644" imgH="2682844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13287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6" descr="HH0100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141788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HH0100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760788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H0100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446588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H0100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962400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H0100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95800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15938" y="5029200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Weight: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123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Benefit: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954213" y="464820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697163" y="464820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387725" y="464820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079875" y="464820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754563" y="464820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790700" y="5105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 ml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533650" y="5105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 ml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224213" y="5105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 ml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916363" y="5105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 ml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4591050" y="5105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 ml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1824038" y="5486400"/>
            <a:ext cx="560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$12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2565400" y="54864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$32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3257550" y="54864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$40</a:t>
            </a:r>
          </a:p>
        </p:txBody>
      </p:sp>
      <p:sp>
        <p:nvSpPr>
          <p:cNvPr id="26650" name="Text Box 27"/>
          <p:cNvSpPr txBox="1">
            <a:spLocks noChangeArrowheads="1"/>
          </p:cNvSpPr>
          <p:nvPr/>
        </p:nvSpPr>
        <p:spPr bwMode="auto">
          <a:xfrm>
            <a:off x="3949700" y="54864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$30</a:t>
            </a:r>
          </a:p>
        </p:txBody>
      </p:sp>
      <p:sp>
        <p:nvSpPr>
          <p:cNvPr id="26651" name="Text Box 28"/>
          <p:cNvSpPr txBox="1">
            <a:spLocks noChangeArrowheads="1"/>
          </p:cNvSpPr>
          <p:nvPr/>
        </p:nvSpPr>
        <p:spPr bwMode="auto">
          <a:xfrm>
            <a:off x="4622800" y="54864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$50</a:t>
            </a:r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685800" y="4343400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Items: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717550" y="5791200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Value: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1947863" y="5867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533400" y="6172200"/>
            <a:ext cx="1201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($ per ml)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2690813" y="5867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3319463" y="5867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26658" name="Text Box 35"/>
          <p:cNvSpPr txBox="1">
            <a:spLocks noChangeArrowheads="1"/>
          </p:cNvSpPr>
          <p:nvPr/>
        </p:nvSpPr>
        <p:spPr bwMode="auto">
          <a:xfrm>
            <a:off x="4075113" y="5867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4686300" y="58674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grpSp>
        <p:nvGrpSpPr>
          <p:cNvPr id="26660" name="Group 47"/>
          <p:cNvGrpSpPr>
            <a:grpSpLocks/>
          </p:cNvGrpSpPr>
          <p:nvPr/>
        </p:nvGrpSpPr>
        <p:grpSpPr bwMode="auto">
          <a:xfrm>
            <a:off x="5791200" y="3206750"/>
            <a:ext cx="1247775" cy="2722563"/>
            <a:chOff x="4180" y="2068"/>
            <a:chExt cx="786" cy="1715"/>
          </a:xfrm>
        </p:grpSpPr>
        <p:sp>
          <p:nvSpPr>
            <p:cNvPr id="26664" name="Freeform 38"/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9"/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0"/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1"/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2"/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4"/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320" y="3552"/>
              <a:ext cx="4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10 ml</a:t>
              </a:r>
            </a:p>
          </p:txBody>
        </p:sp>
      </p:grpSp>
      <p:sp>
        <p:nvSpPr>
          <p:cNvPr id="26661" name="Line 46"/>
          <p:cNvSpPr>
            <a:spLocks noChangeShapeType="1"/>
          </p:cNvSpPr>
          <p:nvPr/>
        </p:nvSpPr>
        <p:spPr bwMode="auto">
          <a:xfrm>
            <a:off x="5410200" y="34290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8" name="Text Box 48"/>
          <p:cNvSpPr txBox="1">
            <a:spLocks noChangeArrowheads="1"/>
          </p:cNvSpPr>
          <p:nvPr/>
        </p:nvSpPr>
        <p:spPr bwMode="auto">
          <a:xfrm>
            <a:off x="7239000" y="3886200"/>
            <a:ext cx="1384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Solution: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1 ml of 5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2 ml of 3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6 ml of 4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1 ml of 2</a:t>
            </a:r>
          </a:p>
        </p:txBody>
      </p:sp>
      <p:sp>
        <p:nvSpPr>
          <p:cNvPr id="26663" name="Text Box 49"/>
          <p:cNvSpPr txBox="1">
            <a:spLocks noChangeArrowheads="1"/>
          </p:cNvSpPr>
          <p:nvPr/>
        </p:nvSpPr>
        <p:spPr bwMode="auto">
          <a:xfrm>
            <a:off x="7010400" y="3200400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/>
              <a:t>“</a:t>
            </a:r>
            <a:r>
              <a:rPr lang="en-US" altLang="ja-JP"/>
              <a:t>knapsack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Greedy Method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5952A6-BA4F-7E44-AF62-6A750EA160C2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Fractional Knapsack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Algorithm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441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Greedy choice: Keep taking item with highest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value</a:t>
            </a:r>
            <a:r>
              <a:rPr lang="en-US" sz="2400">
                <a:latin typeface="Tahoma" charset="0"/>
              </a:rPr>
              <a:t> (benefit to weight ratio)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Since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Run time: O(n log n). Why?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Correctness: Suppose there is a better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there is an item i with higher value than a chosen item j, but x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&lt;w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, x</a:t>
            </a:r>
            <a:r>
              <a:rPr lang="en-US" sz="2000" baseline="-25000">
                <a:latin typeface="Tahoma" charset="0"/>
              </a:rPr>
              <a:t>j</a:t>
            </a:r>
            <a:r>
              <a:rPr lang="en-US" sz="2000">
                <a:latin typeface="Tahoma" charset="0"/>
              </a:rPr>
              <a:t>&gt;0 and v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&lt;v</a:t>
            </a:r>
            <a:r>
              <a:rPr lang="en-US" sz="2000" baseline="-25000">
                <a:latin typeface="Tahoma" charset="0"/>
              </a:rPr>
              <a:t>j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If we substitute some i with j, we get a better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How much of i: min{w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-x</a:t>
            </a:r>
            <a:r>
              <a:rPr lang="en-US" sz="2000" baseline="-25000">
                <a:latin typeface="Tahoma" charset="0"/>
              </a:rPr>
              <a:t>i</a:t>
            </a:r>
            <a:r>
              <a:rPr lang="en-US" sz="2000">
                <a:latin typeface="Tahoma" charset="0"/>
              </a:rPr>
              <a:t>, x</a:t>
            </a:r>
            <a:r>
              <a:rPr lang="en-US" sz="2000" baseline="-25000">
                <a:latin typeface="Tahoma" charset="0"/>
              </a:rPr>
              <a:t>j</a:t>
            </a:r>
            <a:r>
              <a:rPr lang="en-US" sz="2000">
                <a:latin typeface="Tahoma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Thus, there is no better solution than the greedy one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029200" y="1951038"/>
            <a:ext cx="3810000" cy="4068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fractionalKnapsack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S,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 charset="0"/>
              </a:rPr>
              <a:t>W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Input: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set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of items w/ benefit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sz="1800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		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and weight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; max. weight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Output: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amount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x</a:t>
            </a:r>
            <a:r>
              <a:rPr lang="en-US" sz="1800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 of each item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i 		</a:t>
            </a: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to maximize benefit w/ weight 		at most 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W</a:t>
            </a:r>
            <a:endParaRPr lang="en-US" sz="180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for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each item i in S</a:t>
            </a:r>
            <a:endParaRPr lang="en-US" sz="18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x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0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	v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b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 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/ w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>
                <a:solidFill>
                  <a:schemeClr val="accent2"/>
                </a:solidFill>
                <a:latin typeface="Times New Roman" charset="0"/>
              </a:rPr>
              <a:t> 		</a:t>
            </a:r>
            <a:r>
              <a:rPr lang="en-US" sz="1800">
                <a:latin typeface="Times New Roman" charset="0"/>
              </a:rPr>
              <a:t>{value}</a:t>
            </a:r>
            <a:endParaRPr lang="en-US" sz="1800" baseline="-2500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0				</a:t>
            </a:r>
            <a:r>
              <a:rPr lang="en-US" sz="1600">
                <a:latin typeface="Times New Roman" charset="0"/>
              </a:rPr>
              <a:t>{total weight}</a:t>
            </a:r>
            <a:endParaRPr lang="en-US" sz="1800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sz="18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 &lt; W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	remove item i w/ highest v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endParaRPr lang="en-US" sz="1800" baseline="-250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x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min{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 , W - w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}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latin typeface="Times New Roman" charset="0"/>
              </a:rPr>
              <a:t>	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 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>
                <a:solidFill>
                  <a:srgbClr val="000000"/>
                </a:solidFill>
                <a:latin typeface="Times New Roman" charset="0"/>
                <a:sym typeface="Symbol" charset="0"/>
              </a:rPr>
              <a:t>  + min{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w</a:t>
            </a:r>
            <a:r>
              <a:rPr lang="en-US" sz="1800" b="1" i="1" baseline="-25000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1800" b="1" i="1">
                <a:solidFill>
                  <a:schemeClr val="accent2"/>
                </a:solidFill>
                <a:latin typeface="Times New Roman" charset="0"/>
              </a:rPr>
              <a:t> , W - w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}</a:t>
            </a:r>
          </a:p>
        </p:txBody>
      </p:sp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7526338" y="152400"/>
          <a:ext cx="13287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Clip" r:id="rId3" imgW="2225644" imgH="2682844" progId="MS_ClipArt_Gallery.5">
                  <p:embed/>
                </p:oleObj>
              </mc:Choice>
              <mc:Fallback>
                <p:oleObj name="Clip" r:id="rId3" imgW="2225644" imgH="2682844" progId="MS_ClipArt_Gallery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52400"/>
                        <a:ext cx="13287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8"/>
          <p:cNvGraphicFramePr>
            <a:graphicFrameLocks noChangeAspect="1"/>
          </p:cNvGraphicFramePr>
          <p:nvPr/>
        </p:nvGraphicFramePr>
        <p:xfrm>
          <a:off x="2057400" y="2514600"/>
          <a:ext cx="251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5" imgW="1688367" imgH="342751" progId="Equation.3">
                  <p:embed/>
                </p:oleObj>
              </mc:Choice>
              <mc:Fallback>
                <p:oleObj name="Equation" r:id="rId5" imgW="1688367" imgH="34275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2514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8703</TotalTime>
  <Words>1656</Words>
  <Application>Microsoft Macintosh PowerPoint</Application>
  <PresentationFormat>On-screen Show (4:3)</PresentationFormat>
  <Paragraphs>311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Blueprint</vt:lpstr>
      <vt:lpstr>Clip</vt:lpstr>
      <vt:lpstr>Equation</vt:lpstr>
      <vt:lpstr>The Greedy Method</vt:lpstr>
      <vt:lpstr>Application: Web Auctions</vt:lpstr>
      <vt:lpstr>The Greedy Method</vt:lpstr>
      <vt:lpstr>The Greedy Method</vt:lpstr>
      <vt:lpstr>Web Auction Application</vt:lpstr>
      <vt:lpstr>Web Auctions and the Fractional Knapsack Problem</vt:lpstr>
      <vt:lpstr>The Fractional Knapsack Problem</vt:lpstr>
      <vt:lpstr>Example</vt:lpstr>
      <vt:lpstr>The Fractional Knapsack  Algorithm</vt:lpstr>
      <vt:lpstr>Analysis of Greedy Algorithm for Fractional Knapsack Problem</vt:lpstr>
      <vt:lpstr>Task Scheduling</vt:lpstr>
      <vt:lpstr>Example</vt:lpstr>
      <vt:lpstr>Task Scheduling Algorithm</vt:lpstr>
      <vt:lpstr>Text Compression</vt:lpstr>
      <vt:lpstr>Encoding Tree Example</vt:lpstr>
      <vt:lpstr>Encoding Tree Optimization</vt:lpstr>
      <vt:lpstr>Huffman’s Algorithm</vt:lpstr>
      <vt:lpstr>Huffman’s Algorithm</vt:lpstr>
      <vt:lpstr>Example</vt:lpstr>
      <vt:lpstr>Extended Huffman Tree Example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Goodrich</cp:lastModifiedBy>
  <cp:revision>973</cp:revision>
  <cp:lastPrinted>2014-03-30T01:21:07Z</cp:lastPrinted>
  <dcterms:created xsi:type="dcterms:W3CDTF">2002-01-21T02:22:10Z</dcterms:created>
  <dcterms:modified xsi:type="dcterms:W3CDTF">2015-01-28T22:20:56Z</dcterms:modified>
</cp:coreProperties>
</file>