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7"/>
  </p:notesMasterIdLst>
  <p:sldIdLst>
    <p:sldId id="256" r:id="rId2"/>
    <p:sldId id="271" r:id="rId3"/>
    <p:sldId id="272" r:id="rId4"/>
    <p:sldId id="257" r:id="rId5"/>
    <p:sldId id="268" r:id="rId6"/>
    <p:sldId id="269" r:id="rId7"/>
    <p:sldId id="266" r:id="rId8"/>
    <p:sldId id="270" r:id="rId9"/>
    <p:sldId id="259" r:id="rId10"/>
    <p:sldId id="260" r:id="rId11"/>
    <p:sldId id="261" r:id="rId12"/>
    <p:sldId id="263" r:id="rId13"/>
    <p:sldId id="262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99" autoAdjust="0"/>
    <p:restoredTop sz="94660"/>
  </p:normalViewPr>
  <p:slideViewPr>
    <p:cSldViewPr>
      <p:cViewPr>
        <p:scale>
          <a:sx n="50" d="100"/>
          <a:sy n="50" d="100"/>
        </p:scale>
        <p:origin x="-9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00F51D6-983C-4755-A969-F7C23B03FA4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E7A385-1EA6-4AE8-B691-AACEE33D3070}" type="slidenum">
              <a:rPr lang="en-US"/>
              <a:pPr/>
              <a:t>11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547D9-920B-4A12-8081-3D34A7EFE39D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B27216-D429-4584-8094-1B33D94650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71B392-89E1-4411-B884-7877DEE9A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263B-0E0D-4405-95A9-080995133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1D39226-8F53-4ADE-BDA3-8B0CCD486A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5E4AF0F-9F76-49D1-BBC2-252F60626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27858B-AE3F-480D-8E19-F84E2946A6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3F524-8433-44C0-955B-EEB4C3A057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11AA4-51CB-4AD2-9FAB-E8DEA82C2B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F7908B-C3B6-4F54-8753-A131D1D21D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89316-C708-4930-9064-374300D019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9F11DD-1302-456F-89B3-3A4686860C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0ED770-1D7B-4B73-B8A3-334914B048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422E86-3109-4B20-9792-AD8A1473D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937D13-B796-4578-A956-61A08EF45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Usage of the </a:t>
            </a:r>
            <a:r>
              <a:rPr lang="en-US" dirty="0" smtClean="0"/>
              <a:t>Libraries </a:t>
            </a:r>
            <a:r>
              <a:rPr lang="en-US" dirty="0"/>
              <a:t>Website on </a:t>
            </a:r>
            <a:r>
              <a:rPr lang="en-US" dirty="0" smtClean="0"/>
              <a:t>Smart Phones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Arpit Bansal</a:t>
            </a:r>
          </a:p>
          <a:p>
            <a:r>
              <a:rPr lang="en-US"/>
              <a:t>Richard Cau</a:t>
            </a:r>
          </a:p>
          <a:p>
            <a:r>
              <a:rPr lang="en-US"/>
              <a:t>Deepa Prabhu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7200" dirty="0"/>
              <a:t>Interviews</a:t>
            </a:r>
            <a:r>
              <a:rPr lang="en-US" sz="7200" dirty="0" smtClean="0"/>
              <a:t>!</a:t>
            </a:r>
          </a:p>
          <a:p>
            <a:pPr>
              <a:lnSpc>
                <a:spcPct val="80000"/>
              </a:lnSpc>
            </a:pPr>
            <a:r>
              <a:rPr lang="en-US" sz="2300" dirty="0" smtClean="0"/>
              <a:t>Preferably with people who have already used the mobile site</a:t>
            </a:r>
          </a:p>
          <a:p>
            <a:pPr>
              <a:lnSpc>
                <a:spcPct val="80000"/>
              </a:lnSpc>
            </a:pPr>
            <a:r>
              <a:rPr lang="en-US" sz="2300" dirty="0" smtClean="0"/>
              <a:t>We will be supplying an incentive</a:t>
            </a:r>
            <a:endParaRPr lang="en-US" sz="2300" dirty="0"/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dirty="0"/>
              <a:t>Pilot testing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Interview 2-3 users and refine questions for future interviewees (iterative process)</a:t>
            </a:r>
          </a:p>
          <a:p>
            <a:pPr lvl="1"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Follow-up Questionnaires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Possibly ask past </a:t>
            </a:r>
            <a:r>
              <a:rPr lang="en-US" dirty="0" smtClean="0"/>
              <a:t>interviewees about </a:t>
            </a:r>
            <a:r>
              <a:rPr lang="en-US" dirty="0"/>
              <a:t>newly found matters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Methods We Will Employ</a:t>
            </a:r>
          </a:p>
        </p:txBody>
      </p:sp>
      <p:pic>
        <p:nvPicPr>
          <p:cNvPr id="6150" name="Picture 6" descr="MC900213343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1362" y="304800"/>
            <a:ext cx="1824038" cy="177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1</a:t>
            </a:r>
          </a:p>
          <a:p>
            <a:pPr lvl="1"/>
            <a:r>
              <a:rPr lang="en-US" dirty="0"/>
              <a:t>Request library to post a banner on website asking for willing interviewees </a:t>
            </a:r>
            <a:r>
              <a:rPr lang="en-US" dirty="0">
                <a:solidFill>
                  <a:srgbClr val="F71A03"/>
                </a:solidFill>
              </a:rPr>
              <a:t>(DENIED)</a:t>
            </a:r>
          </a:p>
          <a:p>
            <a:endParaRPr lang="en-US" dirty="0" smtClean="0"/>
          </a:p>
          <a:p>
            <a:r>
              <a:rPr lang="en-US" dirty="0" smtClean="0"/>
              <a:t>Method </a:t>
            </a:r>
            <a:r>
              <a:rPr lang="en-US" dirty="0"/>
              <a:t>2</a:t>
            </a:r>
          </a:p>
          <a:p>
            <a:pPr lvl="1"/>
            <a:r>
              <a:rPr lang="en-US" dirty="0"/>
              <a:t>Request for interviewees using UCI mailing </a:t>
            </a:r>
            <a:r>
              <a:rPr lang="en-US" dirty="0" smtClean="0"/>
              <a:t>list(s</a:t>
            </a:r>
            <a:r>
              <a:rPr lang="en-US" dirty="0"/>
              <a:t>) </a:t>
            </a:r>
            <a:r>
              <a:rPr lang="en-US" dirty="0" smtClean="0"/>
              <a:t>(aided by </a:t>
            </a:r>
            <a:r>
              <a:rPr lang="en-US" dirty="0"/>
              <a:t>Prof. </a:t>
            </a:r>
            <a:r>
              <a:rPr lang="en-US" dirty="0" err="1"/>
              <a:t>Kobsa</a:t>
            </a:r>
            <a:r>
              <a:rPr lang="en-US" dirty="0"/>
              <a:t>)</a:t>
            </a:r>
          </a:p>
          <a:p>
            <a:endParaRPr lang="en-US" dirty="0" smtClean="0"/>
          </a:p>
          <a:p>
            <a:r>
              <a:rPr lang="en-US" dirty="0" smtClean="0"/>
              <a:t>Method </a:t>
            </a:r>
            <a:r>
              <a:rPr lang="en-US" dirty="0"/>
              <a:t>3</a:t>
            </a:r>
          </a:p>
          <a:p>
            <a:pPr lvl="1"/>
            <a:r>
              <a:rPr lang="en-US" dirty="0"/>
              <a:t>Asking people around campus directly (Last Resort)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People to Interview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125" indent="-255588"/>
            <a:r>
              <a:rPr lang="en-US" sz="2000"/>
              <a:t>Following Questions Supplied by Customer</a:t>
            </a:r>
          </a:p>
          <a:p>
            <a:pPr lvl="1"/>
            <a:r>
              <a:rPr lang="en-US" sz="1800"/>
              <a:t>We will rephrase and expand on these general questions</a:t>
            </a:r>
          </a:p>
          <a:p>
            <a:pPr marL="365125" indent="-255588"/>
            <a:endParaRPr lang="en-US" sz="2000"/>
          </a:p>
          <a:p>
            <a:pPr marL="365125" indent="-255588"/>
            <a:endParaRPr lang="en-US" sz="2000"/>
          </a:p>
          <a:p>
            <a:pPr marL="365125" indent="-255588"/>
            <a:r>
              <a:rPr lang="en-US" sz="2000"/>
              <a:t>What do they use their smartphones for? </a:t>
            </a:r>
          </a:p>
          <a:p>
            <a:pPr marL="365125" indent="-255588"/>
            <a:r>
              <a:rPr lang="en-US" sz="2000"/>
              <a:t>Do people like the search button on the mobile site? </a:t>
            </a:r>
          </a:p>
          <a:p>
            <a:pPr marL="365125" indent="-255588"/>
            <a:r>
              <a:rPr lang="en-US" sz="2000"/>
              <a:t>Would they prefer if it searches only the mobile site, or the full library site? </a:t>
            </a:r>
          </a:p>
          <a:p>
            <a:pPr marL="365125" indent="-255588"/>
            <a:r>
              <a:rPr lang="en-US" sz="2000"/>
              <a:t>Do people want to do database searches on a mobile device? </a:t>
            </a:r>
          </a:p>
          <a:p>
            <a:pPr marL="365125" indent="-255588"/>
            <a:r>
              <a:rPr lang="en-US" sz="2000"/>
              <a:t>Would people want to watch tutorial videos on a mobile device? </a:t>
            </a:r>
          </a:p>
          <a:p>
            <a:pPr marL="365125" indent="-255588"/>
            <a:r>
              <a:rPr lang="en-US" sz="2000"/>
              <a:t>What would people want on the main page of the mobile site? </a:t>
            </a:r>
          </a:p>
          <a:p>
            <a:pPr marL="365125" indent="-255588"/>
            <a:r>
              <a:rPr lang="en-US" sz="2000"/>
              <a:t>Do they like what's there already? </a:t>
            </a:r>
          </a:p>
          <a:p>
            <a:pPr marL="365125" indent="-255588"/>
            <a:r>
              <a:rPr lang="en-US" sz="2000"/>
              <a:t>Do they have ideas for useful Libraries-related mobile applications?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We Will Ask</a:t>
            </a:r>
          </a:p>
        </p:txBody>
      </p:sp>
      <p:pic>
        <p:nvPicPr>
          <p:cNvPr id="13318" name="Picture 6" descr="MC90004779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152400"/>
            <a:ext cx="1830388" cy="1830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Interview 3 groups of users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Undergraduates, Graduates, and Faculty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3 members from each group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400"/>
              <a:t>Interview a set of  2-3 people to remove redundancy (pilot test)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Develop more interview questions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 Rephrase current interview questions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400"/>
              <a:t>Issue follow-up questionnaires if necessary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2400"/>
              <a:t>Finally, based on our analysis, suggest improvements to the interface/mobile site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Plans</a:t>
            </a:r>
          </a:p>
        </p:txBody>
      </p:sp>
      <p:pic>
        <p:nvPicPr>
          <p:cNvPr id="12292" name="Picture 4" descr="MC900186066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609600"/>
            <a:ext cx="1487488" cy="1844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Activities and Time Plan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1676400" y="5867400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LEGEND: AB = Arpit Bansal, RC = Richard Cau, DP = Deepa Prabhu</a:t>
            </a:r>
          </a:p>
        </p:txBody>
      </p:sp>
      <p:graphicFrame>
        <p:nvGraphicFramePr>
          <p:cNvPr id="8" name="Group 65"/>
          <p:cNvGraphicFramePr>
            <a:graphicFrameLocks noGrp="1"/>
          </p:cNvGraphicFramePr>
          <p:nvPr/>
        </p:nvGraphicFramePr>
        <p:xfrm>
          <a:off x="228600" y="1137285"/>
          <a:ext cx="8610600" cy="4730115"/>
        </p:xfrm>
        <a:graphic>
          <a:graphicData uri="http://schemas.openxmlformats.org/drawingml/2006/table">
            <a:tbl>
              <a:tblPr/>
              <a:tblGrid>
                <a:gridCol w="1600200"/>
                <a:gridCol w="5181600"/>
                <a:gridCol w="18288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Week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Personnel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Meet with customer and preparation for initial presentation.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Prepare interview questions and find/set appointments with interviewees for pilot testing.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Questions: AB, DP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Contact: RC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5-6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Conduct Interviews and refine questions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Groups of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Analyze Interviews and report findings to customer. May perform follow-up survey.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Grads: AB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UGrads: RC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Faculty: DP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Pre-final Presentation and determine if additional information is needed.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Final report and Interface improvement suggestions.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829761"/>
          </a:xfrm>
        </p:spPr>
        <p:txBody>
          <a:bodyPr/>
          <a:lstStyle/>
          <a:p>
            <a:pPr algn="ctr"/>
            <a:r>
              <a:rPr lang="en-US" dirty="0" smtClean="0"/>
              <a:t>Questions??</a:t>
            </a:r>
            <a:endParaRPr lang="en-US" dirty="0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19696"/>
            <a:ext cx="7772400" cy="1199704"/>
          </a:xfrm>
        </p:spPr>
        <p:txBody>
          <a:bodyPr/>
          <a:lstStyle/>
          <a:p>
            <a:endParaRPr lang="en-US" dirty="0"/>
          </a:p>
          <a:p>
            <a:pPr algn="ctr"/>
            <a:r>
              <a:rPr lang="en-US" sz="2400" dirty="0" smtClean="0"/>
              <a:t>and </a:t>
            </a:r>
            <a:r>
              <a:rPr lang="en-US" sz="2400" dirty="0"/>
              <a:t>any volunteers to be interviewed? </a:t>
            </a:r>
          </a:p>
        </p:txBody>
      </p:sp>
      <p:pic>
        <p:nvPicPr>
          <p:cNvPr id="17415" name="Picture 7" descr="MC900438012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2895600"/>
            <a:ext cx="19208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Library Mobile Site Statistics</a:t>
            </a:r>
          </a:p>
          <a:p>
            <a:pPr>
              <a:lnSpc>
                <a:spcPct val="90000"/>
              </a:lnSpc>
            </a:pPr>
            <a:r>
              <a:rPr lang="en-US" sz="2400"/>
              <a:t>Our Project</a:t>
            </a:r>
          </a:p>
          <a:p>
            <a:pPr>
              <a:lnSpc>
                <a:spcPct val="90000"/>
              </a:lnSpc>
            </a:pPr>
            <a:r>
              <a:rPr lang="en-US" sz="2400"/>
              <a:t>Our Views – What We Liked!</a:t>
            </a:r>
          </a:p>
          <a:p>
            <a:pPr>
              <a:lnSpc>
                <a:spcPct val="90000"/>
              </a:lnSpc>
            </a:pPr>
            <a:r>
              <a:rPr lang="en-US" sz="2400"/>
              <a:t>Our Views – What We Found Difficult to Use!</a:t>
            </a:r>
          </a:p>
          <a:p>
            <a:pPr>
              <a:lnSpc>
                <a:spcPct val="90000"/>
              </a:lnSpc>
            </a:pPr>
            <a:r>
              <a:rPr lang="en-US" sz="2400"/>
              <a:t>Our Bias</a:t>
            </a:r>
          </a:p>
          <a:p>
            <a:pPr>
              <a:lnSpc>
                <a:spcPct val="90000"/>
              </a:lnSpc>
            </a:pPr>
            <a:r>
              <a:rPr lang="en-US" sz="2400"/>
              <a:t>Methods We Will Employ</a:t>
            </a:r>
          </a:p>
          <a:p>
            <a:pPr>
              <a:lnSpc>
                <a:spcPct val="90000"/>
              </a:lnSpc>
            </a:pPr>
            <a:r>
              <a:rPr lang="en-US" sz="2400"/>
              <a:t>Finding People to Interview</a:t>
            </a:r>
          </a:p>
          <a:p>
            <a:pPr>
              <a:lnSpc>
                <a:spcPct val="90000"/>
              </a:lnSpc>
            </a:pPr>
            <a:r>
              <a:rPr lang="en-US" sz="2400"/>
              <a:t>Questions We Will Ask</a:t>
            </a:r>
          </a:p>
          <a:p>
            <a:pPr>
              <a:lnSpc>
                <a:spcPct val="90000"/>
              </a:lnSpc>
            </a:pPr>
            <a:r>
              <a:rPr lang="en-US" sz="2400"/>
              <a:t>Plans</a:t>
            </a:r>
          </a:p>
          <a:p>
            <a:pPr>
              <a:lnSpc>
                <a:spcPct val="90000"/>
              </a:lnSpc>
            </a:pPr>
            <a:r>
              <a:rPr lang="en-US" sz="2400"/>
              <a:t>Activities and Time Plan (Table)</a:t>
            </a:r>
          </a:p>
          <a:p>
            <a:pPr>
              <a:lnSpc>
                <a:spcPct val="90000"/>
              </a:lnSpc>
            </a:pPr>
            <a:r>
              <a:rPr lang="en-US" sz="2400"/>
              <a:t>Questions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Library Mobile Site Statistics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Has been getting roughly 100 users/day since school started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Most visited pages are the front page and library hours page</a:t>
            </a:r>
          </a:p>
        </p:txBody>
      </p:sp>
      <p:pic>
        <p:nvPicPr>
          <p:cNvPr id="39944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4217049"/>
            <a:ext cx="8229600" cy="163065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Project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5638800" cy="4525963"/>
          </a:xfrm>
        </p:spPr>
        <p:txBody>
          <a:bodyPr/>
          <a:lstStyle/>
          <a:p>
            <a:r>
              <a:rPr lang="en-US" sz="2400" dirty="0"/>
              <a:t>Actual Usage of the Library Website on </a:t>
            </a:r>
            <a:r>
              <a:rPr lang="en-US" sz="2400" dirty="0" smtClean="0"/>
              <a:t>Smart Phones</a:t>
            </a:r>
            <a:endParaRPr lang="en-US" sz="2400" dirty="0"/>
          </a:p>
          <a:p>
            <a:pPr lvl="1"/>
            <a:r>
              <a:rPr lang="en-US" sz="2000" dirty="0"/>
              <a:t>Do people want this?</a:t>
            </a:r>
          </a:p>
          <a:p>
            <a:pPr lvl="1"/>
            <a:r>
              <a:rPr lang="en-US" sz="2000" dirty="0"/>
              <a:t>Will they be willing to use it?</a:t>
            </a:r>
          </a:p>
          <a:p>
            <a:endParaRPr lang="en-US" sz="2400" dirty="0"/>
          </a:p>
          <a:p>
            <a:r>
              <a:rPr lang="en-US" sz="2400" dirty="0"/>
              <a:t>Interface Design</a:t>
            </a:r>
          </a:p>
          <a:p>
            <a:pPr lvl="1"/>
            <a:r>
              <a:rPr lang="en-US" sz="2000" dirty="0"/>
              <a:t>Easy to navigate (i.e. intuitive)?</a:t>
            </a:r>
          </a:p>
          <a:p>
            <a:endParaRPr lang="en-US" sz="2400" dirty="0"/>
          </a:p>
          <a:p>
            <a:r>
              <a:rPr lang="en-US" sz="2400" dirty="0"/>
              <a:t>Services Available/Needed</a:t>
            </a:r>
          </a:p>
          <a:p>
            <a:pPr lvl="1"/>
            <a:r>
              <a:rPr lang="en-US" sz="2000" dirty="0"/>
              <a:t>Will users watch “How Do I” videos on their </a:t>
            </a:r>
            <a:r>
              <a:rPr lang="en-US" sz="2000" dirty="0" smtClean="0"/>
              <a:t>smart phones</a:t>
            </a:r>
            <a:r>
              <a:rPr lang="en-US" sz="2000" dirty="0"/>
              <a:t>?</a:t>
            </a:r>
          </a:p>
          <a:p>
            <a:endParaRPr lang="en-US" sz="2400" dirty="0"/>
          </a:p>
          <a:p>
            <a:pPr>
              <a:buFontTx/>
              <a:buNone/>
            </a:pPr>
            <a:endParaRPr lang="en-US" sz="2400" dirty="0"/>
          </a:p>
        </p:txBody>
      </p:sp>
      <p:pic>
        <p:nvPicPr>
          <p:cNvPr id="3081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94719" y="1341437"/>
            <a:ext cx="2844481" cy="4525963"/>
          </a:xfrm>
          <a:noFill/>
          <a:ln/>
        </p:spPr>
      </p:pic>
      <p:sp>
        <p:nvSpPr>
          <p:cNvPr id="5" name="TextBox 4"/>
          <p:cNvSpPr txBox="1"/>
          <p:nvPr/>
        </p:nvSpPr>
        <p:spPr>
          <a:xfrm>
            <a:off x="5562600" y="58674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http://www.lib.uci.edu/mobile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9" name="Rectangle 3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Simple front page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Looks like a app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Fairly intuitive to navigate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Some pages are mobile friendly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 of drop-down tabs to save space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Most text </a:t>
            </a:r>
            <a:r>
              <a:rPr lang="en-US" dirty="0"/>
              <a:t>size is legible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Examples </a:t>
            </a:r>
            <a:r>
              <a:rPr lang="en-US" dirty="0"/>
              <a:t>on next slide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Views - What We Liked!</a:t>
            </a:r>
          </a:p>
        </p:txBody>
      </p:sp>
      <p:pic>
        <p:nvPicPr>
          <p:cNvPr id="20521" name="Picture 41" descr="MC90044041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495800"/>
            <a:ext cx="1827213" cy="173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Liked - Example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Hours Page</a:t>
            </a:r>
          </a:p>
          <a:p>
            <a:pPr algn="ctr"/>
            <a:r>
              <a:rPr lang="en-US" dirty="0" smtClean="0"/>
              <a:t>(Mobile Friendly)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Easily Navigated to Find Library Hours</a:t>
            </a:r>
            <a:endParaRPr lang="en-US" dirty="0"/>
          </a:p>
        </p:txBody>
      </p:sp>
      <p:pic>
        <p:nvPicPr>
          <p:cNvPr id="32775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426879" y="1444625"/>
            <a:ext cx="2100830" cy="3941763"/>
          </a:xfrm>
          <a:ln/>
        </p:spPr>
      </p:pic>
      <p:pic>
        <p:nvPicPr>
          <p:cNvPr id="32776" name="Picture 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623895" y="1444625"/>
            <a:ext cx="2084035" cy="3941763"/>
          </a:xfrm>
          <a:ln/>
        </p:spPr>
      </p:pic>
      <p:pic>
        <p:nvPicPr>
          <p:cNvPr id="32777" name="Picture 9" descr="icon-mobile-hour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2600" y="1219200"/>
            <a:ext cx="584200" cy="584200"/>
          </a:xfrm>
          <a:prstGeom prst="rect">
            <a:avLst/>
          </a:prstGeom>
          <a:noFill/>
        </p:spPr>
      </p:pic>
      <p:pic>
        <p:nvPicPr>
          <p:cNvPr id="32778" name="Picture 10" descr="icon-mobile-ask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2600" y="1905000"/>
            <a:ext cx="584200" cy="584200"/>
          </a:xfrm>
          <a:prstGeom prst="rect">
            <a:avLst/>
          </a:prstGeom>
          <a:noFill/>
        </p:spPr>
      </p:pic>
      <p:pic>
        <p:nvPicPr>
          <p:cNvPr id="32780" name="Picture 12" descr="icon-mobile-ho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68800" y="3352800"/>
            <a:ext cx="438150" cy="438150"/>
          </a:xfrm>
          <a:prstGeom prst="rect">
            <a:avLst/>
          </a:prstGeom>
          <a:noFill/>
        </p:spPr>
      </p:pic>
      <p:pic>
        <p:nvPicPr>
          <p:cNvPr id="32781" name="Picture 13" descr="icon-mobile-feedback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92600" y="3962400"/>
            <a:ext cx="584200" cy="584200"/>
          </a:xfrm>
          <a:prstGeom prst="rect">
            <a:avLst/>
          </a:prstGeom>
          <a:noFill/>
        </p:spPr>
      </p:pic>
      <p:pic>
        <p:nvPicPr>
          <p:cNvPr id="32782" name="Picture 14" descr="icon-mobile-search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92600" y="4724400"/>
            <a:ext cx="584200" cy="584200"/>
          </a:xfrm>
          <a:prstGeom prst="rect">
            <a:avLst/>
          </a:prstGeom>
          <a:noFill/>
        </p:spPr>
      </p:pic>
      <p:pic>
        <p:nvPicPr>
          <p:cNvPr id="13" name="Picture 11" descr="icon-mobile-database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92600" y="2667000"/>
            <a:ext cx="584200" cy="58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8" name="Rectangle 16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Small Screen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Might be stressful to eyes</a:t>
            </a:r>
          </a:p>
          <a:p>
            <a:pPr>
              <a:lnSpc>
                <a:spcPct val="90000"/>
              </a:lnSpc>
            </a:pPr>
            <a:r>
              <a:rPr lang="en-US" sz="2800"/>
              <a:t>Non-mobile Friendly Sites Annoying to Use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Have to constantly resize pages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Possible Impact to Users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Popularity restricted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May have many unused Services</a:t>
            </a:r>
          </a:p>
          <a:p>
            <a:pPr lvl="1"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Examples on next slide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Views – Difficult to Use!</a:t>
            </a:r>
          </a:p>
        </p:txBody>
      </p:sp>
      <p:pic>
        <p:nvPicPr>
          <p:cNvPr id="18451" name="Picture 19" descr="MC900440412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5105400"/>
            <a:ext cx="1830388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 to Use - Examples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Cannot read text without zooming in. Limits viewable content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Sideways view to see whole page results in text too small to read</a:t>
            </a:r>
            <a:endParaRPr lang="en-US" dirty="0"/>
          </a:p>
        </p:txBody>
      </p:sp>
      <p:pic>
        <p:nvPicPr>
          <p:cNvPr id="35847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437983" y="1444625"/>
            <a:ext cx="2078622" cy="3941763"/>
          </a:xfrm>
          <a:ln/>
        </p:spPr>
      </p:pic>
      <p:pic>
        <p:nvPicPr>
          <p:cNvPr id="35848" name="Picture 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312092"/>
            <a:ext cx="4041775" cy="2206829"/>
          </a:xfrm>
          <a:noFill/>
          <a:ln/>
        </p:spPr>
      </p:pic>
      <p:pic>
        <p:nvPicPr>
          <p:cNvPr id="35849" name="Picture 9" descr="icon-mobile-connec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8750" y="3062288"/>
            <a:ext cx="584200" cy="584200"/>
          </a:xfrm>
          <a:prstGeom prst="rect">
            <a:avLst/>
          </a:prstGeom>
          <a:noFill/>
        </p:spPr>
      </p:pic>
      <p:pic>
        <p:nvPicPr>
          <p:cNvPr id="35850" name="Picture 10" descr="icon-mobile-fi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87800" y="3733800"/>
            <a:ext cx="584200" cy="584200"/>
          </a:xfrm>
          <a:prstGeom prst="rect">
            <a:avLst/>
          </a:prstGeom>
          <a:noFill/>
        </p:spPr>
      </p:pic>
      <p:pic>
        <p:nvPicPr>
          <p:cNvPr id="12" name="Picture 2" descr="C:\Documents and Settings\Richard\Desktop\icon-mobile-guide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2387600"/>
            <a:ext cx="584200" cy="58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We’re unfamiliar with using </a:t>
            </a:r>
            <a:r>
              <a:rPr lang="en-US" sz="2400" dirty="0" smtClean="0"/>
              <a:t>smart phone </a:t>
            </a:r>
            <a:r>
              <a:rPr lang="en-US" sz="2400" dirty="0"/>
              <a:t>browsers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Perhaps users who are familiar with browsing </a:t>
            </a:r>
            <a:r>
              <a:rPr lang="en-US" sz="2000" dirty="0" smtClean="0"/>
              <a:t>websites </a:t>
            </a:r>
            <a:r>
              <a:rPr lang="en-US" sz="2000" dirty="0"/>
              <a:t>on </a:t>
            </a:r>
            <a:r>
              <a:rPr lang="en-US" sz="2000" dirty="0" smtClean="0"/>
              <a:t>smart phones </a:t>
            </a:r>
            <a:r>
              <a:rPr lang="en-US" sz="2000" dirty="0"/>
              <a:t>will find the non-mobile friendly sites easier to use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We’re slow-handed (i.e. typing/texting)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People who can type/text on a </a:t>
            </a:r>
            <a:r>
              <a:rPr lang="en-US" sz="2000" dirty="0" smtClean="0"/>
              <a:t>smart phone </a:t>
            </a:r>
            <a:r>
              <a:rPr lang="en-US" sz="2000" dirty="0"/>
              <a:t>quickly may find it easier to use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3600" dirty="0"/>
              <a:t>Essentially, final evaluation results may be different from our views </a:t>
            </a:r>
            <a:r>
              <a:rPr lang="en-US" sz="3600" dirty="0">
                <a:sym typeface="Wingdings" pitchFamily="2" charset="2"/>
              </a:rPr>
              <a:t></a:t>
            </a:r>
            <a:endParaRPr lang="en-US" sz="3600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Biases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</TotalTime>
  <Words>706</Words>
  <Application>Microsoft Office PowerPoint</Application>
  <PresentationFormat>On-screen Show (4:3)</PresentationFormat>
  <Paragraphs>142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Usage of the Libraries Website on Smart Phones</vt:lpstr>
      <vt:lpstr>Overview</vt:lpstr>
      <vt:lpstr>Library Mobile Site Statistics</vt:lpstr>
      <vt:lpstr>Our Project</vt:lpstr>
      <vt:lpstr>Our Views - What We Liked!</vt:lpstr>
      <vt:lpstr>What We Liked - Example</vt:lpstr>
      <vt:lpstr>Our Views – Difficult to Use!</vt:lpstr>
      <vt:lpstr>Difficult to Use - Examples</vt:lpstr>
      <vt:lpstr>Our Biases</vt:lpstr>
      <vt:lpstr>Methods We Will Employ</vt:lpstr>
      <vt:lpstr>Finding People to Interview</vt:lpstr>
      <vt:lpstr>Questions We Will Ask</vt:lpstr>
      <vt:lpstr>Plans</vt:lpstr>
      <vt:lpstr>Activities and Time Plan</vt:lpstr>
      <vt:lpstr>Questions??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Richie</dc:creator>
  <cp:lastModifiedBy>Your User Name</cp:lastModifiedBy>
  <cp:revision>24</cp:revision>
  <dcterms:created xsi:type="dcterms:W3CDTF">2010-10-17T01:20:16Z</dcterms:created>
  <dcterms:modified xsi:type="dcterms:W3CDTF">2010-10-20T22:58:33Z</dcterms:modified>
</cp:coreProperties>
</file>