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Override PartName="/ppt/diagrams/drawing2.xml" ContentType="application/vnd.ms-office.drawingml.diagramDrawing+xml"/>
  <Override PartName="/ppt/slides/slide9.xml" ContentType="application/vnd.openxmlformats-officedocument.presentationml.slide+xml"/>
  <Override PartName="/ppt/diagrams/data2.xml" ContentType="application/vnd.openxmlformats-officedocument.drawingml.diagramData+xml"/>
  <Override PartName="/ppt/diagrams/colors5.xml" ContentType="application/vnd.openxmlformats-officedocument.drawingml.diagramColors+xml"/>
  <Override PartName="/ppt/slides/slide14.xml" ContentType="application/vnd.openxmlformats-officedocument.presentationml.slide+xml"/>
  <Override PartName="/customXml/itemProps1.xml" ContentType="application/vnd.openxmlformats-officedocument.customXmlProperties+xml"/>
  <Override PartName="/ppt/slideLayouts/slideLayout9.xml" ContentType="application/vnd.openxmlformats-officedocument.presentationml.slideLayout+xml"/>
  <Override PartName="/ppt/slides/slide5.xml" ContentType="application/vnd.openxmlformats-officedocument.presentationml.slide+xml"/>
  <Override PartName="/ppt/diagrams/colors1.xml" ContentType="application/vnd.openxmlformats-officedocument.drawingml.diagramColors+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Layouts/slideLayout5.xml" ContentType="application/vnd.openxmlformats-officedocument.presentationml.slideLayout+xml"/>
  <Override PartName="/ppt/diagrams/layout4.xml" ContentType="application/vnd.openxmlformats-officedocument.drawingml.diagramLayout+xml"/>
  <Override PartName="/ppt/diagrams/quickStyle4.xml" ContentType="application/vnd.openxmlformats-officedocument.drawingml.diagramStyl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diagrams/drawing3.xml" ContentType="application/vnd.ms-office.drawingml.diagramDrawing+xml"/>
  <Override PartName="/ppt/diagrams/data3.xml" ContentType="application/vnd.openxmlformats-officedocument.drawingml.diagramData+xml"/>
  <Override PartName="/docProps/custom.xml" ContentType="application/vnd.openxmlformats-officedocument.custom-properties+xml"/>
  <Override PartName="/ppt/slides/slide15.xml" ContentType="application/vnd.openxmlformats-officedocument.presentationml.slide+xml"/>
  <Override PartName="/ppt/notesSlides/notesSlide1.xml" ContentType="application/vnd.openxmlformats-officedocument.presentationml.notesSlide+xml"/>
  <Override PartName="/ppt/charts/chart1.xml" ContentType="application/vnd.openxmlformats-officedocument.drawingml.chart+xml"/>
  <Override PartName="/ppt/slides/slide6.xml" ContentType="application/vnd.openxmlformats-officedocument.presentationml.slide+xml"/>
  <Override PartName="/ppt/diagrams/colors2.xml" ContentType="application/vnd.openxmlformats-officedocument.drawingml.diagramColors+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diagrams/layout5.xml" ContentType="application/vnd.openxmlformats-officedocument.drawingml.diagramLayout+xml"/>
  <Override PartName="/ppt/slides/slide2.xml" ContentType="application/vnd.openxmlformats-officedocument.presentationml.slide+xml"/>
  <Override PartName="/ppt/diagrams/quickStyle5.xml" ContentType="application/vnd.openxmlformats-officedocument.drawingml.diagramStyle+xml"/>
  <Default Extension="png" ContentType="image/png"/>
  <Override PartName="/ppt/slideLayouts/slideLayout2.xml" ContentType="application/vnd.openxmlformats-officedocument.presentationml.slideLayout+xml"/>
  <Override PartName="/ppt/diagrams/layout1.xml" ContentType="application/vnd.openxmlformats-officedocument.drawingml.diagramLayout+xml"/>
  <Override PartName="/ppt/diagrams/quickStyle1.xml" ContentType="application/vnd.openxmlformats-officedocument.drawingml.diagramStyle+xml"/>
  <Override PartName="/ppt/diagrams/drawing4.xml" ContentType="application/vnd.ms-office.drawingml.diagramDrawing+xml"/>
  <Override PartName="/ppt/diagrams/data4.xml" ContentType="application/vnd.openxmlformats-officedocument.drawingml.diagramData+xml"/>
  <Override PartName="/ppt/slides/slide16.xml" ContentType="application/vnd.openxmlformats-officedocument.presentationml.slide+xml"/>
  <Override PartName="/ppt/notesSlides/notesSlide2.xml" ContentType="application/vnd.openxmlformats-officedocument.presentationml.notesSlide+xml"/>
  <Override PartName="/ppt/slides/slide7.xml" ContentType="application/vnd.openxmlformats-officedocument.presentationml.slide+xml"/>
  <Override PartName="/ppt/charts/chart2.xml" ContentType="application/vnd.openxmlformats-officedocument.drawingml.chart+xml"/>
  <Override PartName="/ppt/presentation.xml" ContentType="application/vnd.openxmlformats-officedocument.presentationml.presentation.main+xml"/>
  <Default Extension="xlsx" ContentType="application/vnd.openxmlformats-officedocument.spreadsheetml.sheet"/>
  <Override PartName="/ppt/slides/slide12.xml" ContentType="application/vnd.openxmlformats-officedocument.presentationml.slide+xml"/>
  <Override PartName="/ppt/slideLayouts/slideLayout7.xml" ContentType="application/vnd.openxmlformats-officedocument.presentationml.slideLayout+xml"/>
  <Override PartName="/ppt/diagrams/colors3.xml" ContentType="application/vnd.openxmlformats-officedocument.drawingml.diagramColors+xml"/>
  <Override PartName="/ppt/slides/slide3.xml" ContentType="application/vnd.openxmlformats-officedocument.presentationml.slide+xml"/>
  <Override PartName="/ppt/diagrams/layout2.xml" ContentType="application/vnd.openxmlformats-officedocument.drawingml.diagramLayout+xml"/>
  <Override PartName="/ppt/slideLayouts/slideLayout3.xml" ContentType="application/vnd.openxmlformats-officedocument.presentationml.slideLayout+xml"/>
  <Override PartName="/ppt/diagrams/quickStyle2.xml" ContentType="application/vnd.openxmlformats-officedocument.drawingml.diagramStyle+xml"/>
  <Override PartName="/ppt/diagrams/drawing5.xml" ContentType="application/vnd.ms-office.drawingml.diagramDrawing+xml"/>
  <Override PartName="/ppt/slides/slide20.xml" ContentType="application/vnd.openxmlformats-officedocument.presentationml.slide+xml"/>
  <Override PartName="/ppt/diagrams/data5.xml" ContentType="application/vnd.openxmlformats-officedocument.drawingml.diagramData+xml"/>
  <Override PartName="/ppt/slides/slide17.xml" ContentType="application/vnd.openxmlformats-officedocument.presentationml.slide+xml"/>
  <Override PartName="/ppt/notesSlides/notesSlide3.xml" ContentType="application/vnd.openxmlformats-officedocument.presentationml.notesSlide+xml"/>
  <Override PartName="/ppt/diagrams/drawing1.xml" ContentType="application/vnd.ms-office.drawingml.diagramDrawing+xml"/>
  <Override PartName="/ppt/slides/slide8.xml" ContentType="application/vnd.openxmlformats-officedocument.presentationml.slide+xml"/>
  <Override PartName="/ppt/diagrams/data1.xml" ContentType="application/vnd.openxmlformats-officedocument.drawingml.diagramData+xml"/>
  <Override PartName="/ppt/charts/chart3.xml" ContentType="application/vnd.openxmlformats-officedocument.drawingml.chart+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diagrams/colors4.xml" ContentType="application/vnd.openxmlformats-officedocument.drawingml.diagramColors+xml"/>
  <Override PartName="/ppt/slides/slide4.xml" ContentType="application/vnd.openxmlformats-officedocument.presentationml.slide+xml"/>
  <Override PartName="/ppt/diagrams/layout3.xml" ContentType="application/vnd.openxmlformats-officedocument.drawingml.diagramLayout+xml"/>
  <Override PartName="/ppt/slideLayouts/slideLayout4.xml" ContentType="application/vnd.openxmlformats-officedocument.presentationml.slideLayout+xml"/>
  <Override PartName="/ppt/diagrams/quickStyle3.xml" ContentType="application/vnd.openxmlformats-officedocument.drawingml.diagramStyle+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removePersonalInfoOnSave="1" saveSubsetFonts="1">
  <p:sldMasterIdLst>
    <p:sldMasterId id="2147483648" r:id="rId2"/>
  </p:sldMasterIdLst>
  <p:notesMasterIdLst>
    <p:notesMasterId r:id="rId23"/>
  </p:notesMasterIdLst>
  <p:sldIdLst>
    <p:sldId id="256" r:id="rId3"/>
    <p:sldId id="257" r:id="rId4"/>
    <p:sldId id="258" r:id="rId5"/>
    <p:sldId id="265" r:id="rId6"/>
    <p:sldId id="266" r:id="rId7"/>
    <p:sldId id="267" r:id="rId8"/>
    <p:sldId id="268" r:id="rId9"/>
    <p:sldId id="269" r:id="rId10"/>
    <p:sldId id="281" r:id="rId11"/>
    <p:sldId id="270" r:id="rId12"/>
    <p:sldId id="260" r:id="rId13"/>
    <p:sldId id="271" r:id="rId14"/>
    <p:sldId id="272" r:id="rId15"/>
    <p:sldId id="273" r:id="rId16"/>
    <p:sldId id="279" r:id="rId17"/>
    <p:sldId id="274" r:id="rId18"/>
    <p:sldId id="275" r:id="rId19"/>
    <p:sldId id="276" r:id="rId20"/>
    <p:sldId id="278" r:id="rId21"/>
    <p:sldId id="280" r:id="rId22"/>
  </p:sldIdLst>
  <p:sldSz cx="9144000" cy="5143500" type="screen16x9"/>
  <p:notesSz cx="6858000" cy="91440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 xmlns:p14="http://schemas.microsoft.com/office/powerpoint/2010/main" xmlns:p="http://schemas.openxmlformats.org/presentationml/2006/main" xmlns:r="http://schemas.openxmlformats.org/officeDocument/2006/relationships" xmlns:a="http://schemas.openxmlformats.org/drawingml/2006/main">
          <a:srgbClr val="FF0000"/>
        </p14:laserClr>
      </p:ext>
      <p:ext uri="{2FDB2607-1784-4EEB-B798-7EB5836EED8A}">
        <p14:showMediaCtrls xmlns="" xmlns:p14="http://schemas.microsoft.com/office/powerpoint/2010/main" xmlns:p="http://schemas.openxmlformats.org/presentationml/2006/main" xmlns:r="http://schemas.openxmlformats.org/officeDocument/2006/relationships" xmlns:a="http://schemas.openxmlformats.org/drawingml/2006/main" val="1"/>
      </p:ext>
    </p:extLst>
  </p:showPr>
  <p:extLst>
    <p:ext uri="{E76CE94A-603C-4142-B9EB-6D1370010A27}">
      <p14:discardImageEditData xmlns="" xmlns:p14="http://schemas.microsoft.com/office/powerpoint/2010/main" xmlns:p="http://schemas.openxmlformats.org/presentationml/2006/main" xmlns:r="http://schemas.openxmlformats.org/officeDocument/2006/relationships" xmlns:a="http://schemas.openxmlformats.org/drawingml/2006/main" val="0"/>
    </p:ext>
    <p:ext uri="{D31A062A-798A-4329-ABDD-BBA856620510}">
      <p14:defaultImageDpi xmlns="" xmlns:p14="http://schemas.microsoft.com/office/powerpoint/2010/main" xmlns:p="http://schemas.openxmlformats.org/presentationml/2006/main" xmlns:r="http://schemas.openxmlformats.org/officeDocument/2006/relationships" xmlns:a="http://schemas.openxmlformats.org/drawingml/2006/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horzBarState="maximized">
    <p:restoredLeft sz="9926" autoAdjust="0"/>
    <p:restoredTop sz="87621" autoAdjust="0"/>
  </p:normalViewPr>
  <p:slideViewPr>
    <p:cSldViewPr>
      <p:cViewPr>
        <p:scale>
          <a:sx n="90" d="100"/>
          <a:sy n="90" d="100"/>
        </p:scale>
        <p:origin x="-1688" y="-1184"/>
      </p:cViewPr>
      <p:guideLst>
        <p:guide orient="horz" pos="162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customXml" Target="../customXml/item1.xml"/><Relationship Id="rId2" Type="http://schemas.openxmlformats.org/officeDocument/2006/relationships/slideMaster" Target="slideMasters/slideMaster1.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Sheet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manualLayout>
          <c:layoutTarget val="inner"/>
          <c:xMode val="edge"/>
          <c:yMode val="edge"/>
          <c:x val="0.0822971347331583"/>
          <c:y val="0.249198465576419"/>
          <c:w val="0.623176476542644"/>
          <c:h val="0.564626993741167"/>
        </c:manualLayout>
      </c:layout>
      <c:barChart>
        <c:barDir val="col"/>
        <c:grouping val="stacked"/>
        <c:ser>
          <c:idx val="0"/>
          <c:order val="0"/>
          <c:tx>
            <c:strRef>
              <c:f>Sheet1!$B$1</c:f>
              <c:strCache>
                <c:ptCount val="1"/>
                <c:pt idx="0">
                  <c:v>Gender</c:v>
                </c:pt>
              </c:strCache>
            </c:strRef>
          </c:tx>
          <c:dPt>
            <c:idx val="1"/>
            <c:spPr>
              <a:solidFill>
                <a:schemeClr val="accent2"/>
              </a:solidFill>
            </c:spPr>
          </c:dPt>
          <c:dLbls>
            <c:txPr>
              <a:bodyPr/>
              <a:lstStyle/>
              <a:p>
                <a:pPr>
                  <a:defRPr>
                    <a:solidFill>
                      <a:schemeClr val="bg1"/>
                    </a:solidFill>
                  </a:defRPr>
                </a:pPr>
                <a:endParaRPr lang="en-US"/>
              </a:p>
            </c:txPr>
            <c:dLblPos val="inEnd"/>
            <c:showVal val="1"/>
          </c:dLbls>
          <c:cat>
            <c:strRef>
              <c:f>Sheet1!$A$2:$A$3</c:f>
              <c:strCache>
                <c:ptCount val="2"/>
                <c:pt idx="0">
                  <c:v>Male</c:v>
                </c:pt>
                <c:pt idx="1">
                  <c:v>Female</c:v>
                </c:pt>
              </c:strCache>
            </c:strRef>
          </c:cat>
          <c:val>
            <c:numRef>
              <c:f>Sheet1!$B$2:$B$3</c:f>
              <c:numCache>
                <c:formatCode>General</c:formatCode>
                <c:ptCount val="2"/>
                <c:pt idx="0">
                  <c:v>6.0</c:v>
                </c:pt>
                <c:pt idx="1">
                  <c:v>2.0</c:v>
                </c:pt>
              </c:numCache>
            </c:numRef>
          </c:val>
        </c:ser>
        <c:gapWidth val="300"/>
        <c:axId val="590143304"/>
        <c:axId val="590139064"/>
      </c:barChart>
      <c:catAx>
        <c:axId val="590143304"/>
        <c:scaling>
          <c:orientation val="minMax"/>
        </c:scaling>
        <c:axPos val="b"/>
        <c:majorTickMark val="none"/>
        <c:tickLblPos val="nextTo"/>
        <c:crossAx val="590139064"/>
        <c:crosses val="autoZero"/>
        <c:auto val="1"/>
        <c:lblAlgn val="ctr"/>
        <c:lblOffset val="100"/>
      </c:catAx>
      <c:valAx>
        <c:axId val="590139064"/>
        <c:scaling>
          <c:orientation val="minMax"/>
        </c:scaling>
        <c:axPos val="l"/>
        <c:majorGridlines/>
        <c:numFmt formatCode="General" sourceLinked="1"/>
        <c:majorTickMark val="none"/>
        <c:tickLblPos val="nextTo"/>
        <c:crossAx val="590143304"/>
        <c:crosses val="autoZero"/>
        <c:crossBetween val="between"/>
      </c:valAx>
    </c:plotArea>
    <c:legend>
      <c:legendPos val="r"/>
      <c:layout/>
    </c:legend>
    <c:plotVisOnly val="1"/>
    <c:dispBlanksAs val="gap"/>
  </c:chart>
  <c:spPr>
    <a:effectLst>
      <a:outerShdw blurRad="63500" sx="102000" sy="102000" algn="ctr" rotWithShape="0">
        <a:prstClr val="black">
          <a:alpha val="40000"/>
        </a:prstClr>
      </a:outerShdw>
    </a:effectLst>
  </c:spPr>
  <c:txPr>
    <a:bodyPr/>
    <a:lstStyle/>
    <a:p>
      <a:pPr>
        <a:defRPr sz="1100">
          <a:latin typeface="Segoe UI Light" pitchFamily="34" charset="0"/>
          <a:ea typeface="Segoe UI" pitchFamily="34" charset="0"/>
          <a:cs typeface="Segoe UI" pitchFamily="34" charset="0"/>
        </a:defRPr>
      </a:pPr>
      <a:endParaRPr lang="en-U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18"/>
  <c:chart>
    <c:title>
      <c:layout/>
    </c:title>
    <c:plotArea>
      <c:layout/>
      <c:barChart>
        <c:barDir val="bar"/>
        <c:grouping val="stacked"/>
        <c:ser>
          <c:idx val="0"/>
          <c:order val="0"/>
          <c:tx>
            <c:strRef>
              <c:f>Sheet1!$B$1</c:f>
              <c:strCache>
                <c:ptCount val="1"/>
                <c:pt idx="0">
                  <c:v>Age</c:v>
                </c:pt>
              </c:strCache>
            </c:strRef>
          </c:tx>
          <c:spPr>
            <a:solidFill>
              <a:schemeClr val="tx2"/>
            </a:solidFill>
          </c:spPr>
          <c:dPt>
            <c:idx val="0"/>
            <c:spPr>
              <a:solidFill>
                <a:schemeClr val="accent5">
                  <a:lumMod val="75000"/>
                </a:schemeClr>
              </a:solidFill>
            </c:spPr>
          </c:dPt>
          <c:dPt>
            <c:idx val="1"/>
            <c:spPr>
              <a:solidFill>
                <a:schemeClr val="accent6"/>
              </a:solidFill>
            </c:spPr>
          </c:dPt>
          <c:dLbls>
            <c:txPr>
              <a:bodyPr/>
              <a:lstStyle/>
              <a:p>
                <a:pPr>
                  <a:defRPr>
                    <a:solidFill>
                      <a:schemeClr val="bg1"/>
                    </a:solidFill>
                  </a:defRPr>
                </a:pPr>
                <a:endParaRPr lang="en-US"/>
              </a:p>
            </c:txPr>
            <c:showVal val="1"/>
          </c:dLbls>
          <c:cat>
            <c:strRef>
              <c:f>Sheet1!$A$2:$A$4</c:f>
              <c:strCache>
                <c:ptCount val="3"/>
                <c:pt idx="1">
                  <c:v>26-35</c:v>
                </c:pt>
                <c:pt idx="2">
                  <c:v>18-25</c:v>
                </c:pt>
              </c:strCache>
            </c:strRef>
          </c:cat>
          <c:val>
            <c:numRef>
              <c:f>Sheet1!$B$2:$B$4</c:f>
              <c:numCache>
                <c:formatCode>General</c:formatCode>
                <c:ptCount val="3"/>
                <c:pt idx="1">
                  <c:v>3.0</c:v>
                </c:pt>
                <c:pt idx="2">
                  <c:v>5.0</c:v>
                </c:pt>
              </c:numCache>
            </c:numRef>
          </c:val>
        </c:ser>
        <c:dLbls>
          <c:showVal val="1"/>
        </c:dLbls>
        <c:gapWidth val="95"/>
        <c:overlap val="100"/>
        <c:axId val="590182280"/>
        <c:axId val="590185336"/>
      </c:barChart>
      <c:catAx>
        <c:axId val="590182280"/>
        <c:scaling>
          <c:orientation val="minMax"/>
        </c:scaling>
        <c:axPos val="l"/>
        <c:majorTickMark val="none"/>
        <c:tickLblPos val="nextTo"/>
        <c:crossAx val="590185336"/>
        <c:crosses val="autoZero"/>
        <c:auto val="1"/>
        <c:lblAlgn val="ctr"/>
        <c:lblOffset val="100"/>
      </c:catAx>
      <c:valAx>
        <c:axId val="590185336"/>
        <c:scaling>
          <c:orientation val="minMax"/>
        </c:scaling>
        <c:delete val="1"/>
        <c:axPos val="b"/>
        <c:numFmt formatCode="General" sourceLinked="1"/>
        <c:majorTickMark val="none"/>
        <c:tickLblPos val="none"/>
        <c:crossAx val="590182280"/>
        <c:crosses val="autoZero"/>
        <c:crossBetween val="between"/>
      </c:valAx>
    </c:plotArea>
    <c:legend>
      <c:legendPos val="t"/>
      <c:layout/>
    </c:legend>
    <c:plotVisOnly val="1"/>
    <c:dispBlanksAs val="gap"/>
  </c:chart>
  <c:spPr>
    <a:effectLst>
      <a:outerShdw blurRad="63500" sx="102000" sy="102000" algn="ctr" rotWithShape="0">
        <a:prstClr val="black">
          <a:alpha val="40000"/>
        </a:prstClr>
      </a:outerShdw>
    </a:effectLst>
  </c:spPr>
  <c:txPr>
    <a:bodyPr/>
    <a:lstStyle/>
    <a:p>
      <a:pPr>
        <a:defRPr sz="1100">
          <a:latin typeface="Segoe UI Light" pitchFamily="34" charset="0"/>
          <a:ea typeface="Segoe UI" pitchFamily="34" charset="0"/>
          <a:cs typeface="Segoe UI"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18"/>
  <c:chart>
    <c:title>
      <c:tx>
        <c:rich>
          <a:bodyPr/>
          <a:lstStyle/>
          <a:p>
            <a:pPr>
              <a:defRPr/>
            </a:pPr>
            <a:r>
              <a:rPr lang="en-US"/>
              <a:t>Education</a:t>
            </a:r>
          </a:p>
        </c:rich>
      </c:tx>
      <c:layout/>
    </c:title>
    <c:plotArea>
      <c:layout/>
      <c:pieChart>
        <c:varyColors val="1"/>
        <c:ser>
          <c:idx val="0"/>
          <c:order val="0"/>
          <c:tx>
            <c:strRef>
              <c:f>Sheet1!$B$1</c:f>
              <c:strCache>
                <c:ptCount val="1"/>
                <c:pt idx="0">
                  <c:v>Sales</c:v>
                </c:pt>
              </c:strCache>
            </c:strRef>
          </c:tx>
          <c:dPt>
            <c:idx val="0"/>
            <c:spPr>
              <a:solidFill>
                <a:schemeClr val="accent4"/>
              </a:solidFill>
            </c:spPr>
          </c:dPt>
          <c:dPt>
            <c:idx val="1"/>
            <c:spPr>
              <a:solidFill>
                <a:schemeClr val="accent4">
                  <a:lumMod val="40000"/>
                  <a:lumOff val="60000"/>
                </a:schemeClr>
              </a:solidFill>
              <a:ln>
                <a:noFill/>
              </a:ln>
            </c:spPr>
          </c:dPt>
          <c:dPt>
            <c:idx val="2"/>
            <c:explosion val="29"/>
          </c:dPt>
          <c:dLbls>
            <c:txPr>
              <a:bodyPr/>
              <a:lstStyle/>
              <a:p>
                <a:pPr>
                  <a:defRPr>
                    <a:solidFill>
                      <a:schemeClr val="bg1"/>
                    </a:solidFill>
                  </a:defRPr>
                </a:pPr>
                <a:endParaRPr lang="en-US"/>
              </a:p>
            </c:txPr>
            <c:showPercent val="1"/>
            <c:showLeaderLines val="1"/>
          </c:dLbls>
          <c:cat>
            <c:strRef>
              <c:f>Sheet1!$A$2:$A$4</c:f>
              <c:strCache>
                <c:ptCount val="3"/>
                <c:pt idx="0">
                  <c:v>Graduate</c:v>
                </c:pt>
                <c:pt idx="1">
                  <c:v>Undergraduate</c:v>
                </c:pt>
                <c:pt idx="2">
                  <c:v>Non-Student</c:v>
                </c:pt>
              </c:strCache>
            </c:strRef>
          </c:cat>
          <c:val>
            <c:numRef>
              <c:f>Sheet1!$B$2:$B$4</c:f>
              <c:numCache>
                <c:formatCode>General</c:formatCode>
                <c:ptCount val="3"/>
                <c:pt idx="0">
                  <c:v>4.0</c:v>
                </c:pt>
                <c:pt idx="1">
                  <c:v>2.0</c:v>
                </c:pt>
                <c:pt idx="2">
                  <c:v>2.0</c:v>
                </c:pt>
              </c:numCache>
            </c:numRef>
          </c:val>
        </c:ser>
        <c:dLbls>
          <c:showPercent val="1"/>
        </c:dLbls>
        <c:firstSliceAng val="0"/>
      </c:pieChart>
    </c:plotArea>
    <c:legend>
      <c:legendPos val="r"/>
      <c:layout>
        <c:manualLayout>
          <c:xMode val="edge"/>
          <c:yMode val="edge"/>
          <c:x val="0.622549019607844"/>
          <c:y val="0.264030926857034"/>
          <c:w val="0.377450980392157"/>
          <c:h val="0.631938146285931"/>
        </c:manualLayout>
      </c:layout>
    </c:legend>
    <c:plotVisOnly val="1"/>
    <c:dispBlanksAs val="zero"/>
  </c:chart>
  <c:spPr>
    <a:effectLst>
      <a:outerShdw blurRad="63500" sx="102000" sy="102000" algn="ctr" rotWithShape="0">
        <a:prstClr val="black">
          <a:alpha val="40000"/>
        </a:prstClr>
      </a:outerShdw>
    </a:effectLst>
  </c:spPr>
  <c:txPr>
    <a:bodyPr/>
    <a:lstStyle/>
    <a:p>
      <a:pPr>
        <a:defRPr sz="1100">
          <a:latin typeface="Segoe UI Light" pitchFamily="34" charset="0"/>
          <a:ea typeface="Segoe UI" pitchFamily="34" charset="0"/>
          <a:cs typeface="Segoe UI" pitchFamily="34" charset="0"/>
        </a:defRPr>
      </a:pPr>
      <a:endParaRPr lang="en-US"/>
    </a:p>
  </c:txPr>
  <c:externalData r:id="rId1"/>
</c:chartSpace>
</file>

<file path=ppt/diagrams/colors1.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E73FF2-3BCA-432A-BCBD-AC0190C7CB9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DF7283C0-5245-435E-8031-9386EF44C67B}">
      <dgm:prSet phldrT="[Text]" custT="1"/>
      <dgm:spPr/>
      <dgm:t>
        <a:bodyPr/>
        <a:lstStyle/>
        <a:p>
          <a:r>
            <a:rPr lang="en-US" sz="1400" b="1" dirty="0" smtClean="0">
              <a:latin typeface="Segoe UI Light" pitchFamily="34" charset="0"/>
            </a:rPr>
            <a:t>Users have the need for more information associated with each nodes.</a:t>
          </a:r>
          <a:endParaRPr lang="en-US" sz="1400" dirty="0">
            <a:latin typeface="Segoe UI Light" pitchFamily="34" charset="0"/>
          </a:endParaRPr>
        </a:p>
      </dgm:t>
    </dgm:pt>
    <dgm:pt modelId="{A4778B71-9F4D-4479-A8B5-FD496AD57CAC}" type="parTrans" cxnId="{4566D628-46F1-42B1-92CF-022B24FACF42}">
      <dgm:prSet/>
      <dgm:spPr/>
      <dgm:t>
        <a:bodyPr/>
        <a:lstStyle/>
        <a:p>
          <a:endParaRPr lang="en-US" sz="1050">
            <a:latin typeface="Segoe UI Light" pitchFamily="34" charset="0"/>
          </a:endParaRPr>
        </a:p>
      </dgm:t>
    </dgm:pt>
    <dgm:pt modelId="{00144080-D5B4-4691-A969-DBBEA23EE1DF}" type="sibTrans" cxnId="{4566D628-46F1-42B1-92CF-022B24FACF42}">
      <dgm:prSet/>
      <dgm:spPr/>
      <dgm:t>
        <a:bodyPr/>
        <a:lstStyle/>
        <a:p>
          <a:endParaRPr lang="en-US" sz="1050">
            <a:latin typeface="Segoe UI Light" pitchFamily="34" charset="0"/>
          </a:endParaRPr>
        </a:p>
      </dgm:t>
    </dgm:pt>
    <dgm:pt modelId="{35F5B0FB-35B8-442F-BBF6-DFB595777C81}">
      <dgm:prSet phldrT="[Text]" custT="1"/>
      <dgm:spPr/>
      <dgm:t>
        <a:bodyPr/>
        <a:lstStyle/>
        <a:p>
          <a:r>
            <a:rPr lang="en-US" sz="1200" b="0" i="0" dirty="0" smtClean="0">
              <a:latin typeface="Segoe UI Light" pitchFamily="34" charset="0"/>
            </a:rPr>
            <a:t>They see the interface more than just simple visualization, but a way to access more information through the visualization easily. </a:t>
          </a:r>
          <a:endParaRPr lang="en-US" sz="1200" dirty="0">
            <a:latin typeface="Segoe UI Light" pitchFamily="34" charset="0"/>
          </a:endParaRPr>
        </a:p>
      </dgm:t>
    </dgm:pt>
    <dgm:pt modelId="{E299CCE7-5427-4C58-87D3-A6C7EDBE151C}" type="parTrans" cxnId="{37AC4DB5-9E4E-4418-9F2F-25E3920F9A9A}">
      <dgm:prSet/>
      <dgm:spPr/>
      <dgm:t>
        <a:bodyPr/>
        <a:lstStyle/>
        <a:p>
          <a:endParaRPr lang="en-US" sz="1050">
            <a:latin typeface="Segoe UI Light" pitchFamily="34" charset="0"/>
          </a:endParaRPr>
        </a:p>
      </dgm:t>
    </dgm:pt>
    <dgm:pt modelId="{E9003735-8008-4379-9A67-7B25FBD7CDFB}" type="sibTrans" cxnId="{37AC4DB5-9E4E-4418-9F2F-25E3920F9A9A}">
      <dgm:prSet/>
      <dgm:spPr/>
      <dgm:t>
        <a:bodyPr/>
        <a:lstStyle/>
        <a:p>
          <a:endParaRPr lang="en-US" sz="1050">
            <a:latin typeface="Segoe UI Light" pitchFamily="34" charset="0"/>
          </a:endParaRPr>
        </a:p>
      </dgm:t>
    </dgm:pt>
    <dgm:pt modelId="{8622CFB7-4288-4B2D-9647-A6E4B6BC250B}">
      <dgm:prSet phldrT="[Text]" custT="1"/>
      <dgm:spPr/>
      <dgm:t>
        <a:bodyPr/>
        <a:lstStyle/>
        <a:p>
          <a:r>
            <a:rPr lang="en-US" sz="1400" b="1" i="0" dirty="0" smtClean="0">
              <a:latin typeface="Segoe UI Light" pitchFamily="34" charset="0"/>
            </a:rPr>
            <a:t>The range slider is hard to understand and operate. </a:t>
          </a:r>
          <a:endParaRPr lang="en-US" sz="1400" dirty="0">
            <a:latin typeface="Segoe UI Light" pitchFamily="34" charset="0"/>
          </a:endParaRPr>
        </a:p>
      </dgm:t>
    </dgm:pt>
    <dgm:pt modelId="{FE5CCA23-B713-4E80-8BCB-6C4309C4614C}" type="parTrans" cxnId="{441D1250-E298-4A2B-9B88-5247ED25B951}">
      <dgm:prSet/>
      <dgm:spPr/>
      <dgm:t>
        <a:bodyPr/>
        <a:lstStyle/>
        <a:p>
          <a:endParaRPr lang="en-US" sz="1050">
            <a:latin typeface="Segoe UI Light" pitchFamily="34" charset="0"/>
          </a:endParaRPr>
        </a:p>
      </dgm:t>
    </dgm:pt>
    <dgm:pt modelId="{524A7BF8-C675-4057-BC6D-FD9CF4708A0C}" type="sibTrans" cxnId="{441D1250-E298-4A2B-9B88-5247ED25B951}">
      <dgm:prSet/>
      <dgm:spPr/>
      <dgm:t>
        <a:bodyPr/>
        <a:lstStyle/>
        <a:p>
          <a:endParaRPr lang="en-US" sz="1050">
            <a:latin typeface="Segoe UI Light" pitchFamily="34" charset="0"/>
          </a:endParaRPr>
        </a:p>
      </dgm:t>
    </dgm:pt>
    <dgm:pt modelId="{198737F7-791C-4FFD-A3DA-74070C3A5A61}">
      <dgm:prSet phldrT="[Text]" custT="1"/>
      <dgm:spPr/>
      <dgm:t>
        <a:bodyPr/>
        <a:lstStyle/>
        <a:p>
          <a:r>
            <a:rPr lang="en-US" sz="1200" b="0" i="0" dirty="0" smtClean="0">
              <a:latin typeface="Segoe UI Light" pitchFamily="34" charset="0"/>
            </a:rPr>
            <a:t>Many participants didn’t really understand the functionality because they used it for totally other purposes. Also, it’s hard to operate because the two bars are not visible enough to grab attention.</a:t>
          </a:r>
          <a:endParaRPr lang="en-US" sz="1200" dirty="0">
            <a:latin typeface="Segoe UI Light" pitchFamily="34" charset="0"/>
          </a:endParaRPr>
        </a:p>
      </dgm:t>
    </dgm:pt>
    <dgm:pt modelId="{B0E3A634-F1BC-4445-A89A-25E2F87ECB11}" type="parTrans" cxnId="{FEBC04FE-3151-486B-B070-5DAC14A1996B}">
      <dgm:prSet/>
      <dgm:spPr/>
      <dgm:t>
        <a:bodyPr/>
        <a:lstStyle/>
        <a:p>
          <a:endParaRPr lang="en-US" sz="1050">
            <a:latin typeface="Segoe UI Light" pitchFamily="34" charset="0"/>
          </a:endParaRPr>
        </a:p>
      </dgm:t>
    </dgm:pt>
    <dgm:pt modelId="{E6FA1331-55F8-410B-87A8-FE432AC9260F}" type="sibTrans" cxnId="{FEBC04FE-3151-486B-B070-5DAC14A1996B}">
      <dgm:prSet/>
      <dgm:spPr/>
      <dgm:t>
        <a:bodyPr/>
        <a:lstStyle/>
        <a:p>
          <a:endParaRPr lang="en-US" sz="1050">
            <a:latin typeface="Segoe UI Light" pitchFamily="34" charset="0"/>
          </a:endParaRPr>
        </a:p>
      </dgm:t>
    </dgm:pt>
    <dgm:pt modelId="{AEF56ED1-6CDB-4EF7-9DF0-4053C02633E6}">
      <dgm:prSet phldrT="[Text]" custT="1"/>
      <dgm:spPr/>
      <dgm:t>
        <a:bodyPr/>
        <a:lstStyle/>
        <a:p>
          <a:r>
            <a:rPr lang="en-US" sz="1200" b="1" i="0" dirty="0" smtClean="0">
              <a:latin typeface="Segoe UI Light" pitchFamily="34" charset="0"/>
            </a:rPr>
            <a:t>It is cumbersome and inefficient to look through topics in circular manner. </a:t>
          </a:r>
          <a:endParaRPr lang="en-US" sz="1200" dirty="0">
            <a:latin typeface="Segoe UI Light" pitchFamily="34" charset="0"/>
          </a:endParaRPr>
        </a:p>
      </dgm:t>
    </dgm:pt>
    <dgm:pt modelId="{B341B027-CAFF-4A61-8BA6-735AD6C4000D}" type="parTrans" cxnId="{0BC3F4E6-B174-4734-8FE8-4D638BF6941D}">
      <dgm:prSet/>
      <dgm:spPr/>
      <dgm:t>
        <a:bodyPr/>
        <a:lstStyle/>
        <a:p>
          <a:endParaRPr lang="en-US"/>
        </a:p>
      </dgm:t>
    </dgm:pt>
    <dgm:pt modelId="{6BAC7267-218C-4C6F-B9FE-ED413B7A0588}" type="sibTrans" cxnId="{0BC3F4E6-B174-4734-8FE8-4D638BF6941D}">
      <dgm:prSet/>
      <dgm:spPr/>
      <dgm:t>
        <a:bodyPr/>
        <a:lstStyle/>
        <a:p>
          <a:endParaRPr lang="en-US"/>
        </a:p>
      </dgm:t>
    </dgm:pt>
    <dgm:pt modelId="{3161705F-8DB3-4FE1-B4AF-B2A29461CBBF}">
      <dgm:prSet phldrT="[Text]" custT="1"/>
      <dgm:spPr/>
      <dgm:t>
        <a:bodyPr/>
        <a:lstStyle/>
        <a:p>
          <a:r>
            <a:rPr lang="en-US" sz="1200" b="0" i="0" dirty="0" smtClean="0">
              <a:latin typeface="Segoe UI Light" pitchFamily="34" charset="0"/>
            </a:rPr>
            <a:t>There should be easier way to navigate through the topics, such as typing to find interested topic; tagging interested topic(s) so that it’s easier to find later when you need to merge them.</a:t>
          </a:r>
          <a:endParaRPr lang="en-US" sz="1200" dirty="0">
            <a:latin typeface="Segoe UI Light" pitchFamily="34" charset="0"/>
          </a:endParaRPr>
        </a:p>
      </dgm:t>
    </dgm:pt>
    <dgm:pt modelId="{182CA792-EABF-4F05-95CE-980B5169BC62}" type="parTrans" cxnId="{8ADF11B4-C28E-437A-A31A-DCE92E46C3DE}">
      <dgm:prSet/>
      <dgm:spPr/>
      <dgm:t>
        <a:bodyPr/>
        <a:lstStyle/>
        <a:p>
          <a:endParaRPr lang="en-US"/>
        </a:p>
      </dgm:t>
    </dgm:pt>
    <dgm:pt modelId="{CA83AF3D-B1DC-490B-A4FA-BA1E6FC28511}" type="sibTrans" cxnId="{8ADF11B4-C28E-437A-A31A-DCE92E46C3DE}">
      <dgm:prSet/>
      <dgm:spPr/>
      <dgm:t>
        <a:bodyPr/>
        <a:lstStyle/>
        <a:p>
          <a:endParaRPr lang="en-US"/>
        </a:p>
      </dgm:t>
    </dgm:pt>
    <dgm:pt modelId="{63C821C2-B1AE-4285-B041-6CEF95E4B3E5}" type="pres">
      <dgm:prSet presAssocID="{FCE73FF2-3BCA-432A-BCBD-AC0190C7CB9C}" presName="linear" presStyleCnt="0">
        <dgm:presLayoutVars>
          <dgm:animLvl val="lvl"/>
          <dgm:resizeHandles val="exact"/>
        </dgm:presLayoutVars>
      </dgm:prSet>
      <dgm:spPr/>
      <dgm:t>
        <a:bodyPr/>
        <a:lstStyle/>
        <a:p>
          <a:endParaRPr lang="en-US"/>
        </a:p>
      </dgm:t>
    </dgm:pt>
    <dgm:pt modelId="{6E168B59-5593-4187-891F-394A2228351D}" type="pres">
      <dgm:prSet presAssocID="{DF7283C0-5245-435E-8031-9386EF44C67B}" presName="parentText" presStyleLbl="node1" presStyleIdx="0" presStyleCnt="3" custScaleX="100000" custScaleY="22897" custLinFactNeighborY="-53381">
        <dgm:presLayoutVars>
          <dgm:chMax val="0"/>
          <dgm:bulletEnabled val="1"/>
        </dgm:presLayoutVars>
      </dgm:prSet>
      <dgm:spPr/>
      <dgm:t>
        <a:bodyPr/>
        <a:lstStyle/>
        <a:p>
          <a:endParaRPr lang="en-US"/>
        </a:p>
      </dgm:t>
    </dgm:pt>
    <dgm:pt modelId="{12664AC1-26BA-4451-9128-020C300B4544}" type="pres">
      <dgm:prSet presAssocID="{DF7283C0-5245-435E-8031-9386EF44C67B}" presName="childText" presStyleLbl="revTx" presStyleIdx="0" presStyleCnt="3" custLinFactNeighborY="6667">
        <dgm:presLayoutVars>
          <dgm:bulletEnabled val="1"/>
        </dgm:presLayoutVars>
      </dgm:prSet>
      <dgm:spPr/>
      <dgm:t>
        <a:bodyPr/>
        <a:lstStyle/>
        <a:p>
          <a:endParaRPr lang="en-US"/>
        </a:p>
      </dgm:t>
    </dgm:pt>
    <dgm:pt modelId="{BA3D137C-EDCF-4ED1-AF37-26971F3AE804}" type="pres">
      <dgm:prSet presAssocID="{8622CFB7-4288-4B2D-9647-A6E4B6BC250B}" presName="parentText" presStyleLbl="node1" presStyleIdx="1" presStyleCnt="3" custScaleY="22897" custLinFactNeighborY="-40512">
        <dgm:presLayoutVars>
          <dgm:chMax val="0"/>
          <dgm:bulletEnabled val="1"/>
        </dgm:presLayoutVars>
      </dgm:prSet>
      <dgm:spPr/>
      <dgm:t>
        <a:bodyPr/>
        <a:lstStyle/>
        <a:p>
          <a:endParaRPr lang="en-US"/>
        </a:p>
      </dgm:t>
    </dgm:pt>
    <dgm:pt modelId="{A3855C85-FF64-4347-8074-0E05EE7C7C36}" type="pres">
      <dgm:prSet presAssocID="{8622CFB7-4288-4B2D-9647-A6E4B6BC250B}" presName="childText" presStyleLbl="revTx" presStyleIdx="1" presStyleCnt="3" custLinFactNeighborY="-26968">
        <dgm:presLayoutVars>
          <dgm:bulletEnabled val="1"/>
        </dgm:presLayoutVars>
      </dgm:prSet>
      <dgm:spPr/>
      <dgm:t>
        <a:bodyPr/>
        <a:lstStyle/>
        <a:p>
          <a:endParaRPr lang="en-US"/>
        </a:p>
      </dgm:t>
    </dgm:pt>
    <dgm:pt modelId="{7B7FDBEF-6D73-4C71-A7B5-A7573F5D7E9F}" type="pres">
      <dgm:prSet presAssocID="{AEF56ED1-6CDB-4EF7-9DF0-4053C02633E6}" presName="parentText" presStyleLbl="node1" presStyleIdx="2" presStyleCnt="3" custScaleY="22897" custLinFactNeighborY="-78534">
        <dgm:presLayoutVars>
          <dgm:chMax val="0"/>
          <dgm:bulletEnabled val="1"/>
        </dgm:presLayoutVars>
      </dgm:prSet>
      <dgm:spPr/>
      <dgm:t>
        <a:bodyPr/>
        <a:lstStyle/>
        <a:p>
          <a:endParaRPr lang="en-US"/>
        </a:p>
      </dgm:t>
    </dgm:pt>
    <dgm:pt modelId="{114BE368-9ABF-45DA-9DA0-787C01960FE4}" type="pres">
      <dgm:prSet presAssocID="{AEF56ED1-6CDB-4EF7-9DF0-4053C02633E6}" presName="childText" presStyleLbl="revTx" presStyleIdx="2" presStyleCnt="3" custLinFactNeighborY="-63169">
        <dgm:presLayoutVars>
          <dgm:bulletEnabled val="1"/>
        </dgm:presLayoutVars>
      </dgm:prSet>
      <dgm:spPr/>
      <dgm:t>
        <a:bodyPr/>
        <a:lstStyle/>
        <a:p>
          <a:endParaRPr lang="en-US"/>
        </a:p>
      </dgm:t>
    </dgm:pt>
  </dgm:ptLst>
  <dgm:cxnLst>
    <dgm:cxn modelId="{441D1250-E298-4A2B-9B88-5247ED25B951}" srcId="{FCE73FF2-3BCA-432A-BCBD-AC0190C7CB9C}" destId="{8622CFB7-4288-4B2D-9647-A6E4B6BC250B}" srcOrd="1" destOrd="0" parTransId="{FE5CCA23-B713-4E80-8BCB-6C4309C4614C}" sibTransId="{524A7BF8-C675-4057-BC6D-FD9CF4708A0C}"/>
    <dgm:cxn modelId="{0BC3F4E6-B174-4734-8FE8-4D638BF6941D}" srcId="{FCE73FF2-3BCA-432A-BCBD-AC0190C7CB9C}" destId="{AEF56ED1-6CDB-4EF7-9DF0-4053C02633E6}" srcOrd="2" destOrd="0" parTransId="{B341B027-CAFF-4A61-8BA6-735AD6C4000D}" sibTransId="{6BAC7267-218C-4C6F-B9FE-ED413B7A0588}"/>
    <dgm:cxn modelId="{93E4F353-8616-4C86-94F7-3541E85E7121}" type="presOf" srcId="{AEF56ED1-6CDB-4EF7-9DF0-4053C02633E6}" destId="{7B7FDBEF-6D73-4C71-A7B5-A7573F5D7E9F}" srcOrd="0" destOrd="0" presId="urn:microsoft.com/office/officeart/2005/8/layout/vList2"/>
    <dgm:cxn modelId="{A5E70C80-B1A9-4B90-9579-66DC47125E2E}" type="presOf" srcId="{DF7283C0-5245-435E-8031-9386EF44C67B}" destId="{6E168B59-5593-4187-891F-394A2228351D}" srcOrd="0" destOrd="0" presId="urn:microsoft.com/office/officeart/2005/8/layout/vList2"/>
    <dgm:cxn modelId="{A3A89D10-4142-4065-838A-18F353EAC180}" type="presOf" srcId="{8622CFB7-4288-4B2D-9647-A6E4B6BC250B}" destId="{BA3D137C-EDCF-4ED1-AF37-26971F3AE804}" srcOrd="0" destOrd="0" presId="urn:microsoft.com/office/officeart/2005/8/layout/vList2"/>
    <dgm:cxn modelId="{FEBC04FE-3151-486B-B070-5DAC14A1996B}" srcId="{8622CFB7-4288-4B2D-9647-A6E4B6BC250B}" destId="{198737F7-791C-4FFD-A3DA-74070C3A5A61}" srcOrd="0" destOrd="0" parTransId="{B0E3A634-F1BC-4445-A89A-25E2F87ECB11}" sibTransId="{E6FA1331-55F8-410B-87A8-FE432AC9260F}"/>
    <dgm:cxn modelId="{8ADF11B4-C28E-437A-A31A-DCE92E46C3DE}" srcId="{AEF56ED1-6CDB-4EF7-9DF0-4053C02633E6}" destId="{3161705F-8DB3-4FE1-B4AF-B2A29461CBBF}" srcOrd="0" destOrd="0" parTransId="{182CA792-EABF-4F05-95CE-980B5169BC62}" sibTransId="{CA83AF3D-B1DC-490B-A4FA-BA1E6FC28511}"/>
    <dgm:cxn modelId="{16FB2060-D017-4FAF-806F-CA0FF277F1F6}" type="presOf" srcId="{FCE73FF2-3BCA-432A-BCBD-AC0190C7CB9C}" destId="{63C821C2-B1AE-4285-B041-6CEF95E4B3E5}" srcOrd="0" destOrd="0" presId="urn:microsoft.com/office/officeart/2005/8/layout/vList2"/>
    <dgm:cxn modelId="{5DC154E0-1186-4A9D-B33C-B82F9449F80C}" type="presOf" srcId="{3161705F-8DB3-4FE1-B4AF-B2A29461CBBF}" destId="{114BE368-9ABF-45DA-9DA0-787C01960FE4}" srcOrd="0" destOrd="0" presId="urn:microsoft.com/office/officeart/2005/8/layout/vList2"/>
    <dgm:cxn modelId="{4566D628-46F1-42B1-92CF-022B24FACF42}" srcId="{FCE73FF2-3BCA-432A-BCBD-AC0190C7CB9C}" destId="{DF7283C0-5245-435E-8031-9386EF44C67B}" srcOrd="0" destOrd="0" parTransId="{A4778B71-9F4D-4479-A8B5-FD496AD57CAC}" sibTransId="{00144080-D5B4-4691-A969-DBBEA23EE1DF}"/>
    <dgm:cxn modelId="{1B29A8CF-A25D-48F4-8947-21D035BE4024}" type="presOf" srcId="{198737F7-791C-4FFD-A3DA-74070C3A5A61}" destId="{A3855C85-FF64-4347-8074-0E05EE7C7C36}" srcOrd="0" destOrd="0" presId="urn:microsoft.com/office/officeart/2005/8/layout/vList2"/>
    <dgm:cxn modelId="{37AC4DB5-9E4E-4418-9F2F-25E3920F9A9A}" srcId="{DF7283C0-5245-435E-8031-9386EF44C67B}" destId="{35F5B0FB-35B8-442F-BBF6-DFB595777C81}" srcOrd="0" destOrd="0" parTransId="{E299CCE7-5427-4C58-87D3-A6C7EDBE151C}" sibTransId="{E9003735-8008-4379-9A67-7B25FBD7CDFB}"/>
    <dgm:cxn modelId="{563F0371-72E9-4AF5-ABF3-41C1EF66AB01}" type="presOf" srcId="{35F5B0FB-35B8-442F-BBF6-DFB595777C81}" destId="{12664AC1-26BA-4451-9128-020C300B4544}" srcOrd="0" destOrd="0" presId="urn:microsoft.com/office/officeart/2005/8/layout/vList2"/>
    <dgm:cxn modelId="{93A33A23-F677-43F6-A1E0-50E0EAA0D3E6}" type="presParOf" srcId="{63C821C2-B1AE-4285-B041-6CEF95E4B3E5}" destId="{6E168B59-5593-4187-891F-394A2228351D}" srcOrd="0" destOrd="0" presId="urn:microsoft.com/office/officeart/2005/8/layout/vList2"/>
    <dgm:cxn modelId="{1343C449-797A-4F7B-AF0F-F39D776E780E}" type="presParOf" srcId="{63C821C2-B1AE-4285-B041-6CEF95E4B3E5}" destId="{12664AC1-26BA-4451-9128-020C300B4544}" srcOrd="1" destOrd="0" presId="urn:microsoft.com/office/officeart/2005/8/layout/vList2"/>
    <dgm:cxn modelId="{65C2A154-8F3C-48E1-A224-29FCFE4F6400}" type="presParOf" srcId="{63C821C2-B1AE-4285-B041-6CEF95E4B3E5}" destId="{BA3D137C-EDCF-4ED1-AF37-26971F3AE804}" srcOrd="2" destOrd="0" presId="urn:microsoft.com/office/officeart/2005/8/layout/vList2"/>
    <dgm:cxn modelId="{392C47B0-BDAC-4CA8-A2F3-89B6C06DB811}" type="presParOf" srcId="{63C821C2-B1AE-4285-B041-6CEF95E4B3E5}" destId="{A3855C85-FF64-4347-8074-0E05EE7C7C36}" srcOrd="3" destOrd="0" presId="urn:microsoft.com/office/officeart/2005/8/layout/vList2"/>
    <dgm:cxn modelId="{8B376E5F-5863-4B4E-816B-E570CF42078E}" type="presParOf" srcId="{63C821C2-B1AE-4285-B041-6CEF95E4B3E5}" destId="{7B7FDBEF-6D73-4C71-A7B5-A7573F5D7E9F}" srcOrd="4" destOrd="0" presId="urn:microsoft.com/office/officeart/2005/8/layout/vList2"/>
    <dgm:cxn modelId="{77F2DD30-1227-455C-B59A-429A4DCC454A}" type="presParOf" srcId="{63C821C2-B1AE-4285-B041-6CEF95E4B3E5}" destId="{114BE368-9ABF-45DA-9DA0-787C01960FE4}" srcOrd="5"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CE73FF2-3BCA-432A-BCBD-AC0190C7CB9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DF7283C0-5245-435E-8031-9386EF44C67B}">
      <dgm:prSet phldrT="[Text]" custT="1"/>
      <dgm:spPr/>
      <dgm:t>
        <a:bodyPr/>
        <a:lstStyle/>
        <a:p>
          <a:r>
            <a:rPr lang="en-US" sz="1400" b="1" i="0" dirty="0" smtClean="0">
              <a:latin typeface="Segoe UI Light" pitchFamily="34" charset="0"/>
            </a:rPr>
            <a:t>Positive feedback on visualization </a:t>
          </a:r>
          <a:endParaRPr lang="en-US" sz="1400" dirty="0">
            <a:latin typeface="Segoe UI Light" pitchFamily="34" charset="0"/>
          </a:endParaRPr>
        </a:p>
      </dgm:t>
    </dgm:pt>
    <dgm:pt modelId="{A4778B71-9F4D-4479-A8B5-FD496AD57CAC}" type="parTrans" cxnId="{4566D628-46F1-42B1-92CF-022B24FACF42}">
      <dgm:prSet/>
      <dgm:spPr/>
      <dgm:t>
        <a:bodyPr/>
        <a:lstStyle/>
        <a:p>
          <a:endParaRPr lang="en-US" sz="1050">
            <a:latin typeface="Segoe UI Light" pitchFamily="34" charset="0"/>
          </a:endParaRPr>
        </a:p>
      </dgm:t>
    </dgm:pt>
    <dgm:pt modelId="{00144080-D5B4-4691-A969-DBBEA23EE1DF}" type="sibTrans" cxnId="{4566D628-46F1-42B1-92CF-022B24FACF42}">
      <dgm:prSet/>
      <dgm:spPr/>
      <dgm:t>
        <a:bodyPr/>
        <a:lstStyle/>
        <a:p>
          <a:endParaRPr lang="en-US" sz="1050">
            <a:latin typeface="Segoe UI Light" pitchFamily="34" charset="0"/>
          </a:endParaRPr>
        </a:p>
      </dgm:t>
    </dgm:pt>
    <dgm:pt modelId="{35F5B0FB-35B8-442F-BBF6-DFB595777C81}">
      <dgm:prSet phldrT="[Text]" custT="1"/>
      <dgm:spPr/>
      <dgm:t>
        <a:bodyPr/>
        <a:lstStyle/>
        <a:p>
          <a:r>
            <a:rPr lang="en-US" sz="1200" b="0" i="0" dirty="0" smtClean="0">
              <a:latin typeface="Segoe UI Light" pitchFamily="34" charset="0"/>
            </a:rPr>
            <a:t>Display of topics and nodes</a:t>
          </a:r>
          <a:endParaRPr lang="en-US" sz="1200" dirty="0">
            <a:latin typeface="Segoe UI Light" pitchFamily="34" charset="0"/>
          </a:endParaRPr>
        </a:p>
      </dgm:t>
    </dgm:pt>
    <dgm:pt modelId="{E299CCE7-5427-4C58-87D3-A6C7EDBE151C}" type="parTrans" cxnId="{37AC4DB5-9E4E-4418-9F2F-25E3920F9A9A}">
      <dgm:prSet/>
      <dgm:spPr/>
      <dgm:t>
        <a:bodyPr/>
        <a:lstStyle/>
        <a:p>
          <a:endParaRPr lang="en-US" sz="1050">
            <a:latin typeface="Segoe UI Light" pitchFamily="34" charset="0"/>
          </a:endParaRPr>
        </a:p>
      </dgm:t>
    </dgm:pt>
    <dgm:pt modelId="{E9003735-8008-4379-9A67-7B25FBD7CDFB}" type="sibTrans" cxnId="{37AC4DB5-9E4E-4418-9F2F-25E3920F9A9A}">
      <dgm:prSet/>
      <dgm:spPr/>
      <dgm:t>
        <a:bodyPr/>
        <a:lstStyle/>
        <a:p>
          <a:endParaRPr lang="en-US" sz="1050">
            <a:latin typeface="Segoe UI Light" pitchFamily="34" charset="0"/>
          </a:endParaRPr>
        </a:p>
      </dgm:t>
    </dgm:pt>
    <dgm:pt modelId="{8622CFB7-4288-4B2D-9647-A6E4B6BC250B}">
      <dgm:prSet phldrT="[Text]" custT="1"/>
      <dgm:spPr/>
      <dgm:t>
        <a:bodyPr/>
        <a:lstStyle/>
        <a:p>
          <a:r>
            <a:rPr lang="en-US" sz="1400" b="1" i="0" dirty="0" smtClean="0">
              <a:latin typeface="Segoe UI Light" pitchFamily="34" charset="0"/>
            </a:rPr>
            <a:t>Negative feedback on visualization</a:t>
          </a:r>
          <a:endParaRPr lang="en-US" sz="1400" dirty="0">
            <a:latin typeface="Segoe UI Light" pitchFamily="34" charset="0"/>
          </a:endParaRPr>
        </a:p>
      </dgm:t>
    </dgm:pt>
    <dgm:pt modelId="{FE5CCA23-B713-4E80-8BCB-6C4309C4614C}" type="parTrans" cxnId="{441D1250-E298-4A2B-9B88-5247ED25B951}">
      <dgm:prSet/>
      <dgm:spPr/>
      <dgm:t>
        <a:bodyPr/>
        <a:lstStyle/>
        <a:p>
          <a:endParaRPr lang="en-US" sz="1050">
            <a:latin typeface="Segoe UI Light" pitchFamily="34" charset="0"/>
          </a:endParaRPr>
        </a:p>
      </dgm:t>
    </dgm:pt>
    <dgm:pt modelId="{524A7BF8-C675-4057-BC6D-FD9CF4708A0C}" type="sibTrans" cxnId="{441D1250-E298-4A2B-9B88-5247ED25B951}">
      <dgm:prSet/>
      <dgm:spPr/>
      <dgm:t>
        <a:bodyPr/>
        <a:lstStyle/>
        <a:p>
          <a:endParaRPr lang="en-US" sz="1050">
            <a:latin typeface="Segoe UI Light" pitchFamily="34" charset="0"/>
          </a:endParaRPr>
        </a:p>
      </dgm:t>
    </dgm:pt>
    <dgm:pt modelId="{198737F7-791C-4FFD-A3DA-74070C3A5A61}">
      <dgm:prSet phldrT="[Text]" custT="1"/>
      <dgm:spPr/>
      <dgm:t>
        <a:bodyPr/>
        <a:lstStyle/>
        <a:p>
          <a:r>
            <a:rPr lang="en-US" sz="1200" b="0" i="0" dirty="0" smtClean="0">
              <a:latin typeface="Segoe UI Light" pitchFamily="34" charset="0"/>
            </a:rPr>
            <a:t>Nodes are clumped together</a:t>
          </a:r>
          <a:endParaRPr lang="en-US" sz="1200" dirty="0">
            <a:latin typeface="Segoe UI Light" pitchFamily="34" charset="0"/>
          </a:endParaRPr>
        </a:p>
      </dgm:t>
    </dgm:pt>
    <dgm:pt modelId="{B0E3A634-F1BC-4445-A89A-25E2F87ECB11}" type="parTrans" cxnId="{FEBC04FE-3151-486B-B070-5DAC14A1996B}">
      <dgm:prSet/>
      <dgm:spPr/>
      <dgm:t>
        <a:bodyPr/>
        <a:lstStyle/>
        <a:p>
          <a:endParaRPr lang="en-US" sz="1050">
            <a:latin typeface="Segoe UI Light" pitchFamily="34" charset="0"/>
          </a:endParaRPr>
        </a:p>
      </dgm:t>
    </dgm:pt>
    <dgm:pt modelId="{E6FA1331-55F8-410B-87A8-FE432AC9260F}" type="sibTrans" cxnId="{FEBC04FE-3151-486B-B070-5DAC14A1996B}">
      <dgm:prSet/>
      <dgm:spPr/>
      <dgm:t>
        <a:bodyPr/>
        <a:lstStyle/>
        <a:p>
          <a:endParaRPr lang="en-US" sz="1050">
            <a:latin typeface="Segoe UI Light" pitchFamily="34" charset="0"/>
          </a:endParaRPr>
        </a:p>
      </dgm:t>
    </dgm:pt>
    <dgm:pt modelId="{BA5EEBB8-4A15-4B89-9350-EB7ECC64F017}">
      <dgm:prSet custT="1"/>
      <dgm:spPr/>
      <dgm:t>
        <a:bodyPr/>
        <a:lstStyle/>
        <a:p>
          <a:r>
            <a:rPr lang="en-US" sz="1200" b="0" i="0" dirty="0" smtClean="0">
              <a:latin typeface="Segoe UI Light" pitchFamily="34" charset="0"/>
            </a:rPr>
            <a:t>The fluid animation</a:t>
          </a:r>
          <a:endParaRPr lang="en-US" sz="1200" b="0" i="0" dirty="0">
            <a:latin typeface="Segoe UI Light" pitchFamily="34" charset="0"/>
          </a:endParaRPr>
        </a:p>
      </dgm:t>
    </dgm:pt>
    <dgm:pt modelId="{6D302581-1196-4FD5-A2E2-7A5B021FC4C7}" type="parTrans" cxnId="{7145D9B1-2B64-456B-A017-4E74DE098794}">
      <dgm:prSet/>
      <dgm:spPr/>
      <dgm:t>
        <a:bodyPr/>
        <a:lstStyle/>
        <a:p>
          <a:endParaRPr lang="en-US">
            <a:latin typeface="Segoe UI Light" pitchFamily="34" charset="0"/>
          </a:endParaRPr>
        </a:p>
      </dgm:t>
    </dgm:pt>
    <dgm:pt modelId="{83C611E6-E6C6-4BBF-9161-0F68C1523CC9}" type="sibTrans" cxnId="{7145D9B1-2B64-456B-A017-4E74DE098794}">
      <dgm:prSet/>
      <dgm:spPr/>
      <dgm:t>
        <a:bodyPr/>
        <a:lstStyle/>
        <a:p>
          <a:endParaRPr lang="en-US">
            <a:latin typeface="Segoe UI Light" pitchFamily="34" charset="0"/>
          </a:endParaRPr>
        </a:p>
      </dgm:t>
    </dgm:pt>
    <dgm:pt modelId="{0F1FDBC7-047B-44BD-A313-05B9D77205D6}">
      <dgm:prSet custT="1"/>
      <dgm:spPr/>
      <dgm:t>
        <a:bodyPr/>
        <a:lstStyle/>
        <a:p>
          <a:r>
            <a:rPr lang="en-US" sz="1200" b="0" i="0" dirty="0" smtClean="0">
              <a:latin typeface="Segoe UI Light" pitchFamily="34" charset="0"/>
            </a:rPr>
            <a:t>Overall visual organization</a:t>
          </a:r>
          <a:endParaRPr lang="en-US" sz="1200" b="0" i="0" dirty="0">
            <a:latin typeface="Segoe UI Light" pitchFamily="34" charset="0"/>
          </a:endParaRPr>
        </a:p>
      </dgm:t>
    </dgm:pt>
    <dgm:pt modelId="{6665A476-CC9F-4B38-8AD0-DC22D04806C0}" type="parTrans" cxnId="{389A4C40-E682-4C34-9928-956198B76022}">
      <dgm:prSet/>
      <dgm:spPr/>
      <dgm:t>
        <a:bodyPr/>
        <a:lstStyle/>
        <a:p>
          <a:endParaRPr lang="en-US">
            <a:latin typeface="Segoe UI Light" pitchFamily="34" charset="0"/>
          </a:endParaRPr>
        </a:p>
      </dgm:t>
    </dgm:pt>
    <dgm:pt modelId="{0F75A81A-BCAD-478C-9B75-742604BACCE7}" type="sibTrans" cxnId="{389A4C40-E682-4C34-9928-956198B76022}">
      <dgm:prSet/>
      <dgm:spPr/>
      <dgm:t>
        <a:bodyPr/>
        <a:lstStyle/>
        <a:p>
          <a:endParaRPr lang="en-US">
            <a:latin typeface="Segoe UI Light" pitchFamily="34" charset="0"/>
          </a:endParaRPr>
        </a:p>
      </dgm:t>
    </dgm:pt>
    <dgm:pt modelId="{9403DB72-E8A0-40B8-BC25-B1072F2C5F49}">
      <dgm:prSet custT="1"/>
      <dgm:spPr/>
      <dgm:t>
        <a:bodyPr/>
        <a:lstStyle/>
        <a:p>
          <a:r>
            <a:rPr lang="en-US" sz="1200" b="0" i="0" dirty="0" smtClean="0">
              <a:latin typeface="Segoe UI Light" pitchFamily="34" charset="0"/>
            </a:rPr>
            <a:t>Font size is too small to read</a:t>
          </a:r>
          <a:endParaRPr lang="en-US" sz="1200" b="1" i="0" dirty="0">
            <a:latin typeface="Segoe UI Light" pitchFamily="34" charset="0"/>
          </a:endParaRPr>
        </a:p>
      </dgm:t>
    </dgm:pt>
    <dgm:pt modelId="{80E5B025-9EBC-4199-9E40-71F7B3288F95}" type="parTrans" cxnId="{2F994C02-ECBD-4469-9131-9781B993FD00}">
      <dgm:prSet/>
      <dgm:spPr/>
      <dgm:t>
        <a:bodyPr/>
        <a:lstStyle/>
        <a:p>
          <a:endParaRPr lang="en-US">
            <a:latin typeface="Segoe UI Light" pitchFamily="34" charset="0"/>
          </a:endParaRPr>
        </a:p>
      </dgm:t>
    </dgm:pt>
    <dgm:pt modelId="{39632686-09A5-4B1F-B6A6-FF6C81C2766B}" type="sibTrans" cxnId="{2F994C02-ECBD-4469-9131-9781B993FD00}">
      <dgm:prSet/>
      <dgm:spPr/>
      <dgm:t>
        <a:bodyPr/>
        <a:lstStyle/>
        <a:p>
          <a:endParaRPr lang="en-US">
            <a:latin typeface="Segoe UI Light" pitchFamily="34" charset="0"/>
          </a:endParaRPr>
        </a:p>
      </dgm:t>
    </dgm:pt>
    <dgm:pt modelId="{65A920CC-AD7D-415C-A599-F18A16AE23D4}">
      <dgm:prSet custT="1"/>
      <dgm:spPr/>
      <dgm:t>
        <a:bodyPr/>
        <a:lstStyle/>
        <a:p>
          <a:r>
            <a:rPr lang="en-US" sz="1200" b="0" i="0" dirty="0" smtClean="0">
              <a:latin typeface="Segoe UI Light" pitchFamily="34" charset="0"/>
            </a:rPr>
            <a:t>Constant zoom-in and zoom-out: have to zoom out to see the bigger picture, and zoom in to see the small fonts</a:t>
          </a:r>
          <a:endParaRPr lang="en-US" sz="1200" b="1" i="0" dirty="0">
            <a:latin typeface="Segoe UI Light" pitchFamily="34" charset="0"/>
          </a:endParaRPr>
        </a:p>
      </dgm:t>
    </dgm:pt>
    <dgm:pt modelId="{E721FC1C-8EA0-4008-A549-A32120171A1E}" type="parTrans" cxnId="{59BBAB2C-D015-4590-B9CC-21DD890524CE}">
      <dgm:prSet/>
      <dgm:spPr/>
      <dgm:t>
        <a:bodyPr/>
        <a:lstStyle/>
        <a:p>
          <a:endParaRPr lang="en-US">
            <a:latin typeface="Segoe UI Light" pitchFamily="34" charset="0"/>
          </a:endParaRPr>
        </a:p>
      </dgm:t>
    </dgm:pt>
    <dgm:pt modelId="{A195F177-3944-49F8-8835-D9557EA5FE02}" type="sibTrans" cxnId="{59BBAB2C-D015-4590-B9CC-21DD890524CE}">
      <dgm:prSet/>
      <dgm:spPr/>
      <dgm:t>
        <a:bodyPr/>
        <a:lstStyle/>
        <a:p>
          <a:endParaRPr lang="en-US">
            <a:latin typeface="Segoe UI Light" pitchFamily="34" charset="0"/>
          </a:endParaRPr>
        </a:p>
      </dgm:t>
    </dgm:pt>
    <dgm:pt modelId="{40CBEF04-918B-469D-A901-871312309CDA}">
      <dgm:prSet custT="1"/>
      <dgm:spPr/>
      <dgm:t>
        <a:bodyPr/>
        <a:lstStyle/>
        <a:p>
          <a:r>
            <a:rPr lang="en-US" sz="1200" b="0" i="0" dirty="0" smtClean="0">
              <a:latin typeface="Segoe UI Light" pitchFamily="34" charset="0"/>
            </a:rPr>
            <a:t>Orientations of the alignment of texts are hard to read because the user have to make big movement of their heads in order to read</a:t>
          </a:r>
          <a:endParaRPr lang="en-US" sz="1200" b="1" i="0" dirty="0">
            <a:latin typeface="Segoe UI Light" pitchFamily="34" charset="0"/>
          </a:endParaRPr>
        </a:p>
      </dgm:t>
    </dgm:pt>
    <dgm:pt modelId="{C560A79B-92F6-4587-9CC7-25E9F4D5C1A4}" type="parTrans" cxnId="{501F8B9D-BD7B-4BE6-9824-A8BD61B1E290}">
      <dgm:prSet/>
      <dgm:spPr/>
      <dgm:t>
        <a:bodyPr/>
        <a:lstStyle/>
        <a:p>
          <a:endParaRPr lang="en-US">
            <a:latin typeface="Segoe UI Light" pitchFamily="34" charset="0"/>
          </a:endParaRPr>
        </a:p>
      </dgm:t>
    </dgm:pt>
    <dgm:pt modelId="{AFDFA5D1-2715-453B-93AB-1D1D9FF04A32}" type="sibTrans" cxnId="{501F8B9D-BD7B-4BE6-9824-A8BD61B1E290}">
      <dgm:prSet/>
      <dgm:spPr/>
      <dgm:t>
        <a:bodyPr/>
        <a:lstStyle/>
        <a:p>
          <a:endParaRPr lang="en-US">
            <a:latin typeface="Segoe UI Light" pitchFamily="34" charset="0"/>
          </a:endParaRPr>
        </a:p>
      </dgm:t>
    </dgm:pt>
    <dgm:pt modelId="{2D4989F2-134C-4592-A8B2-2B91377A2B4D}">
      <dgm:prSet custT="1"/>
      <dgm:spPr/>
      <dgm:t>
        <a:bodyPr/>
        <a:lstStyle/>
        <a:p>
          <a:r>
            <a:rPr lang="en-US" sz="1200" b="0" i="0" dirty="0" smtClean="0">
              <a:latin typeface="Segoe UI Light" pitchFamily="34" charset="0"/>
            </a:rPr>
            <a:t>Some color codes are too dark to differentiate the text and color</a:t>
          </a:r>
          <a:endParaRPr lang="en-US" sz="1200" b="1" i="0" dirty="0">
            <a:latin typeface="Segoe UI Light" pitchFamily="34" charset="0"/>
          </a:endParaRPr>
        </a:p>
      </dgm:t>
    </dgm:pt>
    <dgm:pt modelId="{4AB590E5-4945-4013-872E-49322C3757E2}" type="parTrans" cxnId="{6D3ED6DC-67CA-4758-BB37-A1FB0A8D48DF}">
      <dgm:prSet/>
      <dgm:spPr/>
      <dgm:t>
        <a:bodyPr/>
        <a:lstStyle/>
        <a:p>
          <a:endParaRPr lang="en-US">
            <a:latin typeface="Segoe UI Light" pitchFamily="34" charset="0"/>
          </a:endParaRPr>
        </a:p>
      </dgm:t>
    </dgm:pt>
    <dgm:pt modelId="{73F2A9A7-FF4B-46EE-A9C0-B76D8AA484DE}" type="sibTrans" cxnId="{6D3ED6DC-67CA-4758-BB37-A1FB0A8D48DF}">
      <dgm:prSet/>
      <dgm:spPr/>
      <dgm:t>
        <a:bodyPr/>
        <a:lstStyle/>
        <a:p>
          <a:endParaRPr lang="en-US">
            <a:latin typeface="Segoe UI Light" pitchFamily="34" charset="0"/>
          </a:endParaRPr>
        </a:p>
      </dgm:t>
    </dgm:pt>
    <dgm:pt modelId="{595626BB-B426-41AF-8DEC-C9C1B9B60A74}">
      <dgm:prSet custT="1"/>
      <dgm:spPr/>
      <dgm:t>
        <a:bodyPr/>
        <a:lstStyle/>
        <a:p>
          <a:r>
            <a:rPr lang="en-US" sz="1200" b="0" i="0" dirty="0" smtClean="0">
              <a:latin typeface="Segoe UI Light" pitchFamily="34" charset="0"/>
            </a:rPr>
            <a:t>When zoom in, there’s no hand tool to move/pan. </a:t>
          </a:r>
          <a:endParaRPr lang="en-US" sz="1200" b="1" i="0" dirty="0">
            <a:latin typeface="Segoe UI Light" pitchFamily="34" charset="0"/>
          </a:endParaRPr>
        </a:p>
      </dgm:t>
    </dgm:pt>
    <dgm:pt modelId="{ED776FD2-3558-43AC-852C-88422194D305}" type="parTrans" cxnId="{2A80F70E-4FE9-494A-B0EE-B3B81EC6DB68}">
      <dgm:prSet/>
      <dgm:spPr/>
      <dgm:t>
        <a:bodyPr/>
        <a:lstStyle/>
        <a:p>
          <a:endParaRPr lang="en-US">
            <a:latin typeface="Segoe UI Light" pitchFamily="34" charset="0"/>
          </a:endParaRPr>
        </a:p>
      </dgm:t>
    </dgm:pt>
    <dgm:pt modelId="{62AA3933-7C10-4ED0-BCD5-A8500FFC1851}" type="sibTrans" cxnId="{2A80F70E-4FE9-494A-B0EE-B3B81EC6DB68}">
      <dgm:prSet/>
      <dgm:spPr/>
      <dgm:t>
        <a:bodyPr/>
        <a:lstStyle/>
        <a:p>
          <a:endParaRPr lang="en-US">
            <a:latin typeface="Segoe UI Light" pitchFamily="34" charset="0"/>
          </a:endParaRPr>
        </a:p>
      </dgm:t>
    </dgm:pt>
    <dgm:pt modelId="{0678B8B8-C023-497F-8AE6-8259D7766D87}">
      <dgm:prSet custT="1"/>
      <dgm:spPr/>
      <dgm:t>
        <a:bodyPr/>
        <a:lstStyle/>
        <a:p>
          <a:r>
            <a:rPr lang="en-US" sz="1200" b="0" i="0" dirty="0" smtClean="0">
              <a:latin typeface="Segoe UI Light" pitchFamily="34" charset="0"/>
            </a:rPr>
            <a:t>When in editing mode, rotating function disappears.</a:t>
          </a:r>
          <a:endParaRPr lang="en-US" sz="1200" b="1" i="0" dirty="0">
            <a:latin typeface="Segoe UI Light" pitchFamily="34" charset="0"/>
          </a:endParaRPr>
        </a:p>
      </dgm:t>
    </dgm:pt>
    <dgm:pt modelId="{7793F706-0E8E-4640-B208-B185DA95613B}" type="parTrans" cxnId="{DEA26426-0176-48D2-BEAA-DF4BFEA12585}">
      <dgm:prSet/>
      <dgm:spPr/>
      <dgm:t>
        <a:bodyPr/>
        <a:lstStyle/>
        <a:p>
          <a:endParaRPr lang="en-US">
            <a:latin typeface="Segoe UI Light" pitchFamily="34" charset="0"/>
          </a:endParaRPr>
        </a:p>
      </dgm:t>
    </dgm:pt>
    <dgm:pt modelId="{01CCB217-FE3B-4986-9DEE-9067E77A2056}" type="sibTrans" cxnId="{DEA26426-0176-48D2-BEAA-DF4BFEA12585}">
      <dgm:prSet/>
      <dgm:spPr/>
      <dgm:t>
        <a:bodyPr/>
        <a:lstStyle/>
        <a:p>
          <a:endParaRPr lang="en-US">
            <a:latin typeface="Segoe UI Light" pitchFamily="34" charset="0"/>
          </a:endParaRPr>
        </a:p>
      </dgm:t>
    </dgm:pt>
    <dgm:pt modelId="{63C821C2-B1AE-4285-B041-6CEF95E4B3E5}" type="pres">
      <dgm:prSet presAssocID="{FCE73FF2-3BCA-432A-BCBD-AC0190C7CB9C}" presName="linear" presStyleCnt="0">
        <dgm:presLayoutVars>
          <dgm:animLvl val="lvl"/>
          <dgm:resizeHandles val="exact"/>
        </dgm:presLayoutVars>
      </dgm:prSet>
      <dgm:spPr/>
      <dgm:t>
        <a:bodyPr/>
        <a:lstStyle/>
        <a:p>
          <a:endParaRPr lang="en-US"/>
        </a:p>
      </dgm:t>
    </dgm:pt>
    <dgm:pt modelId="{6E168B59-5593-4187-891F-394A2228351D}" type="pres">
      <dgm:prSet presAssocID="{DF7283C0-5245-435E-8031-9386EF44C67B}" presName="parentText" presStyleLbl="node1" presStyleIdx="0" presStyleCnt="2" custScaleX="100000" custScaleY="22897" custLinFactNeighborY="-53381">
        <dgm:presLayoutVars>
          <dgm:chMax val="0"/>
          <dgm:bulletEnabled val="1"/>
        </dgm:presLayoutVars>
      </dgm:prSet>
      <dgm:spPr/>
      <dgm:t>
        <a:bodyPr/>
        <a:lstStyle/>
        <a:p>
          <a:endParaRPr lang="en-US"/>
        </a:p>
      </dgm:t>
    </dgm:pt>
    <dgm:pt modelId="{12664AC1-26BA-4451-9128-020C300B4544}" type="pres">
      <dgm:prSet presAssocID="{DF7283C0-5245-435E-8031-9386EF44C67B}" presName="childText" presStyleLbl="revTx" presStyleIdx="0" presStyleCnt="2" custLinFactNeighborY="-17354">
        <dgm:presLayoutVars>
          <dgm:bulletEnabled val="1"/>
        </dgm:presLayoutVars>
      </dgm:prSet>
      <dgm:spPr/>
      <dgm:t>
        <a:bodyPr/>
        <a:lstStyle/>
        <a:p>
          <a:endParaRPr lang="en-US"/>
        </a:p>
      </dgm:t>
    </dgm:pt>
    <dgm:pt modelId="{BA3D137C-EDCF-4ED1-AF37-26971F3AE804}" type="pres">
      <dgm:prSet presAssocID="{8622CFB7-4288-4B2D-9647-A6E4B6BC250B}" presName="parentText" presStyleLbl="node1" presStyleIdx="1" presStyleCnt="2" custScaleX="100000" custScaleY="22897" custLinFactNeighborY="-25985">
        <dgm:presLayoutVars>
          <dgm:chMax val="0"/>
          <dgm:bulletEnabled val="1"/>
        </dgm:presLayoutVars>
      </dgm:prSet>
      <dgm:spPr/>
      <dgm:t>
        <a:bodyPr/>
        <a:lstStyle/>
        <a:p>
          <a:endParaRPr lang="en-US"/>
        </a:p>
      </dgm:t>
    </dgm:pt>
    <dgm:pt modelId="{A3855C85-FF64-4347-8074-0E05EE7C7C36}" type="pres">
      <dgm:prSet presAssocID="{8622CFB7-4288-4B2D-9647-A6E4B6BC250B}" presName="childText" presStyleLbl="revTx" presStyleIdx="1" presStyleCnt="2" custLinFactNeighborY="-33533">
        <dgm:presLayoutVars>
          <dgm:bulletEnabled val="1"/>
        </dgm:presLayoutVars>
      </dgm:prSet>
      <dgm:spPr/>
      <dgm:t>
        <a:bodyPr/>
        <a:lstStyle/>
        <a:p>
          <a:endParaRPr lang="en-US"/>
        </a:p>
      </dgm:t>
    </dgm:pt>
  </dgm:ptLst>
  <dgm:cxnLst>
    <dgm:cxn modelId="{5ADF30D8-13CA-44C0-B70E-D3BAA913D082}" type="presOf" srcId="{DF7283C0-5245-435E-8031-9386EF44C67B}" destId="{6E168B59-5593-4187-891F-394A2228351D}" srcOrd="0" destOrd="0" presId="urn:microsoft.com/office/officeart/2005/8/layout/vList2"/>
    <dgm:cxn modelId="{E09550C0-F1C7-462C-9387-E283EE2D60D0}" type="presOf" srcId="{8622CFB7-4288-4B2D-9647-A6E4B6BC250B}" destId="{BA3D137C-EDCF-4ED1-AF37-26971F3AE804}" srcOrd="0" destOrd="0" presId="urn:microsoft.com/office/officeart/2005/8/layout/vList2"/>
    <dgm:cxn modelId="{CBA0E4F6-13A4-435B-8B5E-380C3A739C5E}" type="presOf" srcId="{35F5B0FB-35B8-442F-BBF6-DFB595777C81}" destId="{12664AC1-26BA-4451-9128-020C300B4544}" srcOrd="0" destOrd="0" presId="urn:microsoft.com/office/officeart/2005/8/layout/vList2"/>
    <dgm:cxn modelId="{DEA26426-0176-48D2-BEAA-DF4BFEA12585}" srcId="{8622CFB7-4288-4B2D-9647-A6E4B6BC250B}" destId="{0678B8B8-C023-497F-8AE6-8259D7766D87}" srcOrd="6" destOrd="0" parTransId="{7793F706-0E8E-4640-B208-B185DA95613B}" sibTransId="{01CCB217-FE3B-4986-9DEE-9067E77A2056}"/>
    <dgm:cxn modelId="{2F994C02-ECBD-4469-9131-9781B993FD00}" srcId="{8622CFB7-4288-4B2D-9647-A6E4B6BC250B}" destId="{9403DB72-E8A0-40B8-BC25-B1072F2C5F49}" srcOrd="1" destOrd="0" parTransId="{80E5B025-9EBC-4199-9E40-71F7B3288F95}" sibTransId="{39632686-09A5-4B1F-B6A6-FF6C81C2766B}"/>
    <dgm:cxn modelId="{1DC74639-46D5-4D5C-8764-55DD04BEA857}" type="presOf" srcId="{0678B8B8-C023-497F-8AE6-8259D7766D87}" destId="{A3855C85-FF64-4347-8074-0E05EE7C7C36}" srcOrd="0" destOrd="6" presId="urn:microsoft.com/office/officeart/2005/8/layout/vList2"/>
    <dgm:cxn modelId="{2A80F70E-4FE9-494A-B0EE-B3B81EC6DB68}" srcId="{8622CFB7-4288-4B2D-9647-A6E4B6BC250B}" destId="{595626BB-B426-41AF-8DEC-C9C1B9B60A74}" srcOrd="5" destOrd="0" parTransId="{ED776FD2-3558-43AC-852C-88422194D305}" sibTransId="{62AA3933-7C10-4ED0-BCD5-A8500FFC1851}"/>
    <dgm:cxn modelId="{37AC4DB5-9E4E-4418-9F2F-25E3920F9A9A}" srcId="{DF7283C0-5245-435E-8031-9386EF44C67B}" destId="{35F5B0FB-35B8-442F-BBF6-DFB595777C81}" srcOrd="0" destOrd="0" parTransId="{E299CCE7-5427-4C58-87D3-A6C7EDBE151C}" sibTransId="{E9003735-8008-4379-9A67-7B25FBD7CDFB}"/>
    <dgm:cxn modelId="{ABCE9263-09E0-48EE-A698-F779D83D5E5E}" type="presOf" srcId="{595626BB-B426-41AF-8DEC-C9C1B9B60A74}" destId="{A3855C85-FF64-4347-8074-0E05EE7C7C36}" srcOrd="0" destOrd="5" presId="urn:microsoft.com/office/officeart/2005/8/layout/vList2"/>
    <dgm:cxn modelId="{645862C1-1CEA-4817-B43E-33768AE7EF7B}" type="presOf" srcId="{FCE73FF2-3BCA-432A-BCBD-AC0190C7CB9C}" destId="{63C821C2-B1AE-4285-B041-6CEF95E4B3E5}" srcOrd="0" destOrd="0" presId="urn:microsoft.com/office/officeart/2005/8/layout/vList2"/>
    <dgm:cxn modelId="{6D3ED6DC-67CA-4758-BB37-A1FB0A8D48DF}" srcId="{8622CFB7-4288-4B2D-9647-A6E4B6BC250B}" destId="{2D4989F2-134C-4592-A8B2-2B91377A2B4D}" srcOrd="4" destOrd="0" parTransId="{4AB590E5-4945-4013-872E-49322C3757E2}" sibTransId="{73F2A9A7-FF4B-46EE-A9C0-B76D8AA484DE}"/>
    <dgm:cxn modelId="{620753C9-D59F-4471-A4C6-1A4BB36AE2E3}" type="presOf" srcId="{BA5EEBB8-4A15-4B89-9350-EB7ECC64F017}" destId="{12664AC1-26BA-4451-9128-020C300B4544}" srcOrd="0" destOrd="1" presId="urn:microsoft.com/office/officeart/2005/8/layout/vList2"/>
    <dgm:cxn modelId="{7C49562D-58A3-46E1-A7FC-7F1BF48DF872}" type="presOf" srcId="{40CBEF04-918B-469D-A901-871312309CDA}" destId="{A3855C85-FF64-4347-8074-0E05EE7C7C36}" srcOrd="0" destOrd="3" presId="urn:microsoft.com/office/officeart/2005/8/layout/vList2"/>
    <dgm:cxn modelId="{501F8B9D-BD7B-4BE6-9824-A8BD61B1E290}" srcId="{8622CFB7-4288-4B2D-9647-A6E4B6BC250B}" destId="{40CBEF04-918B-469D-A901-871312309CDA}" srcOrd="3" destOrd="0" parTransId="{C560A79B-92F6-4587-9CC7-25E9F4D5C1A4}" sibTransId="{AFDFA5D1-2715-453B-93AB-1D1D9FF04A32}"/>
    <dgm:cxn modelId="{389A4C40-E682-4C34-9928-956198B76022}" srcId="{DF7283C0-5245-435E-8031-9386EF44C67B}" destId="{0F1FDBC7-047B-44BD-A313-05B9D77205D6}" srcOrd="2" destOrd="0" parTransId="{6665A476-CC9F-4B38-8AD0-DC22D04806C0}" sibTransId="{0F75A81A-BCAD-478C-9B75-742604BACCE7}"/>
    <dgm:cxn modelId="{804B9040-0D77-468C-AD07-42443D7F1559}" type="presOf" srcId="{65A920CC-AD7D-415C-A599-F18A16AE23D4}" destId="{A3855C85-FF64-4347-8074-0E05EE7C7C36}" srcOrd="0" destOrd="2" presId="urn:microsoft.com/office/officeart/2005/8/layout/vList2"/>
    <dgm:cxn modelId="{F5C4380B-7CAE-49D3-9F15-C029CAFDCB8B}" type="presOf" srcId="{9403DB72-E8A0-40B8-BC25-B1072F2C5F49}" destId="{A3855C85-FF64-4347-8074-0E05EE7C7C36}" srcOrd="0" destOrd="1" presId="urn:microsoft.com/office/officeart/2005/8/layout/vList2"/>
    <dgm:cxn modelId="{441D1250-E298-4A2B-9B88-5247ED25B951}" srcId="{FCE73FF2-3BCA-432A-BCBD-AC0190C7CB9C}" destId="{8622CFB7-4288-4B2D-9647-A6E4B6BC250B}" srcOrd="1" destOrd="0" parTransId="{FE5CCA23-B713-4E80-8BCB-6C4309C4614C}" sibTransId="{524A7BF8-C675-4057-BC6D-FD9CF4708A0C}"/>
    <dgm:cxn modelId="{59BBAB2C-D015-4590-B9CC-21DD890524CE}" srcId="{8622CFB7-4288-4B2D-9647-A6E4B6BC250B}" destId="{65A920CC-AD7D-415C-A599-F18A16AE23D4}" srcOrd="2" destOrd="0" parTransId="{E721FC1C-8EA0-4008-A549-A32120171A1E}" sibTransId="{A195F177-3944-49F8-8835-D9557EA5FE02}"/>
    <dgm:cxn modelId="{A01192FA-DC31-441D-BA24-23874295D5D6}" type="presOf" srcId="{0F1FDBC7-047B-44BD-A313-05B9D77205D6}" destId="{12664AC1-26BA-4451-9128-020C300B4544}" srcOrd="0" destOrd="2" presId="urn:microsoft.com/office/officeart/2005/8/layout/vList2"/>
    <dgm:cxn modelId="{7145D9B1-2B64-456B-A017-4E74DE098794}" srcId="{DF7283C0-5245-435E-8031-9386EF44C67B}" destId="{BA5EEBB8-4A15-4B89-9350-EB7ECC64F017}" srcOrd="1" destOrd="0" parTransId="{6D302581-1196-4FD5-A2E2-7A5B021FC4C7}" sibTransId="{83C611E6-E6C6-4BBF-9161-0F68C1523CC9}"/>
    <dgm:cxn modelId="{434413FC-D30F-4EAE-9CC0-C130FAF29E4D}" type="presOf" srcId="{198737F7-791C-4FFD-A3DA-74070C3A5A61}" destId="{A3855C85-FF64-4347-8074-0E05EE7C7C36}" srcOrd="0" destOrd="0" presId="urn:microsoft.com/office/officeart/2005/8/layout/vList2"/>
    <dgm:cxn modelId="{FEBC04FE-3151-486B-B070-5DAC14A1996B}" srcId="{8622CFB7-4288-4B2D-9647-A6E4B6BC250B}" destId="{198737F7-791C-4FFD-A3DA-74070C3A5A61}" srcOrd="0" destOrd="0" parTransId="{B0E3A634-F1BC-4445-A89A-25E2F87ECB11}" sibTransId="{E6FA1331-55F8-410B-87A8-FE432AC9260F}"/>
    <dgm:cxn modelId="{4566D628-46F1-42B1-92CF-022B24FACF42}" srcId="{FCE73FF2-3BCA-432A-BCBD-AC0190C7CB9C}" destId="{DF7283C0-5245-435E-8031-9386EF44C67B}" srcOrd="0" destOrd="0" parTransId="{A4778B71-9F4D-4479-A8B5-FD496AD57CAC}" sibTransId="{00144080-D5B4-4691-A969-DBBEA23EE1DF}"/>
    <dgm:cxn modelId="{3488B240-C46A-4405-A1A6-A8FF4B54A53A}" type="presOf" srcId="{2D4989F2-134C-4592-A8B2-2B91377A2B4D}" destId="{A3855C85-FF64-4347-8074-0E05EE7C7C36}" srcOrd="0" destOrd="4" presId="urn:microsoft.com/office/officeart/2005/8/layout/vList2"/>
    <dgm:cxn modelId="{D16EE562-B82D-4618-9993-D2930B9EC7AD}" type="presParOf" srcId="{63C821C2-B1AE-4285-B041-6CEF95E4B3E5}" destId="{6E168B59-5593-4187-891F-394A2228351D}" srcOrd="0" destOrd="0" presId="urn:microsoft.com/office/officeart/2005/8/layout/vList2"/>
    <dgm:cxn modelId="{3758FB8E-564B-4DFB-8BD8-CB086762677F}" type="presParOf" srcId="{63C821C2-B1AE-4285-B041-6CEF95E4B3E5}" destId="{12664AC1-26BA-4451-9128-020C300B4544}" srcOrd="1" destOrd="0" presId="urn:microsoft.com/office/officeart/2005/8/layout/vList2"/>
    <dgm:cxn modelId="{E109D82B-18F9-45F2-B086-9466B0F7C69A}" type="presParOf" srcId="{63C821C2-B1AE-4285-B041-6CEF95E4B3E5}" destId="{BA3D137C-EDCF-4ED1-AF37-26971F3AE804}" srcOrd="2" destOrd="0" presId="urn:microsoft.com/office/officeart/2005/8/layout/vList2"/>
    <dgm:cxn modelId="{810D6D25-AB00-4AA8-8E00-3B7E385D3A38}" type="presParOf" srcId="{63C821C2-B1AE-4285-B041-6CEF95E4B3E5}" destId="{A3855C85-FF64-4347-8074-0E05EE7C7C36}"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CE73FF2-3BCA-432A-BCBD-AC0190C7CB9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DF7283C0-5245-435E-8031-9386EF44C67B}">
      <dgm:prSet phldrT="[Text]" custT="1"/>
      <dgm:spPr/>
      <dgm:t>
        <a:bodyPr/>
        <a:lstStyle/>
        <a:p>
          <a:r>
            <a:rPr lang="en-US" sz="1400" b="1" i="0" dirty="0" smtClean="0">
              <a:latin typeface="Segoe UI Light" pitchFamily="34" charset="0"/>
            </a:rPr>
            <a:t>Merging function: visuals and implementation</a:t>
          </a:r>
          <a:endParaRPr lang="en-US" sz="1400" dirty="0">
            <a:latin typeface="Segoe UI Light" pitchFamily="34" charset="0"/>
          </a:endParaRPr>
        </a:p>
      </dgm:t>
    </dgm:pt>
    <dgm:pt modelId="{A4778B71-9F4D-4479-A8B5-FD496AD57CAC}" type="parTrans" cxnId="{4566D628-46F1-42B1-92CF-022B24FACF42}">
      <dgm:prSet/>
      <dgm:spPr/>
      <dgm:t>
        <a:bodyPr/>
        <a:lstStyle/>
        <a:p>
          <a:endParaRPr lang="en-US" sz="1050">
            <a:latin typeface="Segoe UI Light" pitchFamily="34" charset="0"/>
          </a:endParaRPr>
        </a:p>
      </dgm:t>
    </dgm:pt>
    <dgm:pt modelId="{00144080-D5B4-4691-A969-DBBEA23EE1DF}" type="sibTrans" cxnId="{4566D628-46F1-42B1-92CF-022B24FACF42}">
      <dgm:prSet/>
      <dgm:spPr/>
      <dgm:t>
        <a:bodyPr/>
        <a:lstStyle/>
        <a:p>
          <a:endParaRPr lang="en-US" sz="1050">
            <a:latin typeface="Segoe UI Light" pitchFamily="34" charset="0"/>
          </a:endParaRPr>
        </a:p>
      </dgm:t>
    </dgm:pt>
    <dgm:pt modelId="{35F5B0FB-35B8-442F-BBF6-DFB595777C81}">
      <dgm:prSet phldrT="[Text]" custT="1"/>
      <dgm:spPr/>
      <dgm:t>
        <a:bodyPr/>
        <a:lstStyle/>
        <a:p>
          <a:r>
            <a:rPr lang="en-US" sz="1200" b="0" i="0" dirty="0" smtClean="0">
              <a:latin typeface="Segoe UI Light" pitchFamily="34" charset="0"/>
            </a:rPr>
            <a:t>The visualization sometimes has </a:t>
          </a:r>
          <a:r>
            <a:rPr lang="en-US" sz="1200" b="0" i="0" dirty="0" smtClean="0">
              <a:latin typeface="Segoe UI Light" pitchFamily="34" charset="0"/>
            </a:rPr>
            <a:t>glitches: </a:t>
          </a:r>
          <a:r>
            <a:rPr lang="en-US" sz="1200" b="0" i="0" dirty="0" smtClean="0">
              <a:latin typeface="Segoe UI Light" pitchFamily="34" charset="0"/>
            </a:rPr>
            <a:t>From time to time, when two or more topics are combined, the topics overlap each other.  </a:t>
          </a:r>
          <a:endParaRPr lang="en-US" sz="1200" dirty="0">
            <a:latin typeface="Segoe UI Light" pitchFamily="34" charset="0"/>
          </a:endParaRPr>
        </a:p>
      </dgm:t>
    </dgm:pt>
    <dgm:pt modelId="{E299CCE7-5427-4C58-87D3-A6C7EDBE151C}" type="parTrans" cxnId="{37AC4DB5-9E4E-4418-9F2F-25E3920F9A9A}">
      <dgm:prSet/>
      <dgm:spPr/>
      <dgm:t>
        <a:bodyPr/>
        <a:lstStyle/>
        <a:p>
          <a:endParaRPr lang="en-US" sz="1050">
            <a:latin typeface="Segoe UI Light" pitchFamily="34" charset="0"/>
          </a:endParaRPr>
        </a:p>
      </dgm:t>
    </dgm:pt>
    <dgm:pt modelId="{E9003735-8008-4379-9A67-7B25FBD7CDFB}" type="sibTrans" cxnId="{37AC4DB5-9E4E-4418-9F2F-25E3920F9A9A}">
      <dgm:prSet/>
      <dgm:spPr/>
      <dgm:t>
        <a:bodyPr/>
        <a:lstStyle/>
        <a:p>
          <a:endParaRPr lang="en-US" sz="1050">
            <a:latin typeface="Segoe UI Light" pitchFamily="34" charset="0"/>
          </a:endParaRPr>
        </a:p>
      </dgm:t>
    </dgm:pt>
    <dgm:pt modelId="{8622CFB7-4288-4B2D-9647-A6E4B6BC250B}">
      <dgm:prSet phldrT="[Text]" custT="1"/>
      <dgm:spPr/>
      <dgm:t>
        <a:bodyPr/>
        <a:lstStyle/>
        <a:p>
          <a:r>
            <a:rPr lang="en-US" sz="1400" b="1" i="0" dirty="0" smtClean="0">
              <a:latin typeface="Segoe UI Light" pitchFamily="34" charset="0"/>
            </a:rPr>
            <a:t>Hiding function: mixed views</a:t>
          </a:r>
          <a:endParaRPr lang="en-US" sz="1400" dirty="0">
            <a:latin typeface="Segoe UI Light" pitchFamily="34" charset="0"/>
          </a:endParaRPr>
        </a:p>
      </dgm:t>
    </dgm:pt>
    <dgm:pt modelId="{FE5CCA23-B713-4E80-8BCB-6C4309C4614C}" type="parTrans" cxnId="{441D1250-E298-4A2B-9B88-5247ED25B951}">
      <dgm:prSet/>
      <dgm:spPr/>
      <dgm:t>
        <a:bodyPr/>
        <a:lstStyle/>
        <a:p>
          <a:endParaRPr lang="en-US" sz="1050">
            <a:latin typeface="Segoe UI Light" pitchFamily="34" charset="0"/>
          </a:endParaRPr>
        </a:p>
      </dgm:t>
    </dgm:pt>
    <dgm:pt modelId="{524A7BF8-C675-4057-BC6D-FD9CF4708A0C}" type="sibTrans" cxnId="{441D1250-E298-4A2B-9B88-5247ED25B951}">
      <dgm:prSet/>
      <dgm:spPr/>
      <dgm:t>
        <a:bodyPr/>
        <a:lstStyle/>
        <a:p>
          <a:endParaRPr lang="en-US" sz="1050">
            <a:latin typeface="Segoe UI Light" pitchFamily="34" charset="0"/>
          </a:endParaRPr>
        </a:p>
      </dgm:t>
    </dgm:pt>
    <dgm:pt modelId="{198737F7-791C-4FFD-A3DA-74070C3A5A61}">
      <dgm:prSet phldrT="[Text]" custT="1"/>
      <dgm:spPr/>
      <dgm:t>
        <a:bodyPr/>
        <a:lstStyle/>
        <a:p>
          <a:r>
            <a:rPr lang="en-US" sz="1200" b="0" i="0" dirty="0" smtClean="0">
              <a:latin typeface="Segoe UI Light" pitchFamily="34" charset="0"/>
            </a:rPr>
            <a:t>Some participants felt hiding is useful because you can get rid of irrelevant topics.</a:t>
          </a:r>
          <a:endParaRPr lang="en-US" sz="1200" dirty="0">
            <a:latin typeface="Segoe UI Light" pitchFamily="34" charset="0"/>
          </a:endParaRPr>
        </a:p>
      </dgm:t>
    </dgm:pt>
    <dgm:pt modelId="{B0E3A634-F1BC-4445-A89A-25E2F87ECB11}" type="parTrans" cxnId="{FEBC04FE-3151-486B-B070-5DAC14A1996B}">
      <dgm:prSet/>
      <dgm:spPr/>
      <dgm:t>
        <a:bodyPr/>
        <a:lstStyle/>
        <a:p>
          <a:endParaRPr lang="en-US" sz="1050">
            <a:latin typeface="Segoe UI Light" pitchFamily="34" charset="0"/>
          </a:endParaRPr>
        </a:p>
      </dgm:t>
    </dgm:pt>
    <dgm:pt modelId="{E6FA1331-55F8-410B-87A8-FE432AC9260F}" type="sibTrans" cxnId="{FEBC04FE-3151-486B-B070-5DAC14A1996B}">
      <dgm:prSet/>
      <dgm:spPr/>
      <dgm:t>
        <a:bodyPr/>
        <a:lstStyle/>
        <a:p>
          <a:endParaRPr lang="en-US" sz="1050">
            <a:latin typeface="Segoe UI Light" pitchFamily="34" charset="0"/>
          </a:endParaRPr>
        </a:p>
      </dgm:t>
    </dgm:pt>
    <dgm:pt modelId="{18FFB064-038F-41F1-9024-AE9A2B4BEE6D}">
      <dgm:prSet phldrT="[Text]" custT="1"/>
      <dgm:spPr/>
      <dgm:t>
        <a:bodyPr/>
        <a:lstStyle/>
        <a:p>
          <a:r>
            <a:rPr lang="en-US" sz="1200" b="0" i="0" dirty="0" smtClean="0">
              <a:latin typeface="Segoe UI Light" pitchFamily="34" charset="0"/>
            </a:rPr>
            <a:t>The combined topic is usually too long to fit the screen. A suggested way to improve the visualization of combined topics: put one topic above another as a vertical list instead of putting them side by side. </a:t>
          </a:r>
          <a:endParaRPr lang="en-US" sz="1200" dirty="0">
            <a:latin typeface="Segoe UI Light" pitchFamily="34" charset="0"/>
          </a:endParaRPr>
        </a:p>
      </dgm:t>
    </dgm:pt>
    <dgm:pt modelId="{76B9CBC2-0ACE-4976-B3BB-4717D09422AD}" type="parTrans" cxnId="{37D11D0E-B2F4-4281-A5A5-1CAD37B3ACF0}">
      <dgm:prSet/>
      <dgm:spPr/>
      <dgm:t>
        <a:bodyPr/>
        <a:lstStyle/>
        <a:p>
          <a:endParaRPr lang="en-US"/>
        </a:p>
      </dgm:t>
    </dgm:pt>
    <dgm:pt modelId="{81E4D3AB-E2DB-4748-8264-6F07624EF298}" type="sibTrans" cxnId="{37D11D0E-B2F4-4281-A5A5-1CAD37B3ACF0}">
      <dgm:prSet/>
      <dgm:spPr/>
      <dgm:t>
        <a:bodyPr/>
        <a:lstStyle/>
        <a:p>
          <a:endParaRPr lang="en-US"/>
        </a:p>
      </dgm:t>
    </dgm:pt>
    <dgm:pt modelId="{EA8002D4-995C-43CE-8FCE-B203E444DFDF}">
      <dgm:prSet phldrT="[Text]" custT="1"/>
      <dgm:spPr/>
      <dgm:t>
        <a:bodyPr/>
        <a:lstStyle/>
        <a:p>
          <a:r>
            <a:rPr lang="en-US" sz="1200" b="0" i="0" dirty="0" smtClean="0">
              <a:latin typeface="Segoe UI Light" pitchFamily="34" charset="0"/>
            </a:rPr>
            <a:t> For the AND/OR implementation of the merging function, there are mixed views. In general, they both make sense.</a:t>
          </a:r>
          <a:endParaRPr lang="en-US" sz="1200" dirty="0">
            <a:latin typeface="Segoe UI Light" pitchFamily="34" charset="0"/>
          </a:endParaRPr>
        </a:p>
      </dgm:t>
    </dgm:pt>
    <dgm:pt modelId="{895C29A4-1BE0-4744-A877-53C5EB4C51BA}" type="parTrans" cxnId="{A546B4BF-A22B-4D3F-BB6A-01D78DEDCAF0}">
      <dgm:prSet/>
      <dgm:spPr/>
      <dgm:t>
        <a:bodyPr/>
        <a:lstStyle/>
        <a:p>
          <a:endParaRPr lang="en-US"/>
        </a:p>
      </dgm:t>
    </dgm:pt>
    <dgm:pt modelId="{5810226C-08D2-4838-A71F-1A617A4D9409}" type="sibTrans" cxnId="{A546B4BF-A22B-4D3F-BB6A-01D78DEDCAF0}">
      <dgm:prSet/>
      <dgm:spPr/>
      <dgm:t>
        <a:bodyPr/>
        <a:lstStyle/>
        <a:p>
          <a:endParaRPr lang="en-US"/>
        </a:p>
      </dgm:t>
    </dgm:pt>
    <dgm:pt modelId="{EE5669F8-01C0-431F-81A1-E845D6DD475E}">
      <dgm:prSet phldrT="[Text]" custT="1"/>
      <dgm:spPr/>
      <dgm:t>
        <a:bodyPr/>
        <a:lstStyle/>
        <a:p>
          <a:r>
            <a:rPr lang="en-US" sz="1200" b="0" i="0" dirty="0" smtClean="0">
              <a:latin typeface="Segoe UI Light" pitchFamily="34" charset="0"/>
            </a:rPr>
            <a:t>Others mentioned that they don’t want to waste time to hide </a:t>
          </a:r>
          <a:r>
            <a:rPr lang="en-US" sz="1200" b="0" i="0" dirty="0" smtClean="0">
              <a:latin typeface="Segoe UI Light" pitchFamily="34" charset="0"/>
            </a:rPr>
            <a:t>topics </a:t>
          </a:r>
          <a:r>
            <a:rPr lang="en-US" sz="1200" b="0" i="0" dirty="0" smtClean="0">
              <a:latin typeface="Segoe UI Light" pitchFamily="34" charset="0"/>
            </a:rPr>
            <a:t>one by one.</a:t>
          </a:r>
          <a:endParaRPr lang="en-US" sz="1200" dirty="0">
            <a:latin typeface="Segoe UI Light" pitchFamily="34" charset="0"/>
          </a:endParaRPr>
        </a:p>
      </dgm:t>
    </dgm:pt>
    <dgm:pt modelId="{C0EEF386-DA42-45DE-909A-786A346F2D2F}" type="parTrans" cxnId="{B59A1AB4-2CF7-42E7-9C43-9AF7C2464189}">
      <dgm:prSet/>
      <dgm:spPr/>
      <dgm:t>
        <a:bodyPr/>
        <a:lstStyle/>
        <a:p>
          <a:endParaRPr lang="en-US"/>
        </a:p>
      </dgm:t>
    </dgm:pt>
    <dgm:pt modelId="{C15272AD-D842-49AC-9735-680948C1826D}" type="sibTrans" cxnId="{B59A1AB4-2CF7-42E7-9C43-9AF7C2464189}">
      <dgm:prSet/>
      <dgm:spPr/>
      <dgm:t>
        <a:bodyPr/>
        <a:lstStyle/>
        <a:p>
          <a:endParaRPr lang="en-US"/>
        </a:p>
      </dgm:t>
    </dgm:pt>
    <dgm:pt modelId="{63C821C2-B1AE-4285-B041-6CEF95E4B3E5}" type="pres">
      <dgm:prSet presAssocID="{FCE73FF2-3BCA-432A-BCBD-AC0190C7CB9C}" presName="linear" presStyleCnt="0">
        <dgm:presLayoutVars>
          <dgm:animLvl val="lvl"/>
          <dgm:resizeHandles val="exact"/>
        </dgm:presLayoutVars>
      </dgm:prSet>
      <dgm:spPr/>
      <dgm:t>
        <a:bodyPr/>
        <a:lstStyle/>
        <a:p>
          <a:endParaRPr lang="en-US"/>
        </a:p>
      </dgm:t>
    </dgm:pt>
    <dgm:pt modelId="{6E168B59-5593-4187-891F-394A2228351D}" type="pres">
      <dgm:prSet presAssocID="{DF7283C0-5245-435E-8031-9386EF44C67B}" presName="parentText" presStyleLbl="node1" presStyleIdx="0" presStyleCnt="2" custScaleX="100000" custScaleY="22897" custLinFactNeighborY="-65233">
        <dgm:presLayoutVars>
          <dgm:chMax val="0"/>
          <dgm:bulletEnabled val="1"/>
        </dgm:presLayoutVars>
      </dgm:prSet>
      <dgm:spPr/>
      <dgm:t>
        <a:bodyPr/>
        <a:lstStyle/>
        <a:p>
          <a:endParaRPr lang="en-US"/>
        </a:p>
      </dgm:t>
    </dgm:pt>
    <dgm:pt modelId="{12664AC1-26BA-4451-9128-020C300B4544}" type="pres">
      <dgm:prSet presAssocID="{DF7283C0-5245-435E-8031-9386EF44C67B}" presName="childText" presStyleLbl="revTx" presStyleIdx="0" presStyleCnt="2" custScaleY="101220" custLinFactNeighborY="-55163">
        <dgm:presLayoutVars>
          <dgm:bulletEnabled val="1"/>
        </dgm:presLayoutVars>
      </dgm:prSet>
      <dgm:spPr/>
      <dgm:t>
        <a:bodyPr/>
        <a:lstStyle/>
        <a:p>
          <a:endParaRPr lang="en-US"/>
        </a:p>
      </dgm:t>
    </dgm:pt>
    <dgm:pt modelId="{BA3D137C-EDCF-4ED1-AF37-26971F3AE804}" type="pres">
      <dgm:prSet presAssocID="{8622CFB7-4288-4B2D-9647-A6E4B6BC250B}" presName="parentText" presStyleLbl="node1" presStyleIdx="1" presStyleCnt="2" custScaleY="22897" custLinFactNeighborY="-55732">
        <dgm:presLayoutVars>
          <dgm:chMax val="0"/>
          <dgm:bulletEnabled val="1"/>
        </dgm:presLayoutVars>
      </dgm:prSet>
      <dgm:spPr/>
      <dgm:t>
        <a:bodyPr/>
        <a:lstStyle/>
        <a:p>
          <a:endParaRPr lang="en-US"/>
        </a:p>
      </dgm:t>
    </dgm:pt>
    <dgm:pt modelId="{A3855C85-FF64-4347-8074-0E05EE7C7C36}" type="pres">
      <dgm:prSet presAssocID="{8622CFB7-4288-4B2D-9647-A6E4B6BC250B}" presName="childText" presStyleLbl="revTx" presStyleIdx="1" presStyleCnt="2" custLinFactNeighborY="-40397">
        <dgm:presLayoutVars>
          <dgm:bulletEnabled val="1"/>
        </dgm:presLayoutVars>
      </dgm:prSet>
      <dgm:spPr/>
      <dgm:t>
        <a:bodyPr/>
        <a:lstStyle/>
        <a:p>
          <a:endParaRPr lang="en-US"/>
        </a:p>
      </dgm:t>
    </dgm:pt>
  </dgm:ptLst>
  <dgm:cxnLst>
    <dgm:cxn modelId="{441D1250-E298-4A2B-9B88-5247ED25B951}" srcId="{FCE73FF2-3BCA-432A-BCBD-AC0190C7CB9C}" destId="{8622CFB7-4288-4B2D-9647-A6E4B6BC250B}" srcOrd="1" destOrd="0" parTransId="{FE5CCA23-B713-4E80-8BCB-6C4309C4614C}" sibTransId="{524A7BF8-C675-4057-BC6D-FD9CF4708A0C}"/>
    <dgm:cxn modelId="{63F04AD5-B80B-4C52-9F40-9FAB185D0F58}" type="presOf" srcId="{DF7283C0-5245-435E-8031-9386EF44C67B}" destId="{6E168B59-5593-4187-891F-394A2228351D}" srcOrd="0" destOrd="0" presId="urn:microsoft.com/office/officeart/2005/8/layout/vList2"/>
    <dgm:cxn modelId="{FEBC04FE-3151-486B-B070-5DAC14A1996B}" srcId="{8622CFB7-4288-4B2D-9647-A6E4B6BC250B}" destId="{198737F7-791C-4FFD-A3DA-74070C3A5A61}" srcOrd="0" destOrd="0" parTransId="{B0E3A634-F1BC-4445-A89A-25E2F87ECB11}" sibTransId="{E6FA1331-55F8-410B-87A8-FE432AC9260F}"/>
    <dgm:cxn modelId="{6BE3777F-8066-4BD9-A093-F03132738FCD}" type="presOf" srcId="{EE5669F8-01C0-431F-81A1-E845D6DD475E}" destId="{A3855C85-FF64-4347-8074-0E05EE7C7C36}" srcOrd="0" destOrd="1" presId="urn:microsoft.com/office/officeart/2005/8/layout/vList2"/>
    <dgm:cxn modelId="{4566D628-46F1-42B1-92CF-022B24FACF42}" srcId="{FCE73FF2-3BCA-432A-BCBD-AC0190C7CB9C}" destId="{DF7283C0-5245-435E-8031-9386EF44C67B}" srcOrd="0" destOrd="0" parTransId="{A4778B71-9F4D-4479-A8B5-FD496AD57CAC}" sibTransId="{00144080-D5B4-4691-A969-DBBEA23EE1DF}"/>
    <dgm:cxn modelId="{9B8D4D4E-EDC6-4241-83EC-7F0F1B436767}" type="presOf" srcId="{35F5B0FB-35B8-442F-BBF6-DFB595777C81}" destId="{12664AC1-26BA-4451-9128-020C300B4544}" srcOrd="0" destOrd="0" presId="urn:microsoft.com/office/officeart/2005/8/layout/vList2"/>
    <dgm:cxn modelId="{D1709DB9-B316-41CA-BC96-D3C00134B685}" type="presOf" srcId="{EA8002D4-995C-43CE-8FCE-B203E444DFDF}" destId="{12664AC1-26BA-4451-9128-020C300B4544}" srcOrd="0" destOrd="2" presId="urn:microsoft.com/office/officeart/2005/8/layout/vList2"/>
    <dgm:cxn modelId="{92B34677-361C-4C48-B1E1-6ABD30DFC97D}" type="presOf" srcId="{18FFB064-038F-41F1-9024-AE9A2B4BEE6D}" destId="{12664AC1-26BA-4451-9128-020C300B4544}" srcOrd="0" destOrd="1" presId="urn:microsoft.com/office/officeart/2005/8/layout/vList2"/>
    <dgm:cxn modelId="{37D11D0E-B2F4-4281-A5A5-1CAD37B3ACF0}" srcId="{DF7283C0-5245-435E-8031-9386EF44C67B}" destId="{18FFB064-038F-41F1-9024-AE9A2B4BEE6D}" srcOrd="1" destOrd="0" parTransId="{76B9CBC2-0ACE-4976-B3BB-4717D09422AD}" sibTransId="{81E4D3AB-E2DB-4748-8264-6F07624EF298}"/>
    <dgm:cxn modelId="{03874D7B-F470-4D6F-A7CF-1A13F51AE54C}" type="presOf" srcId="{8622CFB7-4288-4B2D-9647-A6E4B6BC250B}" destId="{BA3D137C-EDCF-4ED1-AF37-26971F3AE804}" srcOrd="0" destOrd="0" presId="urn:microsoft.com/office/officeart/2005/8/layout/vList2"/>
    <dgm:cxn modelId="{02333849-7314-413C-AFE6-F17F22ACAAB4}" type="presOf" srcId="{FCE73FF2-3BCA-432A-BCBD-AC0190C7CB9C}" destId="{63C821C2-B1AE-4285-B041-6CEF95E4B3E5}" srcOrd="0" destOrd="0" presId="urn:microsoft.com/office/officeart/2005/8/layout/vList2"/>
    <dgm:cxn modelId="{37AC4DB5-9E4E-4418-9F2F-25E3920F9A9A}" srcId="{DF7283C0-5245-435E-8031-9386EF44C67B}" destId="{35F5B0FB-35B8-442F-BBF6-DFB595777C81}" srcOrd="0" destOrd="0" parTransId="{E299CCE7-5427-4C58-87D3-A6C7EDBE151C}" sibTransId="{E9003735-8008-4379-9A67-7B25FBD7CDFB}"/>
    <dgm:cxn modelId="{6AA1F959-84F2-4135-B5B5-095C12AF8947}" type="presOf" srcId="{198737F7-791C-4FFD-A3DA-74070C3A5A61}" destId="{A3855C85-FF64-4347-8074-0E05EE7C7C36}" srcOrd="0" destOrd="0" presId="urn:microsoft.com/office/officeart/2005/8/layout/vList2"/>
    <dgm:cxn modelId="{A546B4BF-A22B-4D3F-BB6A-01D78DEDCAF0}" srcId="{DF7283C0-5245-435E-8031-9386EF44C67B}" destId="{EA8002D4-995C-43CE-8FCE-B203E444DFDF}" srcOrd="2" destOrd="0" parTransId="{895C29A4-1BE0-4744-A877-53C5EB4C51BA}" sibTransId="{5810226C-08D2-4838-A71F-1A617A4D9409}"/>
    <dgm:cxn modelId="{B59A1AB4-2CF7-42E7-9C43-9AF7C2464189}" srcId="{8622CFB7-4288-4B2D-9647-A6E4B6BC250B}" destId="{EE5669F8-01C0-431F-81A1-E845D6DD475E}" srcOrd="1" destOrd="0" parTransId="{C0EEF386-DA42-45DE-909A-786A346F2D2F}" sibTransId="{C15272AD-D842-49AC-9735-680948C1826D}"/>
    <dgm:cxn modelId="{6836A94E-552E-4AFD-A229-C2E325848DF7}" type="presParOf" srcId="{63C821C2-B1AE-4285-B041-6CEF95E4B3E5}" destId="{6E168B59-5593-4187-891F-394A2228351D}" srcOrd="0" destOrd="0" presId="urn:microsoft.com/office/officeart/2005/8/layout/vList2"/>
    <dgm:cxn modelId="{C4C54457-D5D1-47A6-B8BF-CA6CC8585C8A}" type="presParOf" srcId="{63C821C2-B1AE-4285-B041-6CEF95E4B3E5}" destId="{12664AC1-26BA-4451-9128-020C300B4544}" srcOrd="1" destOrd="0" presId="urn:microsoft.com/office/officeart/2005/8/layout/vList2"/>
    <dgm:cxn modelId="{50D4DF48-4FAE-4A30-9F32-1B0F580A7DF2}" type="presParOf" srcId="{63C821C2-B1AE-4285-B041-6CEF95E4B3E5}" destId="{BA3D137C-EDCF-4ED1-AF37-26971F3AE804}" srcOrd="2" destOrd="0" presId="urn:microsoft.com/office/officeart/2005/8/layout/vList2"/>
    <dgm:cxn modelId="{8BE9FE7F-6F64-4C86-A1F6-EBB76422A0DD}" type="presParOf" srcId="{63C821C2-B1AE-4285-B041-6CEF95E4B3E5}" destId="{A3855C85-FF64-4347-8074-0E05EE7C7C36}"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CE73FF2-3BCA-432A-BCBD-AC0190C7CB9C}"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en-US"/>
        </a:p>
      </dgm:t>
    </dgm:pt>
    <dgm:pt modelId="{DF7283C0-5245-435E-8031-9386EF44C67B}">
      <dgm:prSet phldrT="[Text]" custT="1"/>
      <dgm:spPr/>
      <dgm:t>
        <a:bodyPr/>
        <a:lstStyle/>
        <a:p>
          <a:r>
            <a:rPr lang="en-US" sz="1400" b="1" i="0" dirty="0" smtClean="0">
              <a:latin typeface="Segoe UI Light" pitchFamily="34" charset="0"/>
            </a:rPr>
            <a:t>Overall comments on usefulness of the application</a:t>
          </a:r>
          <a:endParaRPr lang="en-US" sz="1400" dirty="0">
            <a:latin typeface="Segoe UI Light" pitchFamily="34" charset="0"/>
          </a:endParaRPr>
        </a:p>
      </dgm:t>
    </dgm:pt>
    <dgm:pt modelId="{A4778B71-9F4D-4479-A8B5-FD496AD57CAC}" type="parTrans" cxnId="{4566D628-46F1-42B1-92CF-022B24FACF42}">
      <dgm:prSet/>
      <dgm:spPr/>
      <dgm:t>
        <a:bodyPr/>
        <a:lstStyle/>
        <a:p>
          <a:endParaRPr lang="en-US" sz="1050">
            <a:latin typeface="Segoe UI Light" pitchFamily="34" charset="0"/>
          </a:endParaRPr>
        </a:p>
      </dgm:t>
    </dgm:pt>
    <dgm:pt modelId="{00144080-D5B4-4691-A969-DBBEA23EE1DF}" type="sibTrans" cxnId="{4566D628-46F1-42B1-92CF-022B24FACF42}">
      <dgm:prSet/>
      <dgm:spPr/>
      <dgm:t>
        <a:bodyPr/>
        <a:lstStyle/>
        <a:p>
          <a:endParaRPr lang="en-US" sz="1050">
            <a:latin typeface="Segoe UI Light" pitchFamily="34" charset="0"/>
          </a:endParaRPr>
        </a:p>
      </dgm:t>
    </dgm:pt>
    <dgm:pt modelId="{35F5B0FB-35B8-442F-BBF6-DFB595777C81}">
      <dgm:prSet phldrT="[Text]" custT="1"/>
      <dgm:spPr/>
      <dgm:t>
        <a:bodyPr/>
        <a:lstStyle/>
        <a:p>
          <a:r>
            <a:rPr lang="en-US" sz="1200" b="0" i="0" dirty="0" smtClean="0">
              <a:latin typeface="Segoe UI Light" pitchFamily="34" charset="0"/>
            </a:rPr>
            <a:t>"It’s nice to see the graphics of the thing, </a:t>
          </a:r>
          <a:r>
            <a:rPr lang="en-US" sz="1200" b="0" i="0" dirty="0" smtClean="0">
              <a:latin typeface="Segoe UI Light" pitchFamily="34" charset="0"/>
            </a:rPr>
            <a:t>but... they </a:t>
          </a:r>
          <a:r>
            <a:rPr lang="en-US" sz="1200" b="0" i="0" dirty="0" smtClean="0">
              <a:latin typeface="Segoe UI Light" pitchFamily="34" charset="0"/>
            </a:rPr>
            <a:t>should have it hybrid</a:t>
          </a:r>
          <a:r>
            <a:rPr lang="en-US" sz="1200" b="0" i="0" dirty="0" smtClean="0">
              <a:latin typeface="Segoe UI Light" pitchFamily="34" charset="0"/>
            </a:rPr>
            <a:t>... The </a:t>
          </a:r>
          <a:r>
            <a:rPr lang="en-US" sz="1200" b="0" i="0" dirty="0" smtClean="0">
              <a:latin typeface="Segoe UI Light" pitchFamily="34" charset="0"/>
            </a:rPr>
            <a:t>way it’s displayed, it’s not good for long term use."</a:t>
          </a:r>
          <a:endParaRPr lang="en-US" sz="1200" dirty="0">
            <a:latin typeface="Segoe UI Light" pitchFamily="34" charset="0"/>
          </a:endParaRPr>
        </a:p>
      </dgm:t>
    </dgm:pt>
    <dgm:pt modelId="{E299CCE7-5427-4C58-87D3-A6C7EDBE151C}" type="parTrans" cxnId="{37AC4DB5-9E4E-4418-9F2F-25E3920F9A9A}">
      <dgm:prSet/>
      <dgm:spPr/>
      <dgm:t>
        <a:bodyPr/>
        <a:lstStyle/>
        <a:p>
          <a:endParaRPr lang="en-US" sz="1050">
            <a:latin typeface="Segoe UI Light" pitchFamily="34" charset="0"/>
          </a:endParaRPr>
        </a:p>
      </dgm:t>
    </dgm:pt>
    <dgm:pt modelId="{E9003735-8008-4379-9A67-7B25FBD7CDFB}" type="sibTrans" cxnId="{37AC4DB5-9E4E-4418-9F2F-25E3920F9A9A}">
      <dgm:prSet/>
      <dgm:spPr/>
      <dgm:t>
        <a:bodyPr/>
        <a:lstStyle/>
        <a:p>
          <a:endParaRPr lang="en-US" sz="1050">
            <a:latin typeface="Segoe UI Light" pitchFamily="34" charset="0"/>
          </a:endParaRPr>
        </a:p>
      </dgm:t>
    </dgm:pt>
    <dgm:pt modelId="{8622CFB7-4288-4B2D-9647-A6E4B6BC250B}">
      <dgm:prSet phldrT="[Text]" custT="1"/>
      <dgm:spPr/>
      <dgm:t>
        <a:bodyPr/>
        <a:lstStyle/>
        <a:p>
          <a:r>
            <a:rPr lang="en-US" sz="1400" b="1" i="0" dirty="0" smtClean="0">
              <a:latin typeface="Segoe UI Light" pitchFamily="34" charset="0"/>
            </a:rPr>
            <a:t>Miscellaneous</a:t>
          </a:r>
          <a:endParaRPr lang="en-US" sz="1400" dirty="0">
            <a:latin typeface="Segoe UI Light" pitchFamily="34" charset="0"/>
          </a:endParaRPr>
        </a:p>
      </dgm:t>
    </dgm:pt>
    <dgm:pt modelId="{FE5CCA23-B713-4E80-8BCB-6C4309C4614C}" type="parTrans" cxnId="{441D1250-E298-4A2B-9B88-5247ED25B951}">
      <dgm:prSet/>
      <dgm:spPr/>
      <dgm:t>
        <a:bodyPr/>
        <a:lstStyle/>
        <a:p>
          <a:endParaRPr lang="en-US" sz="1050">
            <a:latin typeface="Segoe UI Light" pitchFamily="34" charset="0"/>
          </a:endParaRPr>
        </a:p>
      </dgm:t>
    </dgm:pt>
    <dgm:pt modelId="{524A7BF8-C675-4057-BC6D-FD9CF4708A0C}" type="sibTrans" cxnId="{441D1250-E298-4A2B-9B88-5247ED25B951}">
      <dgm:prSet/>
      <dgm:spPr/>
      <dgm:t>
        <a:bodyPr/>
        <a:lstStyle/>
        <a:p>
          <a:endParaRPr lang="en-US" sz="1050">
            <a:latin typeface="Segoe UI Light" pitchFamily="34" charset="0"/>
          </a:endParaRPr>
        </a:p>
      </dgm:t>
    </dgm:pt>
    <dgm:pt modelId="{198737F7-791C-4FFD-A3DA-74070C3A5A61}">
      <dgm:prSet phldrT="[Text]" custT="1"/>
      <dgm:spPr/>
      <dgm:t>
        <a:bodyPr/>
        <a:lstStyle/>
        <a:p>
          <a:r>
            <a:rPr lang="en-US" sz="1200" b="0" i="0" dirty="0" smtClean="0">
              <a:latin typeface="Segoe UI Light" pitchFamily="34" charset="0"/>
            </a:rPr>
            <a:t>There is no reset / go back button to go to original state.</a:t>
          </a:r>
          <a:endParaRPr lang="en-US" sz="1200" dirty="0">
            <a:latin typeface="Segoe UI Light" pitchFamily="34" charset="0"/>
          </a:endParaRPr>
        </a:p>
      </dgm:t>
    </dgm:pt>
    <dgm:pt modelId="{B0E3A634-F1BC-4445-A89A-25E2F87ECB11}" type="parTrans" cxnId="{FEBC04FE-3151-486B-B070-5DAC14A1996B}">
      <dgm:prSet/>
      <dgm:spPr/>
      <dgm:t>
        <a:bodyPr/>
        <a:lstStyle/>
        <a:p>
          <a:endParaRPr lang="en-US" sz="1050">
            <a:latin typeface="Segoe UI Light" pitchFamily="34" charset="0"/>
          </a:endParaRPr>
        </a:p>
      </dgm:t>
    </dgm:pt>
    <dgm:pt modelId="{E6FA1331-55F8-410B-87A8-FE432AC9260F}" type="sibTrans" cxnId="{FEBC04FE-3151-486B-B070-5DAC14A1996B}">
      <dgm:prSet/>
      <dgm:spPr/>
      <dgm:t>
        <a:bodyPr/>
        <a:lstStyle/>
        <a:p>
          <a:endParaRPr lang="en-US" sz="1050">
            <a:latin typeface="Segoe UI Light" pitchFamily="34" charset="0"/>
          </a:endParaRPr>
        </a:p>
      </dgm:t>
    </dgm:pt>
    <dgm:pt modelId="{B88ABF37-D0B9-493C-9805-8037D6D8951B}">
      <dgm:prSet custT="1"/>
      <dgm:spPr/>
      <dgm:t>
        <a:bodyPr/>
        <a:lstStyle/>
        <a:p>
          <a:r>
            <a:rPr lang="en-US" sz="1200" b="0" i="0" smtClean="0">
              <a:latin typeface="Segoe UI Light" pitchFamily="34" charset="0"/>
            </a:rPr>
            <a:t>Prone to error</a:t>
          </a:r>
          <a:endParaRPr lang="en-US" sz="1200" b="0" i="0">
            <a:latin typeface="Segoe UI Light" pitchFamily="34" charset="0"/>
          </a:endParaRPr>
        </a:p>
      </dgm:t>
    </dgm:pt>
    <dgm:pt modelId="{9CCFE21E-46DE-48CC-BA92-16A62B112D0E}" type="parTrans" cxnId="{712CD3DA-C7CD-4754-B4AF-A98CEA33CCAD}">
      <dgm:prSet/>
      <dgm:spPr/>
      <dgm:t>
        <a:bodyPr/>
        <a:lstStyle/>
        <a:p>
          <a:endParaRPr lang="en-US"/>
        </a:p>
      </dgm:t>
    </dgm:pt>
    <dgm:pt modelId="{B3D8AE32-5A09-4D65-9710-5F19E228C1D5}" type="sibTrans" cxnId="{712CD3DA-C7CD-4754-B4AF-A98CEA33CCAD}">
      <dgm:prSet/>
      <dgm:spPr/>
      <dgm:t>
        <a:bodyPr/>
        <a:lstStyle/>
        <a:p>
          <a:endParaRPr lang="en-US"/>
        </a:p>
      </dgm:t>
    </dgm:pt>
    <dgm:pt modelId="{54DE9933-F7E5-4969-A584-909E4E531B40}">
      <dgm:prSet custT="1"/>
      <dgm:spPr/>
      <dgm:t>
        <a:bodyPr/>
        <a:lstStyle/>
        <a:p>
          <a:r>
            <a:rPr lang="en-US" sz="1200" b="0" i="0" dirty="0" smtClean="0">
              <a:latin typeface="Segoe UI Light" pitchFamily="34" charset="0"/>
            </a:rPr>
            <a:t>"I want to drag “security-attack” to merge- I accidentally hit “security-attack” (and the topics got hidden), so I’m going to hit “security-attack” to unhide it…"</a:t>
          </a:r>
          <a:endParaRPr lang="en-US" sz="1200" b="0" i="0" dirty="0">
            <a:latin typeface="Segoe UI Light" pitchFamily="34" charset="0"/>
          </a:endParaRPr>
        </a:p>
      </dgm:t>
    </dgm:pt>
    <dgm:pt modelId="{16A8E915-AEBD-47D9-992A-00E486473934}" type="parTrans" cxnId="{718679B4-572C-4896-9101-D4ADD3F67910}">
      <dgm:prSet/>
      <dgm:spPr/>
      <dgm:t>
        <a:bodyPr/>
        <a:lstStyle/>
        <a:p>
          <a:endParaRPr lang="en-US"/>
        </a:p>
      </dgm:t>
    </dgm:pt>
    <dgm:pt modelId="{58EC3117-7059-424D-A6A1-6A01B03F818F}" type="sibTrans" cxnId="{718679B4-572C-4896-9101-D4ADD3F67910}">
      <dgm:prSet/>
      <dgm:spPr/>
      <dgm:t>
        <a:bodyPr/>
        <a:lstStyle/>
        <a:p>
          <a:endParaRPr lang="en-US"/>
        </a:p>
      </dgm:t>
    </dgm:pt>
    <dgm:pt modelId="{D44A1521-2666-47CC-9F9B-A0D38F978AD4}">
      <dgm:prSet custT="1"/>
      <dgm:spPr/>
      <dgm:t>
        <a:bodyPr/>
        <a:lstStyle/>
        <a:p>
          <a:r>
            <a:rPr lang="en-US" sz="1200" b="0" i="0" dirty="0" smtClean="0">
              <a:latin typeface="Segoe UI Light" pitchFamily="34" charset="0"/>
            </a:rPr>
            <a:t>Inconsistency between functions and visualization</a:t>
          </a:r>
          <a:endParaRPr lang="en-US" sz="1200" b="0" i="0" dirty="0">
            <a:latin typeface="Segoe UI Light" pitchFamily="34" charset="0"/>
          </a:endParaRPr>
        </a:p>
      </dgm:t>
    </dgm:pt>
    <dgm:pt modelId="{A5CF5118-AD9D-4F2E-B042-5408E8453177}" type="parTrans" cxnId="{AF6D7418-21C9-446D-9D55-C601A256D23B}">
      <dgm:prSet/>
      <dgm:spPr/>
      <dgm:t>
        <a:bodyPr/>
        <a:lstStyle/>
        <a:p>
          <a:endParaRPr lang="en-US"/>
        </a:p>
      </dgm:t>
    </dgm:pt>
    <dgm:pt modelId="{16026FE7-A844-4FFA-BA09-38E371894ED7}" type="sibTrans" cxnId="{AF6D7418-21C9-446D-9D55-C601A256D23B}">
      <dgm:prSet/>
      <dgm:spPr/>
      <dgm:t>
        <a:bodyPr/>
        <a:lstStyle/>
        <a:p>
          <a:endParaRPr lang="en-US"/>
        </a:p>
      </dgm:t>
    </dgm:pt>
    <dgm:pt modelId="{20959FA6-F3E2-4BB4-871E-EAE0A0B71E5A}">
      <dgm:prSet custT="1"/>
      <dgm:spPr/>
      <dgm:t>
        <a:bodyPr/>
        <a:lstStyle/>
        <a:p>
          <a:r>
            <a:rPr lang="en-US" sz="1200" b="0" i="0" dirty="0" smtClean="0">
              <a:latin typeface="Segoe UI Light" pitchFamily="34" charset="0"/>
            </a:rPr>
            <a:t>"The ones I combined are not combined </a:t>
          </a:r>
          <a:r>
            <a:rPr lang="en-US" sz="1200" b="0" i="0" dirty="0" smtClean="0">
              <a:latin typeface="Segoe UI Light" pitchFamily="34" charset="0"/>
            </a:rPr>
            <a:t>anymore.. Perhaps </a:t>
          </a:r>
          <a:r>
            <a:rPr lang="en-US" sz="1200" b="0" i="0" dirty="0" smtClean="0">
              <a:latin typeface="Segoe UI Light" pitchFamily="34" charset="0"/>
            </a:rPr>
            <a:t>what I combined should stay there even though I move through the different topics and programs."</a:t>
          </a:r>
          <a:endParaRPr lang="en-US" sz="1200" b="0" i="0" dirty="0">
            <a:latin typeface="Segoe UI Light" pitchFamily="34" charset="0"/>
          </a:endParaRPr>
        </a:p>
      </dgm:t>
    </dgm:pt>
    <dgm:pt modelId="{A944B4F1-1D4C-4790-8E54-FD2142E8F441}" type="parTrans" cxnId="{2C3ABA54-89B5-4FD2-8B7A-B0D373F1B219}">
      <dgm:prSet/>
      <dgm:spPr/>
      <dgm:t>
        <a:bodyPr/>
        <a:lstStyle/>
        <a:p>
          <a:endParaRPr lang="en-US"/>
        </a:p>
      </dgm:t>
    </dgm:pt>
    <dgm:pt modelId="{9302EF9F-CF82-4B09-9ED4-7583DF0652F3}" type="sibTrans" cxnId="{2C3ABA54-89B5-4FD2-8B7A-B0D373F1B219}">
      <dgm:prSet/>
      <dgm:spPr/>
      <dgm:t>
        <a:bodyPr/>
        <a:lstStyle/>
        <a:p>
          <a:endParaRPr lang="en-US"/>
        </a:p>
      </dgm:t>
    </dgm:pt>
    <dgm:pt modelId="{63C821C2-B1AE-4285-B041-6CEF95E4B3E5}" type="pres">
      <dgm:prSet presAssocID="{FCE73FF2-3BCA-432A-BCBD-AC0190C7CB9C}" presName="linear" presStyleCnt="0">
        <dgm:presLayoutVars>
          <dgm:animLvl val="lvl"/>
          <dgm:resizeHandles val="exact"/>
        </dgm:presLayoutVars>
      </dgm:prSet>
      <dgm:spPr/>
      <dgm:t>
        <a:bodyPr/>
        <a:lstStyle/>
        <a:p>
          <a:endParaRPr lang="en-US"/>
        </a:p>
      </dgm:t>
    </dgm:pt>
    <dgm:pt modelId="{6E168B59-5593-4187-891F-394A2228351D}" type="pres">
      <dgm:prSet presAssocID="{DF7283C0-5245-435E-8031-9386EF44C67B}" presName="parentText" presStyleLbl="node1" presStyleIdx="0" presStyleCnt="2" custScaleX="100000" custScaleY="22897" custLinFactNeighborY="-65233">
        <dgm:presLayoutVars>
          <dgm:chMax val="0"/>
          <dgm:bulletEnabled val="1"/>
        </dgm:presLayoutVars>
      </dgm:prSet>
      <dgm:spPr/>
      <dgm:t>
        <a:bodyPr/>
        <a:lstStyle/>
        <a:p>
          <a:endParaRPr lang="en-US"/>
        </a:p>
      </dgm:t>
    </dgm:pt>
    <dgm:pt modelId="{12664AC1-26BA-4451-9128-020C300B4544}" type="pres">
      <dgm:prSet presAssocID="{DF7283C0-5245-435E-8031-9386EF44C67B}" presName="childText" presStyleLbl="revTx" presStyleIdx="0" presStyleCnt="2" custScaleY="101220" custLinFactNeighborY="-30834">
        <dgm:presLayoutVars>
          <dgm:bulletEnabled val="1"/>
        </dgm:presLayoutVars>
      </dgm:prSet>
      <dgm:spPr/>
      <dgm:t>
        <a:bodyPr/>
        <a:lstStyle/>
        <a:p>
          <a:endParaRPr lang="en-US"/>
        </a:p>
      </dgm:t>
    </dgm:pt>
    <dgm:pt modelId="{BA3D137C-EDCF-4ED1-AF37-26971F3AE804}" type="pres">
      <dgm:prSet presAssocID="{8622CFB7-4288-4B2D-9647-A6E4B6BC250B}" presName="parentText" presStyleLbl="node1" presStyleIdx="1" presStyleCnt="2" custScaleY="22897" custLinFactNeighborY="-35412">
        <dgm:presLayoutVars>
          <dgm:chMax val="0"/>
          <dgm:bulletEnabled val="1"/>
        </dgm:presLayoutVars>
      </dgm:prSet>
      <dgm:spPr/>
      <dgm:t>
        <a:bodyPr/>
        <a:lstStyle/>
        <a:p>
          <a:endParaRPr lang="en-US"/>
        </a:p>
      </dgm:t>
    </dgm:pt>
    <dgm:pt modelId="{A3855C85-FF64-4347-8074-0E05EE7C7C36}" type="pres">
      <dgm:prSet presAssocID="{8622CFB7-4288-4B2D-9647-A6E4B6BC250B}" presName="childText" presStyleLbl="revTx" presStyleIdx="1" presStyleCnt="2" custLinFactNeighborY="-35149">
        <dgm:presLayoutVars>
          <dgm:bulletEnabled val="1"/>
        </dgm:presLayoutVars>
      </dgm:prSet>
      <dgm:spPr/>
      <dgm:t>
        <a:bodyPr/>
        <a:lstStyle/>
        <a:p>
          <a:endParaRPr lang="en-US"/>
        </a:p>
      </dgm:t>
    </dgm:pt>
  </dgm:ptLst>
  <dgm:cxnLst>
    <dgm:cxn modelId="{441D1250-E298-4A2B-9B88-5247ED25B951}" srcId="{FCE73FF2-3BCA-432A-BCBD-AC0190C7CB9C}" destId="{8622CFB7-4288-4B2D-9647-A6E4B6BC250B}" srcOrd="1" destOrd="0" parTransId="{FE5CCA23-B713-4E80-8BCB-6C4309C4614C}" sibTransId="{524A7BF8-C675-4057-BC6D-FD9CF4708A0C}"/>
    <dgm:cxn modelId="{FB1E2994-FC9D-4795-84A6-3C118744F565}" type="presOf" srcId="{FCE73FF2-3BCA-432A-BCBD-AC0190C7CB9C}" destId="{63C821C2-B1AE-4285-B041-6CEF95E4B3E5}" srcOrd="0" destOrd="0" presId="urn:microsoft.com/office/officeart/2005/8/layout/vList2"/>
    <dgm:cxn modelId="{2C3ABA54-89B5-4FD2-8B7A-B0D373F1B219}" srcId="{D44A1521-2666-47CC-9F9B-A0D38F978AD4}" destId="{20959FA6-F3E2-4BB4-871E-EAE0A0B71E5A}" srcOrd="0" destOrd="0" parTransId="{A944B4F1-1D4C-4790-8E54-FD2142E8F441}" sibTransId="{9302EF9F-CF82-4B09-9ED4-7583DF0652F3}"/>
    <dgm:cxn modelId="{AF6D7418-21C9-446D-9D55-C601A256D23B}" srcId="{8622CFB7-4288-4B2D-9647-A6E4B6BC250B}" destId="{D44A1521-2666-47CC-9F9B-A0D38F978AD4}" srcOrd="2" destOrd="0" parTransId="{A5CF5118-AD9D-4F2E-B042-5408E8453177}" sibTransId="{16026FE7-A844-4FFA-BA09-38E371894ED7}"/>
    <dgm:cxn modelId="{6E544B67-7149-4375-9855-D8CAA59D8027}" type="presOf" srcId="{D44A1521-2666-47CC-9F9B-A0D38F978AD4}" destId="{A3855C85-FF64-4347-8074-0E05EE7C7C36}" srcOrd="0" destOrd="3" presId="urn:microsoft.com/office/officeart/2005/8/layout/vList2"/>
    <dgm:cxn modelId="{FEBC04FE-3151-486B-B070-5DAC14A1996B}" srcId="{8622CFB7-4288-4B2D-9647-A6E4B6BC250B}" destId="{198737F7-791C-4FFD-A3DA-74070C3A5A61}" srcOrd="0" destOrd="0" parTransId="{B0E3A634-F1BC-4445-A89A-25E2F87ECB11}" sibTransId="{E6FA1331-55F8-410B-87A8-FE432AC9260F}"/>
    <dgm:cxn modelId="{3266FF39-949A-443E-81A7-FF60FE16D558}" type="presOf" srcId="{54DE9933-F7E5-4969-A584-909E4E531B40}" destId="{A3855C85-FF64-4347-8074-0E05EE7C7C36}" srcOrd="0" destOrd="2" presId="urn:microsoft.com/office/officeart/2005/8/layout/vList2"/>
    <dgm:cxn modelId="{327246E5-48E0-4B62-9FAB-7C6A0AB5000A}" type="presOf" srcId="{B88ABF37-D0B9-493C-9805-8037D6D8951B}" destId="{A3855C85-FF64-4347-8074-0E05EE7C7C36}" srcOrd="0" destOrd="1" presId="urn:microsoft.com/office/officeart/2005/8/layout/vList2"/>
    <dgm:cxn modelId="{4A5C1920-4A24-422B-84D0-5250098AC885}" type="presOf" srcId="{DF7283C0-5245-435E-8031-9386EF44C67B}" destId="{6E168B59-5593-4187-891F-394A2228351D}" srcOrd="0" destOrd="0" presId="urn:microsoft.com/office/officeart/2005/8/layout/vList2"/>
    <dgm:cxn modelId="{4566D628-46F1-42B1-92CF-022B24FACF42}" srcId="{FCE73FF2-3BCA-432A-BCBD-AC0190C7CB9C}" destId="{DF7283C0-5245-435E-8031-9386EF44C67B}" srcOrd="0" destOrd="0" parTransId="{A4778B71-9F4D-4479-A8B5-FD496AD57CAC}" sibTransId="{00144080-D5B4-4691-A969-DBBEA23EE1DF}"/>
    <dgm:cxn modelId="{982C8CC8-614C-45F0-8393-78123B70C98E}" type="presOf" srcId="{20959FA6-F3E2-4BB4-871E-EAE0A0B71E5A}" destId="{A3855C85-FF64-4347-8074-0E05EE7C7C36}" srcOrd="0" destOrd="4" presId="urn:microsoft.com/office/officeart/2005/8/layout/vList2"/>
    <dgm:cxn modelId="{718679B4-572C-4896-9101-D4ADD3F67910}" srcId="{B88ABF37-D0B9-493C-9805-8037D6D8951B}" destId="{54DE9933-F7E5-4969-A584-909E4E531B40}" srcOrd="0" destOrd="0" parTransId="{16A8E915-AEBD-47D9-992A-00E486473934}" sibTransId="{58EC3117-7059-424D-A6A1-6A01B03F818F}"/>
    <dgm:cxn modelId="{37AC4DB5-9E4E-4418-9F2F-25E3920F9A9A}" srcId="{DF7283C0-5245-435E-8031-9386EF44C67B}" destId="{35F5B0FB-35B8-442F-BBF6-DFB595777C81}" srcOrd="0" destOrd="0" parTransId="{E299CCE7-5427-4C58-87D3-A6C7EDBE151C}" sibTransId="{E9003735-8008-4379-9A67-7B25FBD7CDFB}"/>
    <dgm:cxn modelId="{BD361785-B90F-44CF-991E-34C357A3BD34}" type="presOf" srcId="{8622CFB7-4288-4B2D-9647-A6E4B6BC250B}" destId="{BA3D137C-EDCF-4ED1-AF37-26971F3AE804}" srcOrd="0" destOrd="0" presId="urn:microsoft.com/office/officeart/2005/8/layout/vList2"/>
    <dgm:cxn modelId="{712CD3DA-C7CD-4754-B4AF-A98CEA33CCAD}" srcId="{8622CFB7-4288-4B2D-9647-A6E4B6BC250B}" destId="{B88ABF37-D0B9-493C-9805-8037D6D8951B}" srcOrd="1" destOrd="0" parTransId="{9CCFE21E-46DE-48CC-BA92-16A62B112D0E}" sibTransId="{B3D8AE32-5A09-4D65-9710-5F19E228C1D5}"/>
    <dgm:cxn modelId="{AC204C7F-F5A9-40B1-B672-432DF90F5D85}" type="presOf" srcId="{198737F7-791C-4FFD-A3DA-74070C3A5A61}" destId="{A3855C85-FF64-4347-8074-0E05EE7C7C36}" srcOrd="0" destOrd="0" presId="urn:microsoft.com/office/officeart/2005/8/layout/vList2"/>
    <dgm:cxn modelId="{A9E674C1-2A74-47E5-A93B-0C31EA83F24C}" type="presOf" srcId="{35F5B0FB-35B8-442F-BBF6-DFB595777C81}" destId="{12664AC1-26BA-4451-9128-020C300B4544}" srcOrd="0" destOrd="0" presId="urn:microsoft.com/office/officeart/2005/8/layout/vList2"/>
    <dgm:cxn modelId="{516956D8-68D8-433E-B8E7-72933CAFC03A}" type="presParOf" srcId="{63C821C2-B1AE-4285-B041-6CEF95E4B3E5}" destId="{6E168B59-5593-4187-891F-394A2228351D}" srcOrd="0" destOrd="0" presId="urn:microsoft.com/office/officeart/2005/8/layout/vList2"/>
    <dgm:cxn modelId="{CCBFC938-1F1A-467B-A1B1-30ACD9D8AF4E}" type="presParOf" srcId="{63C821C2-B1AE-4285-B041-6CEF95E4B3E5}" destId="{12664AC1-26BA-4451-9128-020C300B4544}" srcOrd="1" destOrd="0" presId="urn:microsoft.com/office/officeart/2005/8/layout/vList2"/>
    <dgm:cxn modelId="{F2E1CA98-4FB6-4484-9AD7-06B4522B9C69}" type="presParOf" srcId="{63C821C2-B1AE-4285-B041-6CEF95E4B3E5}" destId="{BA3D137C-EDCF-4ED1-AF37-26971F3AE804}" srcOrd="2" destOrd="0" presId="urn:microsoft.com/office/officeart/2005/8/layout/vList2"/>
    <dgm:cxn modelId="{557D749C-4467-4336-92DB-141C289F10AD}" type="presParOf" srcId="{63C821C2-B1AE-4285-B041-6CEF95E4B3E5}" destId="{A3855C85-FF64-4347-8074-0E05EE7C7C36}" srcOrd="3" destOrd="0" presId="urn:microsoft.com/office/officeart/2005/8/layout/vList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55736A-99B1-45F4-B83E-022E74D707C5}" type="doc">
      <dgm:prSet loTypeId="urn:microsoft.com/office/officeart/2005/8/layout/chevron2" loCatId="process" qsTypeId="urn:microsoft.com/office/officeart/2005/8/quickstyle/simple4" qsCatId="simple" csTypeId="urn:microsoft.com/office/officeart/2005/8/colors/colorful4" csCatId="colorful" phldr="1"/>
      <dgm:spPr/>
      <dgm:t>
        <a:bodyPr/>
        <a:lstStyle/>
        <a:p>
          <a:endParaRPr lang="en-US"/>
        </a:p>
      </dgm:t>
    </dgm:pt>
    <dgm:pt modelId="{FFD2D152-181D-4DA3-B724-17FE3DBE422A}">
      <dgm:prSet phldrT="[Text]"/>
      <dgm:spPr/>
      <dgm:t>
        <a:bodyPr/>
        <a:lstStyle/>
        <a:p>
          <a:r>
            <a:rPr lang="en-US" dirty="0" smtClean="0">
              <a:latin typeface="Segoe UI" pitchFamily="34" charset="0"/>
              <a:ea typeface="Segoe UI" pitchFamily="34" charset="0"/>
              <a:cs typeface="Segoe UI" pitchFamily="34" charset="0"/>
            </a:rPr>
            <a:t>Week8</a:t>
          </a:r>
          <a:endParaRPr lang="en-US" dirty="0">
            <a:latin typeface="Segoe UI" pitchFamily="34" charset="0"/>
            <a:ea typeface="Segoe UI" pitchFamily="34" charset="0"/>
            <a:cs typeface="Segoe UI" pitchFamily="34" charset="0"/>
          </a:endParaRPr>
        </a:p>
      </dgm:t>
    </dgm:pt>
    <dgm:pt modelId="{88105A41-4E2C-48FC-A11B-C4F1F222E7E2}" type="parTrans" cxnId="{C3BFC402-A3E3-4727-87DE-7B8613321431}">
      <dgm:prSet/>
      <dgm:spPr/>
      <dgm:t>
        <a:bodyPr/>
        <a:lstStyle/>
        <a:p>
          <a:endParaRPr lang="en-US">
            <a:latin typeface="Segoe UI" pitchFamily="34" charset="0"/>
            <a:ea typeface="Segoe UI" pitchFamily="34" charset="0"/>
            <a:cs typeface="Segoe UI" pitchFamily="34" charset="0"/>
          </a:endParaRPr>
        </a:p>
      </dgm:t>
    </dgm:pt>
    <dgm:pt modelId="{99E1B715-BEB3-46F8-81EC-50F749035F97}" type="sibTrans" cxnId="{C3BFC402-A3E3-4727-87DE-7B8613321431}">
      <dgm:prSet/>
      <dgm:spPr/>
      <dgm:t>
        <a:bodyPr/>
        <a:lstStyle/>
        <a:p>
          <a:endParaRPr lang="en-US">
            <a:latin typeface="Segoe UI" pitchFamily="34" charset="0"/>
            <a:ea typeface="Segoe UI" pitchFamily="34" charset="0"/>
            <a:cs typeface="Segoe UI" pitchFamily="34" charset="0"/>
          </a:endParaRPr>
        </a:p>
      </dgm:t>
    </dgm:pt>
    <dgm:pt modelId="{8D5BFD98-A6A8-4F01-BDF8-C21EF08993CB}">
      <dgm:prSet phldrT="[Text]" custT="1"/>
      <dgm:spPr/>
      <dgm:t>
        <a:bodyPr/>
        <a:lstStyle/>
        <a:p>
          <a:r>
            <a:rPr lang="en-US" sz="1400" b="0" i="0" dirty="0" smtClean="0">
              <a:latin typeface="Segoe UI Light" pitchFamily="34" charset="0"/>
              <a:ea typeface="Segoe UI" pitchFamily="34" charset="0"/>
              <a:cs typeface="Segoe UI" pitchFamily="34" charset="0"/>
            </a:rPr>
            <a:t>Finalize </a:t>
          </a:r>
          <a:r>
            <a:rPr lang="en-US" sz="1400" b="0" i="0" dirty="0" smtClean="0">
              <a:latin typeface="Segoe UI Light" pitchFamily="34" charset="0"/>
              <a:ea typeface="Segoe UI" pitchFamily="34" charset="0"/>
              <a:cs typeface="Segoe UI" pitchFamily="34" charset="0"/>
            </a:rPr>
            <a:t>Results of the Experimental Study</a:t>
          </a:r>
          <a:endParaRPr lang="en-US" sz="1400" dirty="0">
            <a:latin typeface="Segoe UI Light" pitchFamily="34" charset="0"/>
            <a:ea typeface="Segoe UI" pitchFamily="34" charset="0"/>
            <a:cs typeface="Segoe UI" pitchFamily="34" charset="0"/>
          </a:endParaRPr>
        </a:p>
      </dgm:t>
    </dgm:pt>
    <dgm:pt modelId="{F57E4D34-AE58-479E-A655-55C03916B6E5}" type="parTrans" cxnId="{C0F3BDF3-9593-41F1-A315-27C6D981841D}">
      <dgm:prSet/>
      <dgm:spPr/>
      <dgm:t>
        <a:bodyPr/>
        <a:lstStyle/>
        <a:p>
          <a:endParaRPr lang="en-US">
            <a:latin typeface="Segoe UI" pitchFamily="34" charset="0"/>
            <a:ea typeface="Segoe UI" pitchFamily="34" charset="0"/>
            <a:cs typeface="Segoe UI" pitchFamily="34" charset="0"/>
          </a:endParaRPr>
        </a:p>
      </dgm:t>
    </dgm:pt>
    <dgm:pt modelId="{7766950F-5114-4047-90E5-EC14F4CEA1B4}" type="sibTrans" cxnId="{C0F3BDF3-9593-41F1-A315-27C6D981841D}">
      <dgm:prSet/>
      <dgm:spPr/>
      <dgm:t>
        <a:bodyPr/>
        <a:lstStyle/>
        <a:p>
          <a:endParaRPr lang="en-US">
            <a:latin typeface="Segoe UI" pitchFamily="34" charset="0"/>
            <a:ea typeface="Segoe UI" pitchFamily="34" charset="0"/>
            <a:cs typeface="Segoe UI" pitchFamily="34" charset="0"/>
          </a:endParaRPr>
        </a:p>
      </dgm:t>
    </dgm:pt>
    <dgm:pt modelId="{5C0449B6-4243-46E4-A0F2-79872B6F40E3}">
      <dgm:prSet phldrT="[Text]"/>
      <dgm:spPr/>
      <dgm:t>
        <a:bodyPr/>
        <a:lstStyle/>
        <a:p>
          <a:r>
            <a:rPr lang="en-US" dirty="0" smtClean="0">
              <a:latin typeface="Segoe UI" pitchFamily="34" charset="0"/>
              <a:ea typeface="Segoe UI" pitchFamily="34" charset="0"/>
              <a:cs typeface="Segoe UI" pitchFamily="34" charset="0"/>
            </a:rPr>
            <a:t>Week9	</a:t>
          </a:r>
          <a:endParaRPr lang="en-US" dirty="0">
            <a:latin typeface="Segoe UI" pitchFamily="34" charset="0"/>
            <a:ea typeface="Segoe UI" pitchFamily="34" charset="0"/>
            <a:cs typeface="Segoe UI" pitchFamily="34" charset="0"/>
          </a:endParaRPr>
        </a:p>
      </dgm:t>
    </dgm:pt>
    <dgm:pt modelId="{B76BA693-A910-4EBC-923D-1184C11B800B}" type="parTrans" cxnId="{2A0ACA4C-0559-45F9-A199-7631CE1330FB}">
      <dgm:prSet/>
      <dgm:spPr/>
      <dgm:t>
        <a:bodyPr/>
        <a:lstStyle/>
        <a:p>
          <a:endParaRPr lang="en-US">
            <a:latin typeface="Segoe UI" pitchFamily="34" charset="0"/>
            <a:ea typeface="Segoe UI" pitchFamily="34" charset="0"/>
            <a:cs typeface="Segoe UI" pitchFamily="34" charset="0"/>
          </a:endParaRPr>
        </a:p>
      </dgm:t>
    </dgm:pt>
    <dgm:pt modelId="{5890C2DA-E96E-4AAE-AC32-C49BD00399E0}" type="sibTrans" cxnId="{2A0ACA4C-0559-45F9-A199-7631CE1330FB}">
      <dgm:prSet/>
      <dgm:spPr/>
      <dgm:t>
        <a:bodyPr/>
        <a:lstStyle/>
        <a:p>
          <a:endParaRPr lang="en-US">
            <a:latin typeface="Segoe UI" pitchFamily="34" charset="0"/>
            <a:ea typeface="Segoe UI" pitchFamily="34" charset="0"/>
            <a:cs typeface="Segoe UI" pitchFamily="34" charset="0"/>
          </a:endParaRPr>
        </a:p>
      </dgm:t>
    </dgm:pt>
    <dgm:pt modelId="{CC9ED1F4-7A1B-4B3A-BAA4-08F090FF99A9}">
      <dgm:prSet phldrT="[Text]" custT="1"/>
      <dgm:spPr/>
      <dgm:t>
        <a:bodyPr/>
        <a:lstStyle/>
        <a:p>
          <a:r>
            <a:rPr lang="en-US" sz="1400" b="0" i="0" dirty="0" smtClean="0">
              <a:latin typeface="Segoe UI Light" pitchFamily="34" charset="0"/>
              <a:ea typeface="Segoe UI" pitchFamily="34" charset="0"/>
              <a:cs typeface="Segoe UI" pitchFamily="34" charset="0"/>
            </a:rPr>
            <a:t>Find Solutions to the Problems Revealed by Results</a:t>
          </a:r>
          <a:endParaRPr lang="en-US" sz="1400" dirty="0">
            <a:latin typeface="Segoe UI Light" pitchFamily="34" charset="0"/>
            <a:ea typeface="Segoe UI" pitchFamily="34" charset="0"/>
            <a:cs typeface="Segoe UI" pitchFamily="34" charset="0"/>
          </a:endParaRPr>
        </a:p>
      </dgm:t>
    </dgm:pt>
    <dgm:pt modelId="{4667B25E-CD8B-415A-BCC2-C0E3EA5514D2}" type="parTrans" cxnId="{56CC38A0-2CAB-464C-9AA8-5C4BD3AC3BCE}">
      <dgm:prSet/>
      <dgm:spPr/>
      <dgm:t>
        <a:bodyPr/>
        <a:lstStyle/>
        <a:p>
          <a:endParaRPr lang="en-US">
            <a:latin typeface="Segoe UI" pitchFamily="34" charset="0"/>
            <a:ea typeface="Segoe UI" pitchFamily="34" charset="0"/>
            <a:cs typeface="Segoe UI" pitchFamily="34" charset="0"/>
          </a:endParaRPr>
        </a:p>
      </dgm:t>
    </dgm:pt>
    <dgm:pt modelId="{AB05A111-6A95-4C13-A21D-53D551B7E6FC}" type="sibTrans" cxnId="{56CC38A0-2CAB-464C-9AA8-5C4BD3AC3BCE}">
      <dgm:prSet/>
      <dgm:spPr/>
      <dgm:t>
        <a:bodyPr/>
        <a:lstStyle/>
        <a:p>
          <a:endParaRPr lang="en-US">
            <a:latin typeface="Segoe UI" pitchFamily="34" charset="0"/>
            <a:ea typeface="Segoe UI" pitchFamily="34" charset="0"/>
            <a:cs typeface="Segoe UI" pitchFamily="34" charset="0"/>
          </a:endParaRPr>
        </a:p>
      </dgm:t>
    </dgm:pt>
    <dgm:pt modelId="{58F3192D-A40C-449A-9E06-906608E6925E}">
      <dgm:prSet phldrT="[Text]"/>
      <dgm:spPr/>
      <dgm:t>
        <a:bodyPr/>
        <a:lstStyle/>
        <a:p>
          <a:r>
            <a:rPr lang="en-US" dirty="0" smtClean="0">
              <a:latin typeface="Segoe UI" pitchFamily="34" charset="0"/>
              <a:ea typeface="Segoe UI" pitchFamily="34" charset="0"/>
              <a:cs typeface="Segoe UI" pitchFamily="34" charset="0"/>
            </a:rPr>
            <a:t>Week10</a:t>
          </a:r>
          <a:endParaRPr lang="en-US" dirty="0">
            <a:latin typeface="Segoe UI" pitchFamily="34" charset="0"/>
            <a:ea typeface="Segoe UI" pitchFamily="34" charset="0"/>
            <a:cs typeface="Segoe UI" pitchFamily="34" charset="0"/>
          </a:endParaRPr>
        </a:p>
      </dgm:t>
    </dgm:pt>
    <dgm:pt modelId="{49779379-E15D-4172-B59E-05C69E6A4188}" type="parTrans" cxnId="{81129E57-8135-4D2B-AA9E-371184BA1C21}">
      <dgm:prSet/>
      <dgm:spPr/>
      <dgm:t>
        <a:bodyPr/>
        <a:lstStyle/>
        <a:p>
          <a:endParaRPr lang="en-US">
            <a:latin typeface="Segoe UI" pitchFamily="34" charset="0"/>
            <a:ea typeface="Segoe UI" pitchFamily="34" charset="0"/>
            <a:cs typeface="Segoe UI" pitchFamily="34" charset="0"/>
          </a:endParaRPr>
        </a:p>
      </dgm:t>
    </dgm:pt>
    <dgm:pt modelId="{E70A84F0-E0D4-4FDD-BDAC-69CD74EC89DF}" type="sibTrans" cxnId="{81129E57-8135-4D2B-AA9E-371184BA1C21}">
      <dgm:prSet/>
      <dgm:spPr/>
      <dgm:t>
        <a:bodyPr/>
        <a:lstStyle/>
        <a:p>
          <a:endParaRPr lang="en-US">
            <a:latin typeface="Segoe UI" pitchFamily="34" charset="0"/>
            <a:ea typeface="Segoe UI" pitchFamily="34" charset="0"/>
            <a:cs typeface="Segoe UI" pitchFamily="34" charset="0"/>
          </a:endParaRPr>
        </a:p>
      </dgm:t>
    </dgm:pt>
    <dgm:pt modelId="{B436C870-A707-443B-AC66-389B8968A0F9}">
      <dgm:prSet phldrT="[Text]" custT="1"/>
      <dgm:spPr/>
      <dgm:t>
        <a:bodyPr/>
        <a:lstStyle/>
        <a:p>
          <a:r>
            <a:rPr lang="en-US" sz="1400" b="0" i="0" dirty="0" smtClean="0">
              <a:latin typeface="Segoe UI Light" pitchFamily="34" charset="0"/>
            </a:rPr>
            <a:t>Complete</a:t>
          </a:r>
          <a:r>
            <a:rPr lang="en-US" sz="1400" b="0" i="0" dirty="0" smtClean="0">
              <a:latin typeface="Segoe UI Light" pitchFamily="34" charset="0"/>
            </a:rPr>
            <a:t> Draft </a:t>
          </a:r>
          <a:r>
            <a:rPr lang="en-US" sz="1400" b="0" i="0" dirty="0" smtClean="0">
              <a:latin typeface="Segoe UI Light" pitchFamily="34" charset="0"/>
            </a:rPr>
            <a:t>of the Final Report,</a:t>
          </a:r>
          <a:r>
            <a:rPr lang="en-US" sz="1400" b="0" i="0" dirty="0" smtClean="0">
              <a:latin typeface="Segoe UI Light" pitchFamily="34" charset="0"/>
            </a:rPr>
            <a:t> start Appendices</a:t>
          </a:r>
          <a:endParaRPr lang="en-US" sz="1400" dirty="0">
            <a:latin typeface="Segoe UI Light" pitchFamily="34" charset="0"/>
            <a:ea typeface="Segoe UI" pitchFamily="34" charset="0"/>
            <a:cs typeface="Segoe UI" pitchFamily="34" charset="0"/>
          </a:endParaRPr>
        </a:p>
      </dgm:t>
    </dgm:pt>
    <dgm:pt modelId="{C9C23535-066C-4168-9D6C-3B68D4D49098}" type="parTrans" cxnId="{EE5A2D8E-8349-4DE7-86EE-8BDC96E1D901}">
      <dgm:prSet/>
      <dgm:spPr/>
      <dgm:t>
        <a:bodyPr/>
        <a:lstStyle/>
        <a:p>
          <a:endParaRPr lang="en-US">
            <a:latin typeface="Segoe UI" pitchFamily="34" charset="0"/>
            <a:ea typeface="Segoe UI" pitchFamily="34" charset="0"/>
            <a:cs typeface="Segoe UI" pitchFamily="34" charset="0"/>
          </a:endParaRPr>
        </a:p>
      </dgm:t>
    </dgm:pt>
    <dgm:pt modelId="{8262C2AC-45FA-4193-9359-8E2DD2AEC142}" type="sibTrans" cxnId="{EE5A2D8E-8349-4DE7-86EE-8BDC96E1D901}">
      <dgm:prSet/>
      <dgm:spPr/>
      <dgm:t>
        <a:bodyPr/>
        <a:lstStyle/>
        <a:p>
          <a:endParaRPr lang="en-US">
            <a:latin typeface="Segoe UI" pitchFamily="34" charset="0"/>
            <a:ea typeface="Segoe UI" pitchFamily="34" charset="0"/>
            <a:cs typeface="Segoe UI" pitchFamily="34" charset="0"/>
          </a:endParaRPr>
        </a:p>
      </dgm:t>
    </dgm:pt>
    <dgm:pt modelId="{32D76725-B305-4718-95A8-085A7F134E32}">
      <dgm:prSet phldrT="[Text]"/>
      <dgm:spPr/>
      <dgm:t>
        <a:bodyPr/>
        <a:lstStyle/>
        <a:p>
          <a:r>
            <a:rPr lang="en-US" dirty="0" smtClean="0">
              <a:latin typeface="Segoe UI" pitchFamily="34" charset="0"/>
              <a:ea typeface="Segoe UI" pitchFamily="34" charset="0"/>
              <a:cs typeface="Segoe UI" pitchFamily="34" charset="0"/>
            </a:rPr>
            <a:t>Week11</a:t>
          </a:r>
          <a:endParaRPr lang="en-US" dirty="0">
            <a:latin typeface="Segoe UI" pitchFamily="34" charset="0"/>
            <a:ea typeface="Segoe UI" pitchFamily="34" charset="0"/>
            <a:cs typeface="Segoe UI" pitchFamily="34" charset="0"/>
          </a:endParaRPr>
        </a:p>
      </dgm:t>
    </dgm:pt>
    <dgm:pt modelId="{E5DF026A-DE3B-4329-99C1-FB8C6B886F44}" type="parTrans" cxnId="{C5599C8D-5982-4FDB-9C51-2267AC4AD74E}">
      <dgm:prSet/>
      <dgm:spPr/>
      <dgm:t>
        <a:bodyPr/>
        <a:lstStyle/>
        <a:p>
          <a:endParaRPr lang="en-US">
            <a:latin typeface="Segoe UI" pitchFamily="34" charset="0"/>
            <a:ea typeface="Segoe UI" pitchFamily="34" charset="0"/>
            <a:cs typeface="Segoe UI" pitchFamily="34" charset="0"/>
          </a:endParaRPr>
        </a:p>
      </dgm:t>
    </dgm:pt>
    <dgm:pt modelId="{B159E82B-F9D7-484D-A823-FDCE4CBFC90E}" type="sibTrans" cxnId="{C5599C8D-5982-4FDB-9C51-2267AC4AD74E}">
      <dgm:prSet/>
      <dgm:spPr/>
      <dgm:t>
        <a:bodyPr/>
        <a:lstStyle/>
        <a:p>
          <a:endParaRPr lang="en-US">
            <a:latin typeface="Segoe UI" pitchFamily="34" charset="0"/>
            <a:ea typeface="Segoe UI" pitchFamily="34" charset="0"/>
            <a:cs typeface="Segoe UI" pitchFamily="34" charset="0"/>
          </a:endParaRPr>
        </a:p>
      </dgm:t>
    </dgm:pt>
    <dgm:pt modelId="{28878B55-80DD-43F4-A4BE-F598C46A8954}">
      <dgm:prSet phldrT="[Text]" custT="1"/>
      <dgm:spPr/>
      <dgm:t>
        <a:bodyPr/>
        <a:lstStyle/>
        <a:p>
          <a:r>
            <a:rPr lang="en-US" sz="1400" b="0" i="0" dirty="0" smtClean="0">
              <a:latin typeface="Segoe UI Light" pitchFamily="34" charset="0"/>
              <a:ea typeface="Segoe UI" pitchFamily="34" charset="0"/>
              <a:cs typeface="Segoe UI" pitchFamily="34" charset="0"/>
            </a:rPr>
            <a:t>Begin to draft the final report</a:t>
          </a:r>
          <a:endParaRPr lang="en-US" sz="1400" b="0" i="0" dirty="0">
            <a:latin typeface="Segoe UI Light" pitchFamily="34" charset="0"/>
            <a:ea typeface="Segoe UI" pitchFamily="34" charset="0"/>
            <a:cs typeface="Segoe UI" pitchFamily="34" charset="0"/>
          </a:endParaRPr>
        </a:p>
      </dgm:t>
    </dgm:pt>
    <dgm:pt modelId="{C208026C-4F0C-4346-93CD-72733592899D}" type="parTrans" cxnId="{095E5BDC-F4C2-4142-9820-D7A3B5CBAEBA}">
      <dgm:prSet/>
      <dgm:spPr/>
      <dgm:t>
        <a:bodyPr/>
        <a:lstStyle/>
        <a:p>
          <a:endParaRPr lang="en-US"/>
        </a:p>
      </dgm:t>
    </dgm:pt>
    <dgm:pt modelId="{4D06C097-43B3-4830-A8C2-7BEF76E494A0}" type="sibTrans" cxnId="{095E5BDC-F4C2-4142-9820-D7A3B5CBAEBA}">
      <dgm:prSet/>
      <dgm:spPr/>
      <dgm:t>
        <a:bodyPr/>
        <a:lstStyle/>
        <a:p>
          <a:endParaRPr lang="en-US"/>
        </a:p>
      </dgm:t>
    </dgm:pt>
    <dgm:pt modelId="{C11B8788-1E08-408D-BB36-8E91FCC75AEB}">
      <dgm:prSet custT="1"/>
      <dgm:spPr/>
      <dgm:t>
        <a:bodyPr/>
        <a:lstStyle/>
        <a:p>
          <a:pPr rtl="0"/>
          <a:r>
            <a:rPr lang="en-US" sz="1400" b="0" i="0" dirty="0" smtClean="0">
              <a:latin typeface="Segoe UI Light" pitchFamily="34" charset="0"/>
            </a:rPr>
            <a:t>Finalize Report and Submit</a:t>
          </a:r>
          <a:endParaRPr lang="en-US" sz="1400" dirty="0">
            <a:latin typeface="Segoe UI Light" pitchFamily="34" charset="0"/>
          </a:endParaRPr>
        </a:p>
      </dgm:t>
    </dgm:pt>
    <dgm:pt modelId="{E66C8DA5-0171-46D7-A209-B95FE9BDA9F0}" type="parTrans" cxnId="{E51A2BF3-86B5-446F-BE33-D6F23E758384}">
      <dgm:prSet/>
      <dgm:spPr/>
      <dgm:t>
        <a:bodyPr/>
        <a:lstStyle/>
        <a:p>
          <a:endParaRPr lang="en-US"/>
        </a:p>
      </dgm:t>
    </dgm:pt>
    <dgm:pt modelId="{A002C2B3-C9FA-4DD3-8AE9-C6A0EFDBB7A7}" type="sibTrans" cxnId="{E51A2BF3-86B5-446F-BE33-D6F23E758384}">
      <dgm:prSet/>
      <dgm:spPr/>
      <dgm:t>
        <a:bodyPr/>
        <a:lstStyle/>
        <a:p>
          <a:endParaRPr lang="en-US"/>
        </a:p>
      </dgm:t>
    </dgm:pt>
    <dgm:pt modelId="{7045F5C8-AA59-4011-A4F5-B6C4C5E58113}" type="pres">
      <dgm:prSet presAssocID="{2955736A-99B1-45F4-B83E-022E74D707C5}" presName="linearFlow" presStyleCnt="0">
        <dgm:presLayoutVars>
          <dgm:dir/>
          <dgm:animLvl val="lvl"/>
          <dgm:resizeHandles val="exact"/>
        </dgm:presLayoutVars>
      </dgm:prSet>
      <dgm:spPr/>
      <dgm:t>
        <a:bodyPr/>
        <a:lstStyle/>
        <a:p>
          <a:endParaRPr lang="en-US"/>
        </a:p>
      </dgm:t>
    </dgm:pt>
    <dgm:pt modelId="{80E7C7EC-B0CA-4344-B6F8-E333E41F2211}" type="pres">
      <dgm:prSet presAssocID="{FFD2D152-181D-4DA3-B724-17FE3DBE422A}" presName="composite" presStyleCnt="0"/>
      <dgm:spPr/>
    </dgm:pt>
    <dgm:pt modelId="{1F477AFA-72C6-4CF2-B86F-8085514F4E80}" type="pres">
      <dgm:prSet presAssocID="{FFD2D152-181D-4DA3-B724-17FE3DBE422A}" presName="parentText" presStyleLbl="alignNode1" presStyleIdx="0" presStyleCnt="4">
        <dgm:presLayoutVars>
          <dgm:chMax val="1"/>
          <dgm:bulletEnabled val="1"/>
        </dgm:presLayoutVars>
      </dgm:prSet>
      <dgm:spPr/>
      <dgm:t>
        <a:bodyPr/>
        <a:lstStyle/>
        <a:p>
          <a:endParaRPr lang="en-US"/>
        </a:p>
      </dgm:t>
    </dgm:pt>
    <dgm:pt modelId="{3EFE555B-7CB0-416A-8533-DE1612B5354A}" type="pres">
      <dgm:prSet presAssocID="{FFD2D152-181D-4DA3-B724-17FE3DBE422A}" presName="descendantText" presStyleLbl="alignAcc1" presStyleIdx="0" presStyleCnt="4">
        <dgm:presLayoutVars>
          <dgm:bulletEnabled val="1"/>
        </dgm:presLayoutVars>
      </dgm:prSet>
      <dgm:spPr/>
      <dgm:t>
        <a:bodyPr/>
        <a:lstStyle/>
        <a:p>
          <a:endParaRPr lang="en-US"/>
        </a:p>
      </dgm:t>
    </dgm:pt>
    <dgm:pt modelId="{B73E1E42-65EE-4BDE-89BE-6E33B1C58624}" type="pres">
      <dgm:prSet presAssocID="{99E1B715-BEB3-46F8-81EC-50F749035F97}" presName="sp" presStyleCnt="0"/>
      <dgm:spPr/>
    </dgm:pt>
    <dgm:pt modelId="{E389985A-4E85-4ABA-9347-43550CE0F6D4}" type="pres">
      <dgm:prSet presAssocID="{5C0449B6-4243-46E4-A0F2-79872B6F40E3}" presName="composite" presStyleCnt="0"/>
      <dgm:spPr/>
    </dgm:pt>
    <dgm:pt modelId="{4DCC18CC-9B60-4B70-9AD0-75182AB7D8CA}" type="pres">
      <dgm:prSet presAssocID="{5C0449B6-4243-46E4-A0F2-79872B6F40E3}" presName="parentText" presStyleLbl="alignNode1" presStyleIdx="1" presStyleCnt="4">
        <dgm:presLayoutVars>
          <dgm:chMax val="1"/>
          <dgm:bulletEnabled val="1"/>
        </dgm:presLayoutVars>
      </dgm:prSet>
      <dgm:spPr/>
      <dgm:t>
        <a:bodyPr/>
        <a:lstStyle/>
        <a:p>
          <a:endParaRPr lang="en-US"/>
        </a:p>
      </dgm:t>
    </dgm:pt>
    <dgm:pt modelId="{1394E8AF-C7D5-4BB4-A1C6-394CC54DD17C}" type="pres">
      <dgm:prSet presAssocID="{5C0449B6-4243-46E4-A0F2-79872B6F40E3}" presName="descendantText" presStyleLbl="alignAcc1" presStyleIdx="1" presStyleCnt="4">
        <dgm:presLayoutVars>
          <dgm:bulletEnabled val="1"/>
        </dgm:presLayoutVars>
      </dgm:prSet>
      <dgm:spPr/>
      <dgm:t>
        <a:bodyPr/>
        <a:lstStyle/>
        <a:p>
          <a:endParaRPr lang="en-US"/>
        </a:p>
      </dgm:t>
    </dgm:pt>
    <dgm:pt modelId="{4B877C52-F4DE-4445-B2DF-DA817A6FFC94}" type="pres">
      <dgm:prSet presAssocID="{5890C2DA-E96E-4AAE-AC32-C49BD00399E0}" presName="sp" presStyleCnt="0"/>
      <dgm:spPr/>
    </dgm:pt>
    <dgm:pt modelId="{C9DAD428-5EC1-4072-9C7F-4C610FB8944B}" type="pres">
      <dgm:prSet presAssocID="{58F3192D-A40C-449A-9E06-906608E6925E}" presName="composite" presStyleCnt="0"/>
      <dgm:spPr/>
    </dgm:pt>
    <dgm:pt modelId="{8ACC4BF0-19A0-4A8D-AAC0-7F126EF76FFD}" type="pres">
      <dgm:prSet presAssocID="{58F3192D-A40C-449A-9E06-906608E6925E}" presName="parentText" presStyleLbl="alignNode1" presStyleIdx="2" presStyleCnt="4">
        <dgm:presLayoutVars>
          <dgm:chMax val="1"/>
          <dgm:bulletEnabled val="1"/>
        </dgm:presLayoutVars>
      </dgm:prSet>
      <dgm:spPr/>
      <dgm:t>
        <a:bodyPr/>
        <a:lstStyle/>
        <a:p>
          <a:endParaRPr lang="en-US"/>
        </a:p>
      </dgm:t>
    </dgm:pt>
    <dgm:pt modelId="{D064B1AD-8DDE-47FC-BC19-7FE21F872F6E}" type="pres">
      <dgm:prSet presAssocID="{58F3192D-A40C-449A-9E06-906608E6925E}" presName="descendantText" presStyleLbl="alignAcc1" presStyleIdx="2" presStyleCnt="4">
        <dgm:presLayoutVars>
          <dgm:bulletEnabled val="1"/>
        </dgm:presLayoutVars>
      </dgm:prSet>
      <dgm:spPr/>
      <dgm:t>
        <a:bodyPr/>
        <a:lstStyle/>
        <a:p>
          <a:endParaRPr lang="en-US"/>
        </a:p>
      </dgm:t>
    </dgm:pt>
    <dgm:pt modelId="{2A2E9BF4-B2EF-42DF-8F14-93D2A96838A6}" type="pres">
      <dgm:prSet presAssocID="{E70A84F0-E0D4-4FDD-BDAC-69CD74EC89DF}" presName="sp" presStyleCnt="0"/>
      <dgm:spPr/>
    </dgm:pt>
    <dgm:pt modelId="{3E479D87-456B-43A0-BE38-B419C0E09CD6}" type="pres">
      <dgm:prSet presAssocID="{32D76725-B305-4718-95A8-085A7F134E32}" presName="composite" presStyleCnt="0"/>
      <dgm:spPr/>
    </dgm:pt>
    <dgm:pt modelId="{01A814DA-12A8-432C-B11F-2426DDB483E0}" type="pres">
      <dgm:prSet presAssocID="{32D76725-B305-4718-95A8-085A7F134E32}" presName="parentText" presStyleLbl="alignNode1" presStyleIdx="3" presStyleCnt="4">
        <dgm:presLayoutVars>
          <dgm:chMax val="1"/>
          <dgm:bulletEnabled val="1"/>
        </dgm:presLayoutVars>
      </dgm:prSet>
      <dgm:spPr/>
      <dgm:t>
        <a:bodyPr/>
        <a:lstStyle/>
        <a:p>
          <a:endParaRPr lang="en-US"/>
        </a:p>
      </dgm:t>
    </dgm:pt>
    <dgm:pt modelId="{31B94C43-21F8-4C20-9A0C-DB8317558306}" type="pres">
      <dgm:prSet presAssocID="{32D76725-B305-4718-95A8-085A7F134E32}" presName="descendantText" presStyleLbl="alignAcc1" presStyleIdx="3" presStyleCnt="4">
        <dgm:presLayoutVars>
          <dgm:bulletEnabled val="1"/>
        </dgm:presLayoutVars>
      </dgm:prSet>
      <dgm:spPr/>
      <dgm:t>
        <a:bodyPr/>
        <a:lstStyle/>
        <a:p>
          <a:endParaRPr lang="en-US"/>
        </a:p>
      </dgm:t>
    </dgm:pt>
  </dgm:ptLst>
  <dgm:cxnLst>
    <dgm:cxn modelId="{E51A2BF3-86B5-446F-BE33-D6F23E758384}" srcId="{32D76725-B305-4718-95A8-085A7F134E32}" destId="{C11B8788-1E08-408D-BB36-8E91FCC75AEB}" srcOrd="0" destOrd="0" parTransId="{E66C8DA5-0171-46D7-A209-B95FE9BDA9F0}" sibTransId="{A002C2B3-C9FA-4DD3-8AE9-C6A0EFDBB7A7}"/>
    <dgm:cxn modelId="{095E5BDC-F4C2-4142-9820-D7A3B5CBAEBA}" srcId="{5C0449B6-4243-46E4-A0F2-79872B6F40E3}" destId="{28878B55-80DD-43F4-A4BE-F598C46A8954}" srcOrd="1" destOrd="0" parTransId="{C208026C-4F0C-4346-93CD-72733592899D}" sibTransId="{4D06C097-43B3-4830-A8C2-7BEF76E494A0}"/>
    <dgm:cxn modelId="{C5599C8D-5982-4FDB-9C51-2267AC4AD74E}" srcId="{2955736A-99B1-45F4-B83E-022E74D707C5}" destId="{32D76725-B305-4718-95A8-085A7F134E32}" srcOrd="3" destOrd="0" parTransId="{E5DF026A-DE3B-4329-99C1-FB8C6B886F44}" sibTransId="{B159E82B-F9D7-484D-A823-FDCE4CBFC90E}"/>
    <dgm:cxn modelId="{F66CDB97-9815-4721-81B4-2F6DD8EC78EA}" type="presOf" srcId="{FFD2D152-181D-4DA3-B724-17FE3DBE422A}" destId="{1F477AFA-72C6-4CF2-B86F-8085514F4E80}" srcOrd="0" destOrd="0" presId="urn:microsoft.com/office/officeart/2005/8/layout/chevron2"/>
    <dgm:cxn modelId="{5BE92F33-8A68-427D-82B1-4AAC797B7A20}" type="presOf" srcId="{5C0449B6-4243-46E4-A0F2-79872B6F40E3}" destId="{4DCC18CC-9B60-4B70-9AD0-75182AB7D8CA}" srcOrd="0" destOrd="0" presId="urn:microsoft.com/office/officeart/2005/8/layout/chevron2"/>
    <dgm:cxn modelId="{CA2767B7-85E8-42E6-9152-893B80302A40}" type="presOf" srcId="{8D5BFD98-A6A8-4F01-BDF8-C21EF08993CB}" destId="{3EFE555B-7CB0-416A-8533-DE1612B5354A}" srcOrd="0" destOrd="0" presId="urn:microsoft.com/office/officeart/2005/8/layout/chevron2"/>
    <dgm:cxn modelId="{108CFAF0-2B23-4ED9-ADC4-B117531441D4}" type="presOf" srcId="{B436C870-A707-443B-AC66-389B8968A0F9}" destId="{D064B1AD-8DDE-47FC-BC19-7FE21F872F6E}" srcOrd="0" destOrd="0" presId="urn:microsoft.com/office/officeart/2005/8/layout/chevron2"/>
    <dgm:cxn modelId="{A0E5F640-E1F9-4977-B13B-565F450C5A0D}" type="presOf" srcId="{32D76725-B305-4718-95A8-085A7F134E32}" destId="{01A814DA-12A8-432C-B11F-2426DDB483E0}" srcOrd="0" destOrd="0" presId="urn:microsoft.com/office/officeart/2005/8/layout/chevron2"/>
    <dgm:cxn modelId="{012D008C-CB76-472D-9D74-D374D0CAC5B8}" type="presOf" srcId="{C11B8788-1E08-408D-BB36-8E91FCC75AEB}" destId="{31B94C43-21F8-4C20-9A0C-DB8317558306}" srcOrd="0" destOrd="0" presId="urn:microsoft.com/office/officeart/2005/8/layout/chevron2"/>
    <dgm:cxn modelId="{C0F3BDF3-9593-41F1-A315-27C6D981841D}" srcId="{FFD2D152-181D-4DA3-B724-17FE3DBE422A}" destId="{8D5BFD98-A6A8-4F01-BDF8-C21EF08993CB}" srcOrd="0" destOrd="0" parTransId="{F57E4D34-AE58-479E-A655-55C03916B6E5}" sibTransId="{7766950F-5114-4047-90E5-EC14F4CEA1B4}"/>
    <dgm:cxn modelId="{56CC38A0-2CAB-464C-9AA8-5C4BD3AC3BCE}" srcId="{5C0449B6-4243-46E4-A0F2-79872B6F40E3}" destId="{CC9ED1F4-7A1B-4B3A-BAA4-08F090FF99A9}" srcOrd="0" destOrd="0" parTransId="{4667B25E-CD8B-415A-BCC2-C0E3EA5514D2}" sibTransId="{AB05A111-6A95-4C13-A21D-53D551B7E6FC}"/>
    <dgm:cxn modelId="{E3BA52E3-C009-4825-B151-C4999D025CA0}" type="presOf" srcId="{2955736A-99B1-45F4-B83E-022E74D707C5}" destId="{7045F5C8-AA59-4011-A4F5-B6C4C5E58113}" srcOrd="0" destOrd="0" presId="urn:microsoft.com/office/officeart/2005/8/layout/chevron2"/>
    <dgm:cxn modelId="{C3BFC402-A3E3-4727-87DE-7B8613321431}" srcId="{2955736A-99B1-45F4-B83E-022E74D707C5}" destId="{FFD2D152-181D-4DA3-B724-17FE3DBE422A}" srcOrd="0" destOrd="0" parTransId="{88105A41-4E2C-48FC-A11B-C4F1F222E7E2}" sibTransId="{99E1B715-BEB3-46F8-81EC-50F749035F97}"/>
    <dgm:cxn modelId="{31663834-6F50-496A-B541-C7C9A49A0F4E}" type="presOf" srcId="{58F3192D-A40C-449A-9E06-906608E6925E}" destId="{8ACC4BF0-19A0-4A8D-AAC0-7F126EF76FFD}" srcOrd="0" destOrd="0" presId="urn:microsoft.com/office/officeart/2005/8/layout/chevron2"/>
    <dgm:cxn modelId="{EE5A2D8E-8349-4DE7-86EE-8BDC96E1D901}" srcId="{58F3192D-A40C-449A-9E06-906608E6925E}" destId="{B436C870-A707-443B-AC66-389B8968A0F9}" srcOrd="0" destOrd="0" parTransId="{C9C23535-066C-4168-9D6C-3B68D4D49098}" sibTransId="{8262C2AC-45FA-4193-9359-8E2DD2AEC142}"/>
    <dgm:cxn modelId="{85571023-8DE0-4C4B-9C92-3288C5ABC066}" type="presOf" srcId="{CC9ED1F4-7A1B-4B3A-BAA4-08F090FF99A9}" destId="{1394E8AF-C7D5-4BB4-A1C6-394CC54DD17C}" srcOrd="0" destOrd="0" presId="urn:microsoft.com/office/officeart/2005/8/layout/chevron2"/>
    <dgm:cxn modelId="{3B0D6070-1FCA-4702-A60B-124B64ECEAE7}" type="presOf" srcId="{28878B55-80DD-43F4-A4BE-F598C46A8954}" destId="{1394E8AF-C7D5-4BB4-A1C6-394CC54DD17C}" srcOrd="0" destOrd="1" presId="urn:microsoft.com/office/officeart/2005/8/layout/chevron2"/>
    <dgm:cxn modelId="{81129E57-8135-4D2B-AA9E-371184BA1C21}" srcId="{2955736A-99B1-45F4-B83E-022E74D707C5}" destId="{58F3192D-A40C-449A-9E06-906608E6925E}" srcOrd="2" destOrd="0" parTransId="{49779379-E15D-4172-B59E-05C69E6A4188}" sibTransId="{E70A84F0-E0D4-4FDD-BDAC-69CD74EC89DF}"/>
    <dgm:cxn modelId="{2A0ACA4C-0559-45F9-A199-7631CE1330FB}" srcId="{2955736A-99B1-45F4-B83E-022E74D707C5}" destId="{5C0449B6-4243-46E4-A0F2-79872B6F40E3}" srcOrd="1" destOrd="0" parTransId="{B76BA693-A910-4EBC-923D-1184C11B800B}" sibTransId="{5890C2DA-E96E-4AAE-AC32-C49BD00399E0}"/>
    <dgm:cxn modelId="{50DB460E-FFCC-4EB8-9DF5-24638710C31E}" type="presParOf" srcId="{7045F5C8-AA59-4011-A4F5-B6C4C5E58113}" destId="{80E7C7EC-B0CA-4344-B6F8-E333E41F2211}" srcOrd="0" destOrd="0" presId="urn:microsoft.com/office/officeart/2005/8/layout/chevron2"/>
    <dgm:cxn modelId="{A2D13105-DA0D-49F5-957F-6F84A79618AF}" type="presParOf" srcId="{80E7C7EC-B0CA-4344-B6F8-E333E41F2211}" destId="{1F477AFA-72C6-4CF2-B86F-8085514F4E80}" srcOrd="0" destOrd="0" presId="urn:microsoft.com/office/officeart/2005/8/layout/chevron2"/>
    <dgm:cxn modelId="{0CC32F9B-248E-4EB9-B644-D43FD0C9B271}" type="presParOf" srcId="{80E7C7EC-B0CA-4344-B6F8-E333E41F2211}" destId="{3EFE555B-7CB0-416A-8533-DE1612B5354A}" srcOrd="1" destOrd="0" presId="urn:microsoft.com/office/officeart/2005/8/layout/chevron2"/>
    <dgm:cxn modelId="{4C401ECA-A2DE-4A55-B2EE-889DFBAA45A1}" type="presParOf" srcId="{7045F5C8-AA59-4011-A4F5-B6C4C5E58113}" destId="{B73E1E42-65EE-4BDE-89BE-6E33B1C58624}" srcOrd="1" destOrd="0" presId="urn:microsoft.com/office/officeart/2005/8/layout/chevron2"/>
    <dgm:cxn modelId="{C21E84B5-EF12-4BBB-A409-47515A3183D6}" type="presParOf" srcId="{7045F5C8-AA59-4011-A4F5-B6C4C5E58113}" destId="{E389985A-4E85-4ABA-9347-43550CE0F6D4}" srcOrd="2" destOrd="0" presId="urn:microsoft.com/office/officeart/2005/8/layout/chevron2"/>
    <dgm:cxn modelId="{56D3FBF4-EC46-4B5A-9CD5-C76F085463CE}" type="presParOf" srcId="{E389985A-4E85-4ABA-9347-43550CE0F6D4}" destId="{4DCC18CC-9B60-4B70-9AD0-75182AB7D8CA}" srcOrd="0" destOrd="0" presId="urn:microsoft.com/office/officeart/2005/8/layout/chevron2"/>
    <dgm:cxn modelId="{6BF284C8-945C-43B4-B759-003157301685}" type="presParOf" srcId="{E389985A-4E85-4ABA-9347-43550CE0F6D4}" destId="{1394E8AF-C7D5-4BB4-A1C6-394CC54DD17C}" srcOrd="1" destOrd="0" presId="urn:microsoft.com/office/officeart/2005/8/layout/chevron2"/>
    <dgm:cxn modelId="{7475B9AE-4B03-4CF7-BAED-E84700C6FCA3}" type="presParOf" srcId="{7045F5C8-AA59-4011-A4F5-B6C4C5E58113}" destId="{4B877C52-F4DE-4445-B2DF-DA817A6FFC94}" srcOrd="3" destOrd="0" presId="urn:microsoft.com/office/officeart/2005/8/layout/chevron2"/>
    <dgm:cxn modelId="{5A708252-D1DD-4644-93EF-1C9DD73AF466}" type="presParOf" srcId="{7045F5C8-AA59-4011-A4F5-B6C4C5E58113}" destId="{C9DAD428-5EC1-4072-9C7F-4C610FB8944B}" srcOrd="4" destOrd="0" presId="urn:microsoft.com/office/officeart/2005/8/layout/chevron2"/>
    <dgm:cxn modelId="{33BED631-D5BB-4D3F-B5EB-B8B9E041FB5D}" type="presParOf" srcId="{C9DAD428-5EC1-4072-9C7F-4C610FB8944B}" destId="{8ACC4BF0-19A0-4A8D-AAC0-7F126EF76FFD}" srcOrd="0" destOrd="0" presId="urn:microsoft.com/office/officeart/2005/8/layout/chevron2"/>
    <dgm:cxn modelId="{723F3412-C751-46BF-AA1C-1EC7DDCD20CA}" type="presParOf" srcId="{C9DAD428-5EC1-4072-9C7F-4C610FB8944B}" destId="{D064B1AD-8DDE-47FC-BC19-7FE21F872F6E}" srcOrd="1" destOrd="0" presId="urn:microsoft.com/office/officeart/2005/8/layout/chevron2"/>
    <dgm:cxn modelId="{A4D2A43D-0292-469E-99D5-982DD8299793}" type="presParOf" srcId="{7045F5C8-AA59-4011-A4F5-B6C4C5E58113}" destId="{2A2E9BF4-B2EF-42DF-8F14-93D2A96838A6}" srcOrd="5" destOrd="0" presId="urn:microsoft.com/office/officeart/2005/8/layout/chevron2"/>
    <dgm:cxn modelId="{885A0F7C-913F-4983-9DAC-92A47C006904}" type="presParOf" srcId="{7045F5C8-AA59-4011-A4F5-B6C4C5E58113}" destId="{3E479D87-456B-43A0-BE38-B419C0E09CD6}" srcOrd="6" destOrd="0" presId="urn:microsoft.com/office/officeart/2005/8/layout/chevron2"/>
    <dgm:cxn modelId="{638A9942-11D1-41AC-9702-016853A37358}" type="presParOf" srcId="{3E479D87-456B-43A0-BE38-B419C0E09CD6}" destId="{01A814DA-12A8-432C-B11F-2426DDB483E0}" srcOrd="0" destOrd="0" presId="urn:microsoft.com/office/officeart/2005/8/layout/chevron2"/>
    <dgm:cxn modelId="{0D095F6D-8857-49DC-BFB8-AAAEC25601DC}" type="presParOf" srcId="{3E479D87-456B-43A0-BE38-B419C0E09CD6}" destId="{31B94C43-21F8-4C20-9A0C-DB8317558306}" srcOrd="1" destOrd="0" presId="urn:microsoft.com/office/officeart/2005/8/layout/chevron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168B59-5593-4187-891F-394A2228351D}">
      <dsp:nvSpPr>
        <dsp:cNvPr id="0" name=""/>
        <dsp:cNvSpPr/>
      </dsp:nvSpPr>
      <dsp:spPr>
        <a:xfrm>
          <a:off x="0" y="0"/>
          <a:ext cx="7863840" cy="2743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kern="1200" dirty="0" smtClean="0">
              <a:latin typeface="Segoe UI Light" pitchFamily="34" charset="0"/>
            </a:rPr>
            <a:t>Users have the need for more information associated with each nodes.</a:t>
          </a:r>
          <a:endParaRPr lang="en-US" sz="1400" kern="1200" dirty="0">
            <a:latin typeface="Segoe UI Light" pitchFamily="34" charset="0"/>
          </a:endParaRPr>
        </a:p>
      </dsp:txBody>
      <dsp:txXfrm>
        <a:off x="0" y="0"/>
        <a:ext cx="7863840" cy="274324"/>
      </dsp:txXfrm>
    </dsp:sp>
    <dsp:sp modelId="{12664AC1-26BA-4451-9128-020C300B4544}">
      <dsp:nvSpPr>
        <dsp:cNvPr id="0" name=""/>
        <dsp:cNvSpPr/>
      </dsp:nvSpPr>
      <dsp:spPr>
        <a:xfrm>
          <a:off x="0" y="384953"/>
          <a:ext cx="786384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67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They see the interface more than just simple visualization, but a way to access more information through the visualization easily. </a:t>
          </a:r>
          <a:endParaRPr lang="en-US" sz="1200" kern="1200" dirty="0">
            <a:latin typeface="Segoe UI Light" pitchFamily="34" charset="0"/>
          </a:endParaRPr>
        </a:p>
      </dsp:txBody>
      <dsp:txXfrm>
        <a:off x="0" y="384953"/>
        <a:ext cx="7863840" cy="1059840"/>
      </dsp:txXfrm>
    </dsp:sp>
    <dsp:sp modelId="{BA3D137C-EDCF-4ED1-AF37-26971F3AE804}">
      <dsp:nvSpPr>
        <dsp:cNvPr id="0" name=""/>
        <dsp:cNvSpPr/>
      </dsp:nvSpPr>
      <dsp:spPr>
        <a:xfrm>
          <a:off x="0" y="935555"/>
          <a:ext cx="7863840" cy="2743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dirty="0" smtClean="0">
              <a:latin typeface="Segoe UI Light" pitchFamily="34" charset="0"/>
            </a:rPr>
            <a:t>The range slider is hard to understand and operate. </a:t>
          </a:r>
          <a:endParaRPr lang="en-US" sz="1400" kern="1200" dirty="0">
            <a:latin typeface="Segoe UI Light" pitchFamily="34" charset="0"/>
          </a:endParaRPr>
        </a:p>
      </dsp:txBody>
      <dsp:txXfrm>
        <a:off x="0" y="935555"/>
        <a:ext cx="7863840" cy="274324"/>
      </dsp:txXfrm>
    </dsp:sp>
    <dsp:sp modelId="{A3855C85-FF64-4347-8074-0E05EE7C7C36}">
      <dsp:nvSpPr>
        <dsp:cNvPr id="0" name=""/>
        <dsp:cNvSpPr/>
      </dsp:nvSpPr>
      <dsp:spPr>
        <a:xfrm>
          <a:off x="0" y="1316143"/>
          <a:ext cx="786384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67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Many participants didn’t really understand the functionality because they used it for totally other purposes. Also, it’s hard to operate because the two bars are not visible enough to grab attention.</a:t>
          </a:r>
          <a:endParaRPr lang="en-US" sz="1200" kern="1200" dirty="0">
            <a:latin typeface="Segoe UI Light" pitchFamily="34" charset="0"/>
          </a:endParaRPr>
        </a:p>
      </dsp:txBody>
      <dsp:txXfrm>
        <a:off x="0" y="1316143"/>
        <a:ext cx="7863840" cy="1059840"/>
      </dsp:txXfrm>
    </dsp:sp>
    <dsp:sp modelId="{7B7FDBEF-6D73-4C71-A7B5-A7573F5D7E9F}">
      <dsp:nvSpPr>
        <dsp:cNvPr id="0" name=""/>
        <dsp:cNvSpPr/>
      </dsp:nvSpPr>
      <dsp:spPr>
        <a:xfrm>
          <a:off x="0" y="1866747"/>
          <a:ext cx="7863840" cy="2743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en-US" sz="1200" b="1" i="0" kern="1200" dirty="0" smtClean="0">
              <a:latin typeface="Segoe UI Light" pitchFamily="34" charset="0"/>
            </a:rPr>
            <a:t>It is cumbersome and inefficient to look through topics in circular manner. </a:t>
          </a:r>
          <a:endParaRPr lang="en-US" sz="1200" kern="1200" dirty="0">
            <a:latin typeface="Segoe UI Light" pitchFamily="34" charset="0"/>
          </a:endParaRPr>
        </a:p>
      </dsp:txBody>
      <dsp:txXfrm>
        <a:off x="0" y="1866747"/>
        <a:ext cx="7863840" cy="274324"/>
      </dsp:txXfrm>
    </dsp:sp>
    <dsp:sp modelId="{114BE368-9ABF-45DA-9DA0-787C01960FE4}">
      <dsp:nvSpPr>
        <dsp:cNvPr id="0" name=""/>
        <dsp:cNvSpPr/>
      </dsp:nvSpPr>
      <dsp:spPr>
        <a:xfrm>
          <a:off x="0" y="2216591"/>
          <a:ext cx="786384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67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There should be easier way to navigate through the topics, such as typing to find interested topic; tagging interested topic(s) so that it’s easier to find later when you need to merge them.</a:t>
          </a:r>
          <a:endParaRPr lang="en-US" sz="1200" kern="1200" dirty="0">
            <a:latin typeface="Segoe UI Light" pitchFamily="34" charset="0"/>
          </a:endParaRPr>
        </a:p>
      </dsp:txBody>
      <dsp:txXfrm>
        <a:off x="0" y="2216591"/>
        <a:ext cx="7863840" cy="105984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168B59-5593-4187-891F-394A2228351D}">
      <dsp:nvSpPr>
        <dsp:cNvPr id="0" name=""/>
        <dsp:cNvSpPr/>
      </dsp:nvSpPr>
      <dsp:spPr>
        <a:xfrm>
          <a:off x="0" y="0"/>
          <a:ext cx="7863840" cy="2743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dirty="0" smtClean="0">
              <a:latin typeface="Segoe UI Light" pitchFamily="34" charset="0"/>
            </a:rPr>
            <a:t>Positive feedback on visualization </a:t>
          </a:r>
          <a:endParaRPr lang="en-US" sz="1400" kern="1200" dirty="0">
            <a:latin typeface="Segoe UI Light" pitchFamily="34" charset="0"/>
          </a:endParaRPr>
        </a:p>
      </dsp:txBody>
      <dsp:txXfrm>
        <a:off x="0" y="0"/>
        <a:ext cx="7863840" cy="274324"/>
      </dsp:txXfrm>
    </dsp:sp>
    <dsp:sp modelId="{12664AC1-26BA-4451-9128-020C300B4544}">
      <dsp:nvSpPr>
        <dsp:cNvPr id="0" name=""/>
        <dsp:cNvSpPr/>
      </dsp:nvSpPr>
      <dsp:spPr>
        <a:xfrm>
          <a:off x="0" y="416485"/>
          <a:ext cx="786384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67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Display of topics and nodes</a:t>
          </a:r>
          <a:endParaRPr lang="en-US" sz="120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The fluid animation</a:t>
          </a:r>
          <a:endParaRPr lang="en-US" sz="1200" b="0" i="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Overall visual organization</a:t>
          </a:r>
          <a:endParaRPr lang="en-US" sz="1200" b="0" i="0" kern="1200" dirty="0">
            <a:latin typeface="Segoe UI Light" pitchFamily="34" charset="0"/>
          </a:endParaRPr>
        </a:p>
      </dsp:txBody>
      <dsp:txXfrm>
        <a:off x="0" y="416485"/>
        <a:ext cx="7863840" cy="1059840"/>
      </dsp:txXfrm>
    </dsp:sp>
    <dsp:sp modelId="{BA3D137C-EDCF-4ED1-AF37-26971F3AE804}">
      <dsp:nvSpPr>
        <dsp:cNvPr id="0" name=""/>
        <dsp:cNvSpPr/>
      </dsp:nvSpPr>
      <dsp:spPr>
        <a:xfrm>
          <a:off x="0" y="1228109"/>
          <a:ext cx="7863840" cy="2743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dirty="0" smtClean="0">
              <a:latin typeface="Segoe UI Light" pitchFamily="34" charset="0"/>
            </a:rPr>
            <a:t>Negative feedback on visualization</a:t>
          </a:r>
          <a:endParaRPr lang="en-US" sz="1400" kern="1200" dirty="0">
            <a:latin typeface="Segoe UI Light" pitchFamily="34" charset="0"/>
          </a:endParaRPr>
        </a:p>
      </dsp:txBody>
      <dsp:txXfrm>
        <a:off x="0" y="1228109"/>
        <a:ext cx="7863840" cy="274324"/>
      </dsp:txXfrm>
    </dsp:sp>
    <dsp:sp modelId="{A3855C85-FF64-4347-8074-0E05EE7C7C36}">
      <dsp:nvSpPr>
        <dsp:cNvPr id="0" name=""/>
        <dsp:cNvSpPr/>
      </dsp:nvSpPr>
      <dsp:spPr>
        <a:xfrm>
          <a:off x="0" y="1556812"/>
          <a:ext cx="7863840" cy="1755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67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Nodes are clumped together</a:t>
          </a:r>
          <a:endParaRPr lang="en-US" sz="120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Font size is too small to read</a:t>
          </a:r>
          <a:endParaRPr lang="en-US" sz="1200" b="1" i="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Constant zoom-in and zoom-out: have to zoom out to see the bigger picture, and zoom in to see the small fonts</a:t>
          </a:r>
          <a:endParaRPr lang="en-US" sz="1200" b="1" i="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Orientations of the alignment of texts are hard to read because the user have to make big movement of their heads in order to read</a:t>
          </a:r>
          <a:endParaRPr lang="en-US" sz="1200" b="1" i="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Some color codes are too dark to differentiate the text and color</a:t>
          </a:r>
          <a:endParaRPr lang="en-US" sz="1200" b="1" i="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When zoom in, there’s no hand tool to move/pan. </a:t>
          </a:r>
          <a:endParaRPr lang="en-US" sz="1200" b="1" i="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When in editing mode, rotating function disappears.</a:t>
          </a:r>
          <a:endParaRPr lang="en-US" sz="1200" b="1" i="0" kern="1200" dirty="0">
            <a:latin typeface="Segoe UI Light" pitchFamily="34" charset="0"/>
          </a:endParaRPr>
        </a:p>
      </dsp:txBody>
      <dsp:txXfrm>
        <a:off x="0" y="1556812"/>
        <a:ext cx="7863840" cy="175536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168B59-5593-4187-891F-394A2228351D}">
      <dsp:nvSpPr>
        <dsp:cNvPr id="0" name=""/>
        <dsp:cNvSpPr/>
      </dsp:nvSpPr>
      <dsp:spPr>
        <a:xfrm>
          <a:off x="0" y="0"/>
          <a:ext cx="7863840" cy="2743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dirty="0" smtClean="0">
              <a:latin typeface="Segoe UI Light" pitchFamily="34" charset="0"/>
            </a:rPr>
            <a:t>Merging function: visuals and implementation</a:t>
          </a:r>
          <a:endParaRPr lang="en-US" sz="1400" kern="1200" dirty="0">
            <a:latin typeface="Segoe UI Light" pitchFamily="34" charset="0"/>
          </a:endParaRPr>
        </a:p>
      </dsp:txBody>
      <dsp:txXfrm>
        <a:off x="0" y="0"/>
        <a:ext cx="7863840" cy="274324"/>
      </dsp:txXfrm>
    </dsp:sp>
    <dsp:sp modelId="{12664AC1-26BA-4451-9128-020C300B4544}">
      <dsp:nvSpPr>
        <dsp:cNvPr id="0" name=""/>
        <dsp:cNvSpPr/>
      </dsp:nvSpPr>
      <dsp:spPr>
        <a:xfrm>
          <a:off x="0" y="271274"/>
          <a:ext cx="7863840" cy="1139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67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The visualization sometimes has </a:t>
          </a:r>
          <a:r>
            <a:rPr lang="en-US" sz="1200" b="0" i="0" kern="1200" dirty="0" smtClean="0">
              <a:latin typeface="Segoe UI Light" pitchFamily="34" charset="0"/>
            </a:rPr>
            <a:t>glitches: </a:t>
          </a:r>
          <a:r>
            <a:rPr lang="en-US" sz="1200" b="0" i="0" kern="1200" dirty="0" smtClean="0">
              <a:latin typeface="Segoe UI Light" pitchFamily="34" charset="0"/>
            </a:rPr>
            <a:t>From time to time, when two or more topics are combined, the topics overlap each other.  </a:t>
          </a:r>
          <a:endParaRPr lang="en-US" sz="120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The combined topic is usually too long to fit the screen. A suggested way to improve the visualization of combined topics: put one topic above another as a vertical list instead of putting them side by side. </a:t>
          </a:r>
          <a:endParaRPr lang="en-US" sz="120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 For the AND/OR implementation of the merging function, there are mixed views. In general, they both make sense.</a:t>
          </a:r>
          <a:endParaRPr lang="en-US" sz="1200" kern="1200" dirty="0">
            <a:latin typeface="Segoe UI Light" pitchFamily="34" charset="0"/>
          </a:endParaRPr>
        </a:p>
      </dsp:txBody>
      <dsp:txXfrm>
        <a:off x="0" y="271274"/>
        <a:ext cx="7863840" cy="1139818"/>
      </dsp:txXfrm>
    </dsp:sp>
    <dsp:sp modelId="{BA3D137C-EDCF-4ED1-AF37-26971F3AE804}">
      <dsp:nvSpPr>
        <dsp:cNvPr id="0" name=""/>
        <dsp:cNvSpPr/>
      </dsp:nvSpPr>
      <dsp:spPr>
        <a:xfrm>
          <a:off x="0" y="1481319"/>
          <a:ext cx="7863840" cy="2743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dirty="0" smtClean="0">
              <a:latin typeface="Segoe UI Light" pitchFamily="34" charset="0"/>
            </a:rPr>
            <a:t>Hiding function: mixed views</a:t>
          </a:r>
          <a:endParaRPr lang="en-US" sz="1400" kern="1200" dirty="0">
            <a:latin typeface="Segoe UI Light" pitchFamily="34" charset="0"/>
          </a:endParaRPr>
        </a:p>
      </dsp:txBody>
      <dsp:txXfrm>
        <a:off x="0" y="1481319"/>
        <a:ext cx="7863840" cy="274324"/>
      </dsp:txXfrm>
    </dsp:sp>
    <dsp:sp modelId="{A3855C85-FF64-4347-8074-0E05EE7C7C36}">
      <dsp:nvSpPr>
        <dsp:cNvPr id="0" name=""/>
        <dsp:cNvSpPr/>
      </dsp:nvSpPr>
      <dsp:spPr>
        <a:xfrm>
          <a:off x="0" y="1862325"/>
          <a:ext cx="7863840" cy="105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67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Some participants felt hiding is useful because you can get rid of irrelevant topics.</a:t>
          </a:r>
          <a:endParaRPr lang="en-US" sz="120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Others mentioned that they don’t want to waste time to hide </a:t>
          </a:r>
          <a:r>
            <a:rPr lang="en-US" sz="1200" b="0" i="0" kern="1200" dirty="0" smtClean="0">
              <a:latin typeface="Segoe UI Light" pitchFamily="34" charset="0"/>
            </a:rPr>
            <a:t>topics </a:t>
          </a:r>
          <a:r>
            <a:rPr lang="en-US" sz="1200" b="0" i="0" kern="1200" dirty="0" smtClean="0">
              <a:latin typeface="Segoe UI Light" pitchFamily="34" charset="0"/>
            </a:rPr>
            <a:t>one by one.</a:t>
          </a:r>
          <a:endParaRPr lang="en-US" sz="1200" kern="1200" dirty="0">
            <a:latin typeface="Segoe UI Light" pitchFamily="34" charset="0"/>
          </a:endParaRPr>
        </a:p>
      </dsp:txBody>
      <dsp:txXfrm>
        <a:off x="0" y="1862325"/>
        <a:ext cx="7863840" cy="1059840"/>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E168B59-5593-4187-891F-394A2228351D}">
      <dsp:nvSpPr>
        <dsp:cNvPr id="0" name=""/>
        <dsp:cNvSpPr/>
      </dsp:nvSpPr>
      <dsp:spPr>
        <a:xfrm>
          <a:off x="0" y="0"/>
          <a:ext cx="7863840" cy="2743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dirty="0" smtClean="0">
              <a:latin typeface="Segoe UI Light" pitchFamily="34" charset="0"/>
            </a:rPr>
            <a:t>Overall comments on usefulness of the application</a:t>
          </a:r>
          <a:endParaRPr lang="en-US" sz="1400" kern="1200" dirty="0">
            <a:latin typeface="Segoe UI Light" pitchFamily="34" charset="0"/>
          </a:endParaRPr>
        </a:p>
      </dsp:txBody>
      <dsp:txXfrm>
        <a:off x="0" y="0"/>
        <a:ext cx="7863840" cy="274324"/>
      </dsp:txXfrm>
    </dsp:sp>
    <dsp:sp modelId="{12664AC1-26BA-4451-9128-020C300B4544}">
      <dsp:nvSpPr>
        <dsp:cNvPr id="0" name=""/>
        <dsp:cNvSpPr/>
      </dsp:nvSpPr>
      <dsp:spPr>
        <a:xfrm>
          <a:off x="0" y="447238"/>
          <a:ext cx="7863840" cy="10727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67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"It’s nice to see the graphics of the thing, </a:t>
          </a:r>
          <a:r>
            <a:rPr lang="en-US" sz="1200" b="0" i="0" kern="1200" dirty="0" smtClean="0">
              <a:latin typeface="Segoe UI Light" pitchFamily="34" charset="0"/>
            </a:rPr>
            <a:t>but... they </a:t>
          </a:r>
          <a:r>
            <a:rPr lang="en-US" sz="1200" b="0" i="0" kern="1200" dirty="0" smtClean="0">
              <a:latin typeface="Segoe UI Light" pitchFamily="34" charset="0"/>
            </a:rPr>
            <a:t>should have it hybrid</a:t>
          </a:r>
          <a:r>
            <a:rPr lang="en-US" sz="1200" b="0" i="0" kern="1200" dirty="0" smtClean="0">
              <a:latin typeface="Segoe UI Light" pitchFamily="34" charset="0"/>
            </a:rPr>
            <a:t>... The </a:t>
          </a:r>
          <a:r>
            <a:rPr lang="en-US" sz="1200" b="0" i="0" kern="1200" dirty="0" smtClean="0">
              <a:latin typeface="Segoe UI Light" pitchFamily="34" charset="0"/>
            </a:rPr>
            <a:t>way it’s displayed, it’s not good for long term use."</a:t>
          </a:r>
          <a:endParaRPr lang="en-US" sz="1200" kern="1200" dirty="0">
            <a:latin typeface="Segoe UI Light" pitchFamily="34" charset="0"/>
          </a:endParaRPr>
        </a:p>
      </dsp:txBody>
      <dsp:txXfrm>
        <a:off x="0" y="447238"/>
        <a:ext cx="7863840" cy="1072770"/>
      </dsp:txXfrm>
    </dsp:sp>
    <dsp:sp modelId="{BA3D137C-EDCF-4ED1-AF37-26971F3AE804}">
      <dsp:nvSpPr>
        <dsp:cNvPr id="0" name=""/>
        <dsp:cNvSpPr/>
      </dsp:nvSpPr>
      <dsp:spPr>
        <a:xfrm>
          <a:off x="0" y="1408558"/>
          <a:ext cx="7863840" cy="27432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n-US" sz="1400" b="1" i="0" kern="1200" dirty="0" smtClean="0">
              <a:latin typeface="Segoe UI Light" pitchFamily="34" charset="0"/>
            </a:rPr>
            <a:t>Miscellaneous</a:t>
          </a:r>
          <a:endParaRPr lang="en-US" sz="1400" kern="1200" dirty="0">
            <a:latin typeface="Segoe UI Light" pitchFamily="34" charset="0"/>
          </a:endParaRPr>
        </a:p>
      </dsp:txBody>
      <dsp:txXfrm>
        <a:off x="0" y="1408558"/>
        <a:ext cx="7863840" cy="274324"/>
      </dsp:txXfrm>
    </dsp:sp>
    <dsp:sp modelId="{A3855C85-FF64-4347-8074-0E05EE7C7C36}">
      <dsp:nvSpPr>
        <dsp:cNvPr id="0" name=""/>
        <dsp:cNvSpPr/>
      </dsp:nvSpPr>
      <dsp:spPr>
        <a:xfrm>
          <a:off x="0" y="1742636"/>
          <a:ext cx="7863840" cy="1357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49677"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There is no reset / go back button to go to original state.</a:t>
          </a:r>
          <a:endParaRPr lang="en-US" sz="120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smtClean="0">
              <a:latin typeface="Segoe UI Light" pitchFamily="34" charset="0"/>
            </a:rPr>
            <a:t>Prone to error</a:t>
          </a:r>
          <a:endParaRPr lang="en-US" sz="1200" b="0" i="0" kern="1200">
            <a:latin typeface="Segoe UI Light" pitchFamily="34" charset="0"/>
          </a:endParaRPr>
        </a:p>
        <a:p>
          <a:pPr marL="228600" lvl="2" indent="-114300" algn="l" defTabSz="533400">
            <a:lnSpc>
              <a:spcPct val="90000"/>
            </a:lnSpc>
            <a:spcBef>
              <a:spcPct val="0"/>
            </a:spcBef>
            <a:spcAft>
              <a:spcPct val="20000"/>
            </a:spcAft>
            <a:buChar char="••"/>
          </a:pPr>
          <a:r>
            <a:rPr lang="en-US" sz="1200" b="0" i="0" kern="1200" dirty="0" smtClean="0">
              <a:latin typeface="Segoe UI Light" pitchFamily="34" charset="0"/>
            </a:rPr>
            <a:t>"I want to drag “security-attack” to merge- I accidentally hit “security-attack” (and the topics got hidden), so I’m going to hit “security-attack” to unhide it…"</a:t>
          </a:r>
          <a:endParaRPr lang="en-US" sz="1200" b="0" i="0" kern="1200" dirty="0">
            <a:latin typeface="Segoe UI Light" pitchFamily="34" charset="0"/>
          </a:endParaRPr>
        </a:p>
        <a:p>
          <a:pPr marL="114300" lvl="1" indent="-114300" algn="l" defTabSz="533400">
            <a:lnSpc>
              <a:spcPct val="90000"/>
            </a:lnSpc>
            <a:spcBef>
              <a:spcPct val="0"/>
            </a:spcBef>
            <a:spcAft>
              <a:spcPct val="20000"/>
            </a:spcAft>
            <a:buChar char="••"/>
          </a:pPr>
          <a:r>
            <a:rPr lang="en-US" sz="1200" b="0" i="0" kern="1200" dirty="0" smtClean="0">
              <a:latin typeface="Segoe UI Light" pitchFamily="34" charset="0"/>
            </a:rPr>
            <a:t>Inconsistency between functions and visualization</a:t>
          </a:r>
          <a:endParaRPr lang="en-US" sz="1200" b="0" i="0" kern="1200" dirty="0">
            <a:latin typeface="Segoe UI Light" pitchFamily="34" charset="0"/>
          </a:endParaRPr>
        </a:p>
        <a:p>
          <a:pPr marL="228600" lvl="2" indent="-114300" algn="l" defTabSz="533400">
            <a:lnSpc>
              <a:spcPct val="90000"/>
            </a:lnSpc>
            <a:spcBef>
              <a:spcPct val="0"/>
            </a:spcBef>
            <a:spcAft>
              <a:spcPct val="20000"/>
            </a:spcAft>
            <a:buChar char="••"/>
          </a:pPr>
          <a:r>
            <a:rPr lang="en-US" sz="1200" b="0" i="0" kern="1200" dirty="0" smtClean="0">
              <a:latin typeface="Segoe UI Light" pitchFamily="34" charset="0"/>
            </a:rPr>
            <a:t>"The ones I combined are not combined </a:t>
          </a:r>
          <a:r>
            <a:rPr lang="en-US" sz="1200" b="0" i="0" kern="1200" dirty="0" smtClean="0">
              <a:latin typeface="Segoe UI Light" pitchFamily="34" charset="0"/>
            </a:rPr>
            <a:t>anymore.. Perhaps </a:t>
          </a:r>
          <a:r>
            <a:rPr lang="en-US" sz="1200" b="0" i="0" kern="1200" dirty="0" smtClean="0">
              <a:latin typeface="Segoe UI Light" pitchFamily="34" charset="0"/>
            </a:rPr>
            <a:t>what I combined should stay there even though I move through the different topics and programs."</a:t>
          </a:r>
          <a:endParaRPr lang="en-US" sz="1200" b="0" i="0" kern="1200" dirty="0">
            <a:latin typeface="Segoe UI Light" pitchFamily="34" charset="0"/>
          </a:endParaRPr>
        </a:p>
      </dsp:txBody>
      <dsp:txXfrm>
        <a:off x="0" y="1742636"/>
        <a:ext cx="7863840" cy="1357920"/>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477AFA-72C6-4CF2-B86F-8085514F4E80}">
      <dsp:nvSpPr>
        <dsp:cNvPr id="0" name=""/>
        <dsp:cNvSpPr/>
      </dsp:nvSpPr>
      <dsp:spPr>
        <a:xfrm rot="5400000">
          <a:off x="-134319" y="135801"/>
          <a:ext cx="895461" cy="626823"/>
        </a:xfrm>
        <a:prstGeom prst="chevron">
          <a:avLst/>
        </a:prstGeom>
        <a:solidFill>
          <a:schemeClr val="accent4">
            <a:hueOff val="0"/>
            <a:satOff val="0"/>
            <a:lumOff val="0"/>
            <a:alphaOff val="0"/>
          </a:schemeClr>
        </a:solidFill>
        <a:ln w="10000" cap="flat" cmpd="sng" algn="ctr">
          <a:solidFill>
            <a:schemeClr val="accent4">
              <a:hueOff val="0"/>
              <a:satOff val="0"/>
              <a:lumOff val="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latin typeface="Segoe UI" pitchFamily="34" charset="0"/>
              <a:ea typeface="Segoe UI" pitchFamily="34" charset="0"/>
              <a:cs typeface="Segoe UI" pitchFamily="34" charset="0"/>
            </a:rPr>
            <a:t>Week8</a:t>
          </a:r>
          <a:endParaRPr lang="en-US" sz="900" kern="1200" dirty="0">
            <a:latin typeface="Segoe UI" pitchFamily="34" charset="0"/>
            <a:ea typeface="Segoe UI" pitchFamily="34" charset="0"/>
            <a:cs typeface="Segoe UI" pitchFamily="34" charset="0"/>
          </a:endParaRPr>
        </a:p>
      </dsp:txBody>
      <dsp:txXfrm rot="5400000">
        <a:off x="-134319" y="135801"/>
        <a:ext cx="895461" cy="626823"/>
      </dsp:txXfrm>
    </dsp:sp>
    <dsp:sp modelId="{3EFE555B-7CB0-416A-8533-DE1612B5354A}">
      <dsp:nvSpPr>
        <dsp:cNvPr id="0" name=""/>
        <dsp:cNvSpPr/>
      </dsp:nvSpPr>
      <dsp:spPr>
        <a:xfrm rot="5400000">
          <a:off x="2575086" y="-1946780"/>
          <a:ext cx="582050" cy="4478576"/>
        </a:xfrm>
        <a:prstGeom prst="round2SameRect">
          <a:avLst/>
        </a:prstGeom>
        <a:solidFill>
          <a:schemeClr val="lt1">
            <a:alpha val="90000"/>
            <a:hueOff val="0"/>
            <a:satOff val="0"/>
            <a:lumOff val="0"/>
            <a:alphaOff val="0"/>
          </a:schemeClr>
        </a:solidFill>
        <a:ln w="10000"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smtClean="0">
              <a:latin typeface="Segoe UI Light" pitchFamily="34" charset="0"/>
              <a:ea typeface="Segoe UI" pitchFamily="34" charset="0"/>
              <a:cs typeface="Segoe UI" pitchFamily="34" charset="0"/>
            </a:rPr>
            <a:t>Finalize </a:t>
          </a:r>
          <a:r>
            <a:rPr lang="en-US" sz="1400" b="0" i="0" kern="1200" dirty="0" smtClean="0">
              <a:latin typeface="Segoe UI Light" pitchFamily="34" charset="0"/>
              <a:ea typeface="Segoe UI" pitchFamily="34" charset="0"/>
              <a:cs typeface="Segoe UI" pitchFamily="34" charset="0"/>
            </a:rPr>
            <a:t>Results of the Experimental Study</a:t>
          </a:r>
          <a:endParaRPr lang="en-US" sz="1400" kern="1200" dirty="0">
            <a:latin typeface="Segoe UI Light" pitchFamily="34" charset="0"/>
            <a:ea typeface="Segoe UI" pitchFamily="34" charset="0"/>
            <a:cs typeface="Segoe UI" pitchFamily="34" charset="0"/>
          </a:endParaRPr>
        </a:p>
      </dsp:txBody>
      <dsp:txXfrm rot="5400000">
        <a:off x="2575086" y="-1946780"/>
        <a:ext cx="582050" cy="4478576"/>
      </dsp:txXfrm>
    </dsp:sp>
    <dsp:sp modelId="{4DCC18CC-9B60-4B70-9AD0-75182AB7D8CA}">
      <dsp:nvSpPr>
        <dsp:cNvPr id="0" name=""/>
        <dsp:cNvSpPr/>
      </dsp:nvSpPr>
      <dsp:spPr>
        <a:xfrm rot="5400000">
          <a:off x="-134319" y="877726"/>
          <a:ext cx="895461" cy="626823"/>
        </a:xfrm>
        <a:prstGeom prst="chevron">
          <a:avLst/>
        </a:prstGeom>
        <a:solidFill>
          <a:schemeClr val="accent4">
            <a:hueOff val="406013"/>
            <a:satOff val="-7024"/>
            <a:lumOff val="-1503"/>
            <a:alphaOff val="0"/>
          </a:schemeClr>
        </a:solidFill>
        <a:ln w="10000" cap="flat" cmpd="sng" algn="ctr">
          <a:solidFill>
            <a:schemeClr val="accent4">
              <a:hueOff val="406013"/>
              <a:satOff val="-7024"/>
              <a:lumOff val="-1503"/>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latin typeface="Segoe UI" pitchFamily="34" charset="0"/>
              <a:ea typeface="Segoe UI" pitchFamily="34" charset="0"/>
              <a:cs typeface="Segoe UI" pitchFamily="34" charset="0"/>
            </a:rPr>
            <a:t>Week9	</a:t>
          </a:r>
          <a:endParaRPr lang="en-US" sz="900" kern="1200" dirty="0">
            <a:latin typeface="Segoe UI" pitchFamily="34" charset="0"/>
            <a:ea typeface="Segoe UI" pitchFamily="34" charset="0"/>
            <a:cs typeface="Segoe UI" pitchFamily="34" charset="0"/>
          </a:endParaRPr>
        </a:p>
      </dsp:txBody>
      <dsp:txXfrm rot="5400000">
        <a:off x="-134319" y="877726"/>
        <a:ext cx="895461" cy="626823"/>
      </dsp:txXfrm>
    </dsp:sp>
    <dsp:sp modelId="{1394E8AF-C7D5-4BB4-A1C6-394CC54DD17C}">
      <dsp:nvSpPr>
        <dsp:cNvPr id="0" name=""/>
        <dsp:cNvSpPr/>
      </dsp:nvSpPr>
      <dsp:spPr>
        <a:xfrm rot="5400000">
          <a:off x="2575086" y="-1204856"/>
          <a:ext cx="582050" cy="4478576"/>
        </a:xfrm>
        <a:prstGeom prst="round2SameRect">
          <a:avLst/>
        </a:prstGeom>
        <a:solidFill>
          <a:schemeClr val="lt1">
            <a:alpha val="90000"/>
            <a:hueOff val="0"/>
            <a:satOff val="0"/>
            <a:lumOff val="0"/>
            <a:alphaOff val="0"/>
          </a:schemeClr>
        </a:solidFill>
        <a:ln w="10000" cap="flat" cmpd="sng" algn="ctr">
          <a:solidFill>
            <a:schemeClr val="accent4">
              <a:hueOff val="406013"/>
              <a:satOff val="-7024"/>
              <a:lumOff val="-150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smtClean="0">
              <a:latin typeface="Segoe UI Light" pitchFamily="34" charset="0"/>
              <a:ea typeface="Segoe UI" pitchFamily="34" charset="0"/>
              <a:cs typeface="Segoe UI" pitchFamily="34" charset="0"/>
            </a:rPr>
            <a:t>Find Solutions to the Problems Revealed by Results</a:t>
          </a:r>
          <a:endParaRPr lang="en-US" sz="1400" kern="1200" dirty="0">
            <a:latin typeface="Segoe UI Light" pitchFamily="34" charset="0"/>
            <a:ea typeface="Segoe UI" pitchFamily="34" charset="0"/>
            <a:cs typeface="Segoe UI" pitchFamily="34" charset="0"/>
          </a:endParaRPr>
        </a:p>
        <a:p>
          <a:pPr marL="114300" lvl="1" indent="-114300" algn="l" defTabSz="622300">
            <a:lnSpc>
              <a:spcPct val="90000"/>
            </a:lnSpc>
            <a:spcBef>
              <a:spcPct val="0"/>
            </a:spcBef>
            <a:spcAft>
              <a:spcPct val="15000"/>
            </a:spcAft>
            <a:buChar char="••"/>
          </a:pPr>
          <a:r>
            <a:rPr lang="en-US" sz="1400" b="0" i="0" kern="1200" dirty="0" smtClean="0">
              <a:latin typeface="Segoe UI Light" pitchFamily="34" charset="0"/>
              <a:ea typeface="Segoe UI" pitchFamily="34" charset="0"/>
              <a:cs typeface="Segoe UI" pitchFamily="34" charset="0"/>
            </a:rPr>
            <a:t>Begin to draft the final report</a:t>
          </a:r>
          <a:endParaRPr lang="en-US" sz="1400" b="0" i="0" kern="1200" dirty="0">
            <a:latin typeface="Segoe UI Light" pitchFamily="34" charset="0"/>
            <a:ea typeface="Segoe UI" pitchFamily="34" charset="0"/>
            <a:cs typeface="Segoe UI" pitchFamily="34" charset="0"/>
          </a:endParaRPr>
        </a:p>
      </dsp:txBody>
      <dsp:txXfrm rot="5400000">
        <a:off x="2575086" y="-1204856"/>
        <a:ext cx="582050" cy="4478576"/>
      </dsp:txXfrm>
    </dsp:sp>
    <dsp:sp modelId="{8ACC4BF0-19A0-4A8D-AAC0-7F126EF76FFD}">
      <dsp:nvSpPr>
        <dsp:cNvPr id="0" name=""/>
        <dsp:cNvSpPr/>
      </dsp:nvSpPr>
      <dsp:spPr>
        <a:xfrm rot="5400000">
          <a:off x="-134319" y="1619650"/>
          <a:ext cx="895461" cy="626823"/>
        </a:xfrm>
        <a:prstGeom prst="chevron">
          <a:avLst/>
        </a:prstGeom>
        <a:solidFill>
          <a:schemeClr val="accent4">
            <a:hueOff val="812025"/>
            <a:satOff val="-14048"/>
            <a:lumOff val="-3007"/>
            <a:alphaOff val="0"/>
          </a:schemeClr>
        </a:solidFill>
        <a:ln w="10000" cap="flat" cmpd="sng" algn="ctr">
          <a:solidFill>
            <a:schemeClr val="accent4">
              <a:hueOff val="812025"/>
              <a:satOff val="-14048"/>
              <a:lumOff val="-3007"/>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latin typeface="Segoe UI" pitchFamily="34" charset="0"/>
              <a:ea typeface="Segoe UI" pitchFamily="34" charset="0"/>
              <a:cs typeface="Segoe UI" pitchFamily="34" charset="0"/>
            </a:rPr>
            <a:t>Week10</a:t>
          </a:r>
          <a:endParaRPr lang="en-US" sz="900" kern="1200" dirty="0">
            <a:latin typeface="Segoe UI" pitchFamily="34" charset="0"/>
            <a:ea typeface="Segoe UI" pitchFamily="34" charset="0"/>
            <a:cs typeface="Segoe UI" pitchFamily="34" charset="0"/>
          </a:endParaRPr>
        </a:p>
      </dsp:txBody>
      <dsp:txXfrm rot="5400000">
        <a:off x="-134319" y="1619650"/>
        <a:ext cx="895461" cy="626823"/>
      </dsp:txXfrm>
    </dsp:sp>
    <dsp:sp modelId="{D064B1AD-8DDE-47FC-BC19-7FE21F872F6E}">
      <dsp:nvSpPr>
        <dsp:cNvPr id="0" name=""/>
        <dsp:cNvSpPr/>
      </dsp:nvSpPr>
      <dsp:spPr>
        <a:xfrm rot="5400000">
          <a:off x="2575086" y="-462931"/>
          <a:ext cx="582050" cy="4478576"/>
        </a:xfrm>
        <a:prstGeom prst="round2SameRect">
          <a:avLst/>
        </a:prstGeom>
        <a:solidFill>
          <a:schemeClr val="lt1">
            <a:alpha val="90000"/>
            <a:hueOff val="0"/>
            <a:satOff val="0"/>
            <a:lumOff val="0"/>
            <a:alphaOff val="0"/>
          </a:schemeClr>
        </a:solidFill>
        <a:ln w="10000" cap="flat" cmpd="sng" algn="ctr">
          <a:solidFill>
            <a:schemeClr val="accent4">
              <a:hueOff val="812025"/>
              <a:satOff val="-14048"/>
              <a:lumOff val="-3007"/>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a:lnSpc>
              <a:spcPct val="90000"/>
            </a:lnSpc>
            <a:spcBef>
              <a:spcPct val="0"/>
            </a:spcBef>
            <a:spcAft>
              <a:spcPct val="15000"/>
            </a:spcAft>
            <a:buChar char="••"/>
          </a:pPr>
          <a:r>
            <a:rPr lang="en-US" sz="1400" b="0" i="0" kern="1200" dirty="0" smtClean="0">
              <a:latin typeface="Segoe UI Light" pitchFamily="34" charset="0"/>
            </a:rPr>
            <a:t>Complete</a:t>
          </a:r>
          <a:r>
            <a:rPr lang="en-US" sz="1400" b="0" i="0" kern="1200" dirty="0" smtClean="0">
              <a:latin typeface="Segoe UI Light" pitchFamily="34" charset="0"/>
            </a:rPr>
            <a:t> Draft </a:t>
          </a:r>
          <a:r>
            <a:rPr lang="en-US" sz="1400" b="0" i="0" kern="1200" dirty="0" smtClean="0">
              <a:latin typeface="Segoe UI Light" pitchFamily="34" charset="0"/>
            </a:rPr>
            <a:t>of the Final Report,</a:t>
          </a:r>
          <a:r>
            <a:rPr lang="en-US" sz="1400" b="0" i="0" kern="1200" dirty="0" smtClean="0">
              <a:latin typeface="Segoe UI Light" pitchFamily="34" charset="0"/>
            </a:rPr>
            <a:t> start Appendices</a:t>
          </a:r>
          <a:endParaRPr lang="en-US" sz="1400" kern="1200" dirty="0">
            <a:latin typeface="Segoe UI Light" pitchFamily="34" charset="0"/>
            <a:ea typeface="Segoe UI" pitchFamily="34" charset="0"/>
            <a:cs typeface="Segoe UI" pitchFamily="34" charset="0"/>
          </a:endParaRPr>
        </a:p>
      </dsp:txBody>
      <dsp:txXfrm rot="5400000">
        <a:off x="2575086" y="-462931"/>
        <a:ext cx="582050" cy="4478576"/>
      </dsp:txXfrm>
    </dsp:sp>
    <dsp:sp modelId="{01A814DA-12A8-432C-B11F-2426DDB483E0}">
      <dsp:nvSpPr>
        <dsp:cNvPr id="0" name=""/>
        <dsp:cNvSpPr/>
      </dsp:nvSpPr>
      <dsp:spPr>
        <a:xfrm rot="5400000">
          <a:off x="-134319" y="2361575"/>
          <a:ext cx="895461" cy="626823"/>
        </a:xfrm>
        <a:prstGeom prst="chevron">
          <a:avLst/>
        </a:prstGeom>
        <a:solidFill>
          <a:schemeClr val="accent4">
            <a:hueOff val="1218038"/>
            <a:satOff val="-21072"/>
            <a:lumOff val="-4510"/>
            <a:alphaOff val="0"/>
          </a:schemeClr>
        </a:solidFill>
        <a:ln w="10000" cap="flat" cmpd="sng" algn="ctr">
          <a:solidFill>
            <a:schemeClr val="accent4">
              <a:hueOff val="1218038"/>
              <a:satOff val="-21072"/>
              <a:lumOff val="-4510"/>
              <a:alphaOff val="0"/>
            </a:schemeClr>
          </a:solidFill>
          <a:prstDash val="solid"/>
        </a:ln>
        <a:effectLst>
          <a:outerShdw blurRad="38100" dist="300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5715" tIns="5715" rIns="5715" bIns="5715" numCol="1" spcCol="1270" anchor="ctr" anchorCtr="0">
          <a:noAutofit/>
        </a:bodyPr>
        <a:lstStyle/>
        <a:p>
          <a:pPr lvl="0" algn="ctr" defTabSz="400050">
            <a:lnSpc>
              <a:spcPct val="90000"/>
            </a:lnSpc>
            <a:spcBef>
              <a:spcPct val="0"/>
            </a:spcBef>
            <a:spcAft>
              <a:spcPct val="35000"/>
            </a:spcAft>
          </a:pPr>
          <a:r>
            <a:rPr lang="en-US" sz="900" kern="1200" dirty="0" smtClean="0">
              <a:latin typeface="Segoe UI" pitchFamily="34" charset="0"/>
              <a:ea typeface="Segoe UI" pitchFamily="34" charset="0"/>
              <a:cs typeface="Segoe UI" pitchFamily="34" charset="0"/>
            </a:rPr>
            <a:t>Week11</a:t>
          </a:r>
          <a:endParaRPr lang="en-US" sz="900" kern="1200" dirty="0">
            <a:latin typeface="Segoe UI" pitchFamily="34" charset="0"/>
            <a:ea typeface="Segoe UI" pitchFamily="34" charset="0"/>
            <a:cs typeface="Segoe UI" pitchFamily="34" charset="0"/>
          </a:endParaRPr>
        </a:p>
      </dsp:txBody>
      <dsp:txXfrm rot="5400000">
        <a:off x="-134319" y="2361575"/>
        <a:ext cx="895461" cy="626823"/>
      </dsp:txXfrm>
    </dsp:sp>
    <dsp:sp modelId="{31B94C43-21F8-4C20-9A0C-DB8317558306}">
      <dsp:nvSpPr>
        <dsp:cNvPr id="0" name=""/>
        <dsp:cNvSpPr/>
      </dsp:nvSpPr>
      <dsp:spPr>
        <a:xfrm rot="5400000">
          <a:off x="2575086" y="278992"/>
          <a:ext cx="582050" cy="4478576"/>
        </a:xfrm>
        <a:prstGeom prst="round2SameRect">
          <a:avLst/>
        </a:prstGeom>
        <a:solidFill>
          <a:schemeClr val="lt1">
            <a:alpha val="90000"/>
            <a:hueOff val="0"/>
            <a:satOff val="0"/>
            <a:lumOff val="0"/>
            <a:alphaOff val="0"/>
          </a:schemeClr>
        </a:solidFill>
        <a:ln w="10000" cap="flat" cmpd="sng" algn="ctr">
          <a:solidFill>
            <a:schemeClr val="accent4">
              <a:hueOff val="1218038"/>
              <a:satOff val="-21072"/>
              <a:lumOff val="-451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568" tIns="8890" rIns="8890" bIns="8890" numCol="1" spcCol="1270" anchor="ctr" anchorCtr="0">
          <a:noAutofit/>
        </a:bodyPr>
        <a:lstStyle/>
        <a:p>
          <a:pPr marL="114300" lvl="1" indent="-114300" algn="l" defTabSz="622300" rtl="0">
            <a:lnSpc>
              <a:spcPct val="90000"/>
            </a:lnSpc>
            <a:spcBef>
              <a:spcPct val="0"/>
            </a:spcBef>
            <a:spcAft>
              <a:spcPct val="15000"/>
            </a:spcAft>
            <a:buChar char="••"/>
          </a:pPr>
          <a:r>
            <a:rPr lang="en-US" sz="1400" b="0" i="0" kern="1200" dirty="0" smtClean="0">
              <a:latin typeface="Segoe UI Light" pitchFamily="34" charset="0"/>
            </a:rPr>
            <a:t>Finalize Report and Submit</a:t>
          </a:r>
          <a:endParaRPr lang="en-US" sz="1400" kern="1200" dirty="0">
            <a:latin typeface="Segoe UI Light" pitchFamily="34" charset="0"/>
          </a:endParaRPr>
        </a:p>
      </dsp:txBody>
      <dsp:txXfrm rot="5400000">
        <a:off x="2575086" y="278992"/>
        <a:ext cx="582050" cy="447857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rtlCol="0"/>
          <a:lstStyle>
            <a:lvl1pPr algn="r">
              <a:defRPr sz="1200"/>
            </a:lvl1pPr>
          </a:lstStyle>
          <a:p>
            <a:fld id="{A8ADFD5B-A66C-449C-B6E8-FB716D07777D}" type="datetimeFigureOut">
              <a:rPr lang="en-US" smtClean="0"/>
              <a:pPr/>
              <a:t>11/15/11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rtlCol="0">
            <a:normAutofit/>
          </a:bodyPr>
          <a:lstStyle/>
          <a:p>
            <a:pPr lvl="0"/>
            <a:r>
              <a:rPr lang="en-US" smtClean="0"/>
              <a:t>Click to edit Master text styles</a:t>
            </a:r>
            <a:endParaRPr lang="en-US"/>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rtlCol="0" anchor="b"/>
          <a:lstStyle>
            <a:lvl1pPr algn="r">
              <a:defRPr sz="1200"/>
            </a:lvl1pPr>
          </a:lstStyle>
          <a:p>
            <a:fld id="{CA5D3BF3-D352-46FC-8343-31F56E6730EA}" type="slidenum">
              <a:rPr lang="en-US" smtClean="0"/>
              <a:pPr/>
              <a:t>‹#›</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676860100"/>
      </p:ext>
    </p:extLst>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a:p>
        </p:txBody>
      </p:sp>
      <p:sp>
        <p:nvSpPr>
          <p:cNvPr id="4" name="Rectangle 3"/>
          <p:cNvSpPr>
            <a:spLocks noGrp="1"/>
          </p:cNvSpPr>
          <p:nvPr>
            <p:ph type="sldNum" sz="quarter" idx="10"/>
          </p:nvPr>
        </p:nvSpPr>
        <p:spPr/>
        <p:txBody>
          <a:bodyPr/>
          <a:lstStyle/>
          <a:p>
            <a:fld id="{CA5D3BF3-D352-46FC-8343-31F56E6730E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Grp="1" noRot="1" noChangeAspect="1"/>
          </p:cNvSpPr>
          <p:nvPr>
            <p:ph type="sldImg"/>
          </p:nvPr>
        </p:nvSpPr>
        <p:spPr/>
      </p:sp>
      <p:sp>
        <p:nvSpPr>
          <p:cNvPr id="3" name="Rectangle 2"/>
          <p:cNvSpPr>
            <a:spLocks noGrp="1"/>
          </p:cNvSpPr>
          <p:nvPr>
            <p:ph type="body" idx="1"/>
          </p:nvPr>
        </p:nvSpPr>
        <p:spPr/>
        <p:txBody>
          <a:bodyPr/>
          <a:lstStyle/>
          <a:p>
            <a:endParaRPr lang="en-US" dirty="0"/>
          </a:p>
        </p:txBody>
      </p:sp>
      <p:sp>
        <p:nvSpPr>
          <p:cNvPr id="4" name="Rectangle 3"/>
          <p:cNvSpPr>
            <a:spLocks noGrp="1"/>
          </p:cNvSpPr>
          <p:nvPr>
            <p:ph type="sldNum" sz="quarter" idx="10"/>
          </p:nvPr>
        </p:nvSpPr>
        <p:spPr/>
        <p:txBody>
          <a:bodyPr/>
          <a:lstStyle/>
          <a:p>
            <a:fld id="{CA5D3BF3-D352-46FC-8343-31F56E6730EA}" type="slidenum">
              <a:rPr lang="en-US" smtClean="0"/>
              <a:pPr/>
              <a:t>11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A5D3BF3-D352-46FC-8343-31F56E6730EA}" type="slidenum">
              <a:rPr lang="en-US" smtClean="0"/>
              <a:pPr/>
              <a:t>15</a:t>
            </a:fld>
            <a:endParaRPr lang="en-US"/>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2305681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a:xfrm>
            <a:off x="0" y="4478274"/>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0" name="Rectangle 9"/>
          <p:cNvSpPr/>
          <p:nvPr/>
        </p:nvSpPr>
        <p:spPr>
          <a:xfrm>
            <a:off x="-9144" y="4539996"/>
            <a:ext cx="2249424"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1" name="Rectangle 10"/>
          <p:cNvSpPr/>
          <p:nvPr/>
        </p:nvSpPr>
        <p:spPr>
          <a:xfrm>
            <a:off x="2359152" y="4533138"/>
            <a:ext cx="6784848"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Subtitle 8"/>
          <p:cNvSpPr>
            <a:spLocks noGrp="1"/>
          </p:cNvSpPr>
          <p:nvPr>
            <p:ph type="subTitle" idx="1"/>
          </p:nvPr>
        </p:nvSpPr>
        <p:spPr>
          <a:xfrm>
            <a:off x="2362200" y="4537528"/>
            <a:ext cx="6515100" cy="514350"/>
          </a:xfrm>
        </p:spPr>
        <p:txBody>
          <a:bodyPr anchor="ctr"/>
          <a:lstStyle>
            <a:lvl1pPr marL="0" indent="0" algn="l" eaLnBrk="1" latinLnBrk="0" hangingPunct="1">
              <a:buNone/>
              <a:defRPr kumimoji="0" sz="2800">
                <a:solidFill>
                  <a:srgbClr val="FFFFFF"/>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lstStyle>
          <a:p>
            <a:pPr eaLnBrk="1" latinLnBrk="1" hangingPunct="1"/>
            <a:r>
              <a:rPr lang="en-US" smtClean="0"/>
              <a:t>Click to edit Master subtitle style</a:t>
            </a:r>
            <a:endParaRPr/>
          </a:p>
        </p:txBody>
      </p:sp>
      <p:sp>
        <p:nvSpPr>
          <p:cNvPr id="28" name="Date Placeholder 27"/>
          <p:cNvSpPr>
            <a:spLocks noGrp="1"/>
          </p:cNvSpPr>
          <p:nvPr>
            <p:ph type="dt" sz="half" idx="10"/>
          </p:nvPr>
        </p:nvSpPr>
        <p:spPr>
          <a:xfrm>
            <a:off x="76200" y="4551524"/>
            <a:ext cx="2057400" cy="514350"/>
          </a:xfrm>
        </p:spPr>
        <p:txBody>
          <a:bodyPr>
            <a:noAutofit/>
          </a:bodyPr>
          <a:lstStyle>
            <a:lvl1pPr algn="ctr" eaLnBrk="1" latinLnBrk="0" hangingPunct="1">
              <a:defRPr kumimoji="0" sz="2000">
                <a:solidFill>
                  <a:srgbClr val="FFFFFF"/>
                </a:solidFill>
              </a:defRPr>
            </a:lvl1pPr>
          </a:lstStyle>
          <a:p>
            <a:pPr algn="ctr"/>
            <a:fld id="{047E157E-8DCB-4F70-A0AF-5EB586A91DD4}" type="datetime1">
              <a:rPr kumimoji="0" lang="en-US" smtClean="0">
                <a:solidFill>
                  <a:srgbClr val="FFFFFF"/>
                </a:solidFill>
              </a:rPr>
              <a:pPr algn="ctr"/>
              <a:t>11/15/11</a:t>
            </a:fld>
            <a:endParaRPr kumimoji="0" lang="en-US" sz="2000" dirty="0">
              <a:solidFill>
                <a:srgbClr val="FFFFFF"/>
              </a:solidFill>
            </a:endParaRPr>
          </a:p>
        </p:txBody>
      </p:sp>
      <p:sp>
        <p:nvSpPr>
          <p:cNvPr id="17" name="Footer Placeholder 16"/>
          <p:cNvSpPr>
            <a:spLocks noGrp="1"/>
          </p:cNvSpPr>
          <p:nvPr>
            <p:ph type="ftr" sz="quarter" idx="11"/>
          </p:nvPr>
        </p:nvSpPr>
        <p:spPr>
          <a:xfrm>
            <a:off x="2085393" y="177404"/>
            <a:ext cx="5867400" cy="273844"/>
          </a:xfrm>
        </p:spPr>
        <p:txBody>
          <a:bodyPr/>
          <a:lstStyle>
            <a:lvl1pPr algn="r" eaLnBrk="1" latinLnBrk="0" hangingPunct="1">
              <a:defRPr kumimoji="0">
                <a:solidFill>
                  <a:schemeClr val="tx2"/>
                </a:solidFill>
              </a:defRPr>
            </a:lvl1pPr>
          </a:lstStyle>
          <a:p>
            <a:pPr algn="r"/>
            <a:endParaRPr kumimoji="0" lang="en-US" dirty="0">
              <a:solidFill>
                <a:schemeClr val="tx2"/>
              </a:solidFill>
            </a:endParaRPr>
          </a:p>
        </p:txBody>
      </p:sp>
      <p:sp>
        <p:nvSpPr>
          <p:cNvPr id="29" name="Slide Number Placeholder 28"/>
          <p:cNvSpPr>
            <a:spLocks noGrp="1"/>
          </p:cNvSpPr>
          <p:nvPr>
            <p:ph type="sldNum" sz="quarter" idx="12"/>
          </p:nvPr>
        </p:nvSpPr>
        <p:spPr>
          <a:xfrm>
            <a:off x="8001000" y="171450"/>
            <a:ext cx="838200" cy="285750"/>
          </a:xfrm>
        </p:spPr>
        <p:txBody>
          <a:bodyPr/>
          <a:lstStyle>
            <a:lvl1pPr eaLnBrk="1" latinLnBrk="0" hangingPunct="1">
              <a:defRPr kumimoji="0">
                <a:solidFill>
                  <a:schemeClr val="tx2"/>
                </a:solidFill>
              </a:defRPr>
            </a:lvl1pPr>
          </a:lstStyle>
          <a:p>
            <a:fld id="{8F82E0A0-C266-4798-8C8F-B9F91E9DA37E}" type="slidenum">
              <a:rPr kumimoji="0" lang="en-US" smtClean="0">
                <a:solidFill>
                  <a:schemeClr val="tx2"/>
                </a:solidFill>
              </a:rPr>
              <a:pPr/>
              <a:t>‹#›</a:t>
            </a:fld>
            <a:endParaRPr kumimoji="0" lang="en-US" dirty="0">
              <a:solidFill>
                <a:schemeClr val="tx2"/>
              </a:solidFill>
            </a:endParaRPr>
          </a:p>
        </p:txBody>
      </p:sp>
      <p:sp>
        <p:nvSpPr>
          <p:cNvPr id="12" name="Rectangle 11"/>
          <p:cNvSpPr>
            <a:spLocks noGrp="1"/>
          </p:cNvSpPr>
          <p:nvPr>
            <p:ph type="title"/>
          </p:nvPr>
        </p:nvSpPr>
        <p:spPr>
          <a:xfrm>
            <a:off x="2362200" y="2343150"/>
            <a:ext cx="6477000" cy="2038350"/>
          </a:xfrm>
        </p:spPr>
        <p:txBody>
          <a:bodyPr rtlCol="0" anchor="b"/>
          <a:lstStyle>
            <a:lvl1pPr eaLnBrk="1" latinLnBrk="0" hangingPunct="1">
              <a:defRPr kumimoji="0" cap="all" baseline="0"/>
            </a:lvl1pPr>
          </a:lstStyle>
          <a:p>
            <a:pPr eaLnBrk="1" latinLnBrk="1" hangingPunct="1"/>
            <a:r>
              <a:rPr lang="en-US" smtClean="0"/>
              <a:t>Click to edit Master title style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pPr eaLnBrk="1" latinLnBrk="1" hangingPunct="1"/>
            <a:r>
              <a:rPr lang="en-US" smtClean="0"/>
              <a:t>Click to edit Master title style</a:t>
            </a:r>
            <a:endParaRPr/>
          </a:p>
        </p:txBody>
      </p:sp>
      <p:sp>
        <p:nvSpPr>
          <p:cNvPr id="3" name="Rectangle 2"/>
          <p:cNvSpPr>
            <a:spLocks noGrp="1"/>
          </p:cNvSpPr>
          <p:nvPr>
            <p:ph type="dt" sz="half" idx="10"/>
          </p:nvPr>
        </p:nvSpPr>
        <p:spPr/>
        <p:txBody>
          <a:bodyPr/>
          <a:lstStyle/>
          <a:p>
            <a:fld id="{E4606EA6-EFEA-4C30-9264-4F9291A5780D}" type="datetime1">
              <a:rPr kumimoji="0" lang="en-US" smtClean="0"/>
              <a:pPr/>
              <a:t>11/15/11</a:t>
            </a:fld>
            <a:endParaRPr kumimoji="0" lang="en-US"/>
          </a:p>
        </p:txBody>
      </p:sp>
      <p:sp>
        <p:nvSpPr>
          <p:cNvPr id="4" name="Rectangle 3"/>
          <p:cNvSpPr>
            <a:spLocks noGrp="1"/>
          </p:cNvSpPr>
          <p:nvPr>
            <p:ph type="ftr" sz="quarter" idx="11"/>
          </p:nvPr>
        </p:nvSpPr>
        <p:spPr/>
        <p:txBody>
          <a:bodyPr/>
          <a:lstStyle/>
          <a:p>
            <a:endParaRPr kumimoji="0" lang="en-US"/>
          </a:p>
        </p:txBody>
      </p:sp>
      <p:sp>
        <p:nvSpPr>
          <p:cNvPr id="5" name="Rectangle 4"/>
          <p:cNvSpPr>
            <a:spLocks noGrp="1"/>
          </p:cNvSpPr>
          <p:nvPr>
            <p:ph type="sldNum" sz="quarter" idx="12"/>
          </p:nvPr>
        </p:nvSpPr>
        <p:spPr/>
        <p:txBody>
          <a:bodyPr/>
          <a:lstStyle/>
          <a:p>
            <a:pPr algn="ctr"/>
            <a:fld id="{8F82E0A0-C266-4798-8C8F-B9F91E9DA37E}" type="slidenum">
              <a:rPr kumimoji="0" lang="en-US" sz="1400" b="1" smtClean="0">
                <a:solidFill>
                  <a:srgbClr val="FFFFFF"/>
                </a:solidFill>
              </a:rPr>
              <a:pPr algn="ctr"/>
              <a:t>‹#›</a:t>
            </a:fld>
            <a:endParaRPr kumimoji="0" lang="en-US"/>
          </a:p>
        </p:txBody>
      </p:sp>
      <p:sp>
        <p:nvSpPr>
          <p:cNvPr id="7" name="Rectangle 6"/>
          <p:cNvSpPr>
            <a:spLocks noGrp="1"/>
          </p:cNvSpPr>
          <p:nvPr>
            <p:ph sz="quarter" idx="13"/>
          </p:nvPr>
        </p:nvSpPr>
        <p:spPr>
          <a:xfrm>
            <a:off x="609600" y="1352550"/>
            <a:ext cx="8153400" cy="32766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057400"/>
            <a:ext cx="7123113" cy="1254919"/>
          </a:xfrm>
        </p:spPr>
        <p:txBody>
          <a:bodyPr anchor="t"/>
          <a:lstStyle>
            <a:lvl1pPr eaLnBrk="1" latinLnBrk="0" hangingPunct="1">
              <a:buNone/>
              <a:defRPr kumimoji="0" sz="2800">
                <a:solidFill>
                  <a:schemeClr val="tx2"/>
                </a:solidFill>
              </a:defRPr>
            </a:lvl1pPr>
            <a:lvl2pPr eaLnBrk="1" latinLnBrk="0" hangingPunct="1">
              <a:buNone/>
              <a:defRPr kumimoji="0" sz="1800">
                <a:solidFill>
                  <a:schemeClr val="tx1">
                    <a:tint val="75000"/>
                  </a:schemeClr>
                </a:solidFill>
              </a:defRPr>
            </a:lvl2pPr>
            <a:lvl3pPr eaLnBrk="1" latinLnBrk="0" hangingPunct="1">
              <a:buNone/>
              <a:defRPr kumimoji="0" sz="1600">
                <a:solidFill>
                  <a:schemeClr val="tx1">
                    <a:tint val="75000"/>
                  </a:schemeClr>
                </a:solidFill>
              </a:defRPr>
            </a:lvl3pPr>
            <a:lvl4pPr eaLnBrk="1" latinLnBrk="0" hangingPunct="1">
              <a:buNone/>
              <a:defRPr kumimoji="0" sz="1400">
                <a:solidFill>
                  <a:schemeClr val="tx1">
                    <a:tint val="75000"/>
                  </a:schemeClr>
                </a:solidFill>
              </a:defRPr>
            </a:lvl4pPr>
            <a:lvl5pPr eaLnBrk="1" latinLnBrk="0" hangingPunct="1">
              <a:buNone/>
              <a:defRPr kumimoji="0" sz="1400">
                <a:solidFill>
                  <a:schemeClr val="tx1">
                    <a:tint val="75000"/>
                  </a:schemeClr>
                </a:solidFill>
              </a:defRPr>
            </a:lvl5pPr>
          </a:lstStyle>
          <a:p>
            <a:pPr lvl="0" eaLnBrk="1" latinLnBrk="1" hangingPunct="1"/>
            <a:r>
              <a:rPr lang="en-US" smtClean="0"/>
              <a:t>Click to edit Master text styles</a:t>
            </a:r>
          </a:p>
        </p:txBody>
      </p:sp>
      <p:sp>
        <p:nvSpPr>
          <p:cNvPr id="7" name="Rectangle 6"/>
          <p:cNvSpPr/>
          <p:nvPr/>
        </p:nvSpPr>
        <p:spPr>
          <a:xfrm>
            <a:off x="0" y="1143000"/>
            <a:ext cx="9144000" cy="85725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8" name="Rectangle 7"/>
          <p:cNvSpPr/>
          <p:nvPr/>
        </p:nvSpPr>
        <p:spPr>
          <a:xfrm>
            <a:off x="0" y="1200150"/>
            <a:ext cx="1295400" cy="7429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1371600" y="1200150"/>
            <a:ext cx="7772400" cy="7429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 name="Title 1"/>
          <p:cNvSpPr>
            <a:spLocks noGrp="1"/>
          </p:cNvSpPr>
          <p:nvPr>
            <p:ph type="title" hasCustomPrompt="1"/>
          </p:nvPr>
        </p:nvSpPr>
        <p:spPr>
          <a:xfrm>
            <a:off x="1371600" y="1200150"/>
            <a:ext cx="7620000" cy="742950"/>
          </a:xfrm>
        </p:spPr>
        <p:txBody>
          <a:bodyPr/>
          <a:lstStyle>
            <a:lvl1pPr algn="l" eaLnBrk="1" latinLnBrk="0" hangingPunct="1">
              <a:buNone/>
              <a:defRPr kumimoji="0" sz="4400" b="0" cap="none">
                <a:solidFill>
                  <a:srgbClr val="FFFFFF"/>
                </a:solidFill>
              </a:defRPr>
            </a:lvl1pPr>
          </a:lstStyle>
          <a:p>
            <a:r>
              <a:rPr kumimoji="0" lang="en-US" dirty="0" smtClean="0"/>
              <a:t>Click to edit master title style</a:t>
            </a:r>
            <a:endParaRPr kumimoji="0" lang="en-US" dirty="0"/>
          </a:p>
        </p:txBody>
      </p:sp>
      <p:sp>
        <p:nvSpPr>
          <p:cNvPr id="12" name="Date Placeholder 11"/>
          <p:cNvSpPr>
            <a:spLocks noGrp="1"/>
          </p:cNvSpPr>
          <p:nvPr>
            <p:ph type="dt" sz="half" idx="10"/>
          </p:nvPr>
        </p:nvSpPr>
        <p:spPr/>
        <p:txBody>
          <a:bodyPr/>
          <a:lstStyle/>
          <a:p>
            <a:fld id="{6FCF9F07-3BC7-4570-B054-79111B0A380C}" type="datetime1">
              <a:rPr kumimoji="0" lang="en-US" smtClean="0"/>
              <a:pPr/>
              <a:t>11/15/11</a:t>
            </a:fld>
            <a:endParaRPr kumimoji="0" lang="en-US"/>
          </a:p>
        </p:txBody>
      </p:sp>
      <p:sp>
        <p:nvSpPr>
          <p:cNvPr id="13" name="Slide Number Placeholder 12"/>
          <p:cNvSpPr>
            <a:spLocks noGrp="1"/>
          </p:cNvSpPr>
          <p:nvPr>
            <p:ph type="sldNum" sz="quarter" idx="11"/>
          </p:nvPr>
        </p:nvSpPr>
        <p:spPr>
          <a:xfrm>
            <a:off x="0" y="1314450"/>
            <a:ext cx="1295400" cy="526257"/>
          </a:xfrm>
        </p:spPr>
        <p:txBody>
          <a:bodyPr>
            <a:noAutofit/>
          </a:bodyPr>
          <a:lstStyle>
            <a:lvl1pPr eaLnBrk="1" latinLnBrk="0" hangingPunct="1">
              <a:defRPr kumimoji="0" sz="2400">
                <a:solidFill>
                  <a:srgbClr val="FFFFFF"/>
                </a:solidFill>
              </a:defRPr>
            </a:lvl1pPr>
          </a:lstStyle>
          <a:p>
            <a:pPr algn="ctr"/>
            <a:fld id="{8F82E0A0-C266-4798-8C8F-B9F91E9DA37E}" type="slidenum">
              <a:rPr kumimoji="0" lang="en-US" sz="2400" b="1" smtClean="0">
                <a:solidFill>
                  <a:srgbClr val="FFFFFF"/>
                </a:solidFill>
              </a:rPr>
              <a:pPr algn="ctr"/>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smtClean="0"/>
              <a:t>Click to edit Master title style</a:t>
            </a:r>
            <a:endParaRPr/>
          </a:p>
        </p:txBody>
      </p:sp>
      <p:sp>
        <p:nvSpPr>
          <p:cNvPr id="9" name="Content Placeholder 8"/>
          <p:cNvSpPr>
            <a:spLocks noGrp="1"/>
          </p:cNvSpPr>
          <p:nvPr>
            <p:ph sz="quarter" idx="13"/>
          </p:nvPr>
        </p:nvSpPr>
        <p:spPr>
          <a:xfrm>
            <a:off x="609600" y="1352551"/>
            <a:ext cx="3886200" cy="3268624"/>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1" name="Content Placeholder 10"/>
          <p:cNvSpPr>
            <a:spLocks noGrp="1"/>
          </p:cNvSpPr>
          <p:nvPr>
            <p:ph sz="quarter" idx="14"/>
          </p:nvPr>
        </p:nvSpPr>
        <p:spPr>
          <a:xfrm>
            <a:off x="4844901" y="1352549"/>
            <a:ext cx="3886200" cy="3268625"/>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8" name="Date Placeholder 7"/>
          <p:cNvSpPr>
            <a:spLocks noGrp="1"/>
          </p:cNvSpPr>
          <p:nvPr>
            <p:ph type="dt" sz="half" idx="15"/>
          </p:nvPr>
        </p:nvSpPr>
        <p:spPr/>
        <p:txBody>
          <a:bodyPr rtlCol="0"/>
          <a:lstStyle/>
          <a:p>
            <a:fld id="{E4606EA6-EFEA-4C30-9264-4F9291A5780D}" type="datetime1">
              <a:rPr kumimoji="0" lang="en-US" smtClean="0"/>
              <a:pPr/>
              <a:t>11/15/11</a:t>
            </a:fld>
            <a:endParaRPr kumimoji="0" lang="en-US"/>
          </a:p>
        </p:txBody>
      </p:sp>
      <p:sp>
        <p:nvSpPr>
          <p:cNvPr id="10" name="Slide Number Placeholder 9"/>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2648" y="118110"/>
            <a:ext cx="8153400" cy="1005840"/>
          </a:xfrm>
        </p:spPr>
        <p:txBody>
          <a:bodyPr anchor="b"/>
          <a:lstStyle>
            <a:lvl1pPr eaLnBrk="1" latinLnBrk="0" hangingPunct="1">
              <a:defRPr kumimoji="0"/>
            </a:lvl1pPr>
          </a:lstStyle>
          <a:p>
            <a:pPr eaLnBrk="1" latinLnBrk="1" hangingPunct="1"/>
            <a:r>
              <a:rPr lang="en-US" smtClean="0"/>
              <a:t>Click to edit Master title style</a:t>
            </a:r>
            <a:endParaRPr/>
          </a:p>
        </p:txBody>
      </p:sp>
      <p:sp>
        <p:nvSpPr>
          <p:cNvPr id="11" name="Content Placeholder 10"/>
          <p:cNvSpPr>
            <a:spLocks noGrp="1"/>
          </p:cNvSpPr>
          <p:nvPr>
            <p:ph sz="quarter" idx="13"/>
          </p:nvPr>
        </p:nvSpPr>
        <p:spPr>
          <a:xfrm>
            <a:off x="609600" y="1919818"/>
            <a:ext cx="3886200" cy="26289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3" name="Content Placeholder 12"/>
          <p:cNvSpPr>
            <a:spLocks noGrp="1"/>
          </p:cNvSpPr>
          <p:nvPr>
            <p:ph sz="quarter" idx="14"/>
          </p:nvPr>
        </p:nvSpPr>
        <p:spPr>
          <a:xfrm>
            <a:off x="4800600" y="1919818"/>
            <a:ext cx="3886200" cy="26289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
        <p:nvSpPr>
          <p:cNvPr id="10" name="Date Placeholder 9"/>
          <p:cNvSpPr>
            <a:spLocks noGrp="1"/>
          </p:cNvSpPr>
          <p:nvPr>
            <p:ph type="dt" sz="half" idx="15"/>
          </p:nvPr>
        </p:nvSpPr>
        <p:spPr/>
        <p:txBody>
          <a:bodyPr rtlCol="0"/>
          <a:lstStyle/>
          <a:p>
            <a:fld id="{E4606EA6-EFEA-4C30-9264-4F9291A5780D}" type="datetime1">
              <a:rPr kumimoji="0" lang="en-US" smtClean="0"/>
              <a:pPr/>
              <a:t>11/15/11</a:t>
            </a:fld>
            <a:endParaRPr kumimoji="0" lang="en-US"/>
          </a:p>
        </p:txBody>
      </p:sp>
      <p:sp>
        <p:nvSpPr>
          <p:cNvPr id="12" name="Slide Number Placeholder 11"/>
          <p:cNvSpPr>
            <a:spLocks noGrp="1"/>
          </p:cNvSpPr>
          <p:nvPr>
            <p:ph type="sldNum" sz="quarter" idx="16"/>
          </p:nvPr>
        </p:nvSpPr>
        <p:spPr/>
        <p:txBody>
          <a:bodyPr rtlCol="0"/>
          <a:lstStyle/>
          <a:p>
            <a:pPr algn="ctr"/>
            <a:fld id="{8F82E0A0-C266-4798-8C8F-B9F91E9DA37E}" type="slidenum">
              <a:rPr kumimoji="0" lang="en-US" sz="1400" b="1" smtClean="0">
                <a:solidFill>
                  <a:srgbClr val="FFFFFF"/>
                </a:solidFill>
              </a:rPr>
              <a:pPr algn="ctr"/>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8"/>
          </p:nvPr>
        </p:nvSpPr>
        <p:spPr>
          <a:xfrm>
            <a:off x="609600" y="1362287"/>
            <a:ext cx="3886200" cy="530352"/>
          </a:xfrm>
          <a:solidFill>
            <a:schemeClr val="accent2"/>
          </a:solidFill>
        </p:spPr>
        <p:txBody>
          <a:bodyPr rtlCol="0" anchor="ctr"/>
          <a:lstStyle>
            <a:lvl1pPr eaLnBrk="1" latinLnBrk="0" hangingPunct="1">
              <a:buFontTx/>
              <a:buNone/>
              <a:defRPr kumimoji="0" sz="2000" b="1">
                <a:solidFill>
                  <a:srgbClr val="FFFFFF"/>
                </a:solidFill>
              </a:defRPr>
            </a:lvl1pPr>
          </a:lstStyle>
          <a:p>
            <a:pPr lvl="0" eaLnBrk="1" latinLnBrk="1" hangingPunct="1"/>
            <a:r>
              <a:rPr lang="en-US" smtClean="0"/>
              <a:t>Click to edit Master text styles</a:t>
            </a:r>
          </a:p>
        </p:txBody>
      </p:sp>
      <p:sp>
        <p:nvSpPr>
          <p:cNvPr id="15" name="Text Placeholder 14"/>
          <p:cNvSpPr>
            <a:spLocks noGrp="1"/>
          </p:cNvSpPr>
          <p:nvPr>
            <p:ph type="body" sz="quarter" idx="19"/>
          </p:nvPr>
        </p:nvSpPr>
        <p:spPr>
          <a:xfrm>
            <a:off x="4800600" y="1362287"/>
            <a:ext cx="3886200" cy="530352"/>
          </a:xfrm>
          <a:solidFill>
            <a:schemeClr val="accent4"/>
          </a:solidFill>
        </p:spPr>
        <p:txBody>
          <a:bodyPr rtlCol="0" anchor="ctr"/>
          <a:lstStyle>
            <a:lvl1pPr eaLnBrk="1" latinLnBrk="0" hangingPunct="1">
              <a:buFontTx/>
              <a:buNone/>
              <a:defRPr kumimoji="0" sz="2000" b="1">
                <a:solidFill>
                  <a:srgbClr val="FFFFFF"/>
                </a:solidFill>
              </a:defRPr>
            </a:lvl1pPr>
          </a:lstStyle>
          <a:p>
            <a:pPr lvl="0" eaLnBrk="1" latinLnBrk="1" hangingPunct="1"/>
            <a:r>
              <a:rPr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1" hangingPunct="1"/>
            <a:r>
              <a:rPr lang="en-US" smtClean="0"/>
              <a:t>Click to edit Master title style</a:t>
            </a:r>
            <a:endParaRPr/>
          </a:p>
        </p:txBody>
      </p:sp>
      <p:sp>
        <p:nvSpPr>
          <p:cNvPr id="3" name="Date Placeholder 2"/>
          <p:cNvSpPr>
            <a:spLocks noGrp="1"/>
          </p:cNvSpPr>
          <p:nvPr>
            <p:ph type="dt" sz="half" idx="10"/>
          </p:nvPr>
        </p:nvSpPr>
        <p:spPr/>
        <p:txBody>
          <a:bodyPr/>
          <a:lstStyle/>
          <a:p>
            <a:fld id="{6DFADB5D-B7A0-47E3-AD2D-B1A6F8614213}" type="datetime1">
              <a:rPr kumimoji="0" lang="en-US" smtClean="0"/>
              <a:pPr/>
              <a:t>11/15/11</a:t>
            </a:fld>
            <a:endParaRPr kumimoji="0"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eaLnBrk="1" latinLnBrk="0" hangingPunct="1">
              <a:defRPr kumimoji="0">
                <a:solidFill>
                  <a:srgbClr val="FFFFFF"/>
                </a:solidFill>
              </a:defRPr>
            </a:lvl1pPr>
          </a:lstStyle>
          <a:p>
            <a:fld id="{A3F7CB7D-F184-43C7-B6FD-03D728E1BBFF}" type="slidenum">
              <a:rPr kumimoji="0" lang="en-US" smtClean="0">
                <a:solidFill>
                  <a:srgbClr val="FFFFFF"/>
                </a:solidFill>
              </a:rPr>
              <a:pPr/>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2968126-03FC-49C0-B9B8-2B561CCC3D90}" type="datetime1">
              <a:rPr kumimoji="0" lang="en-US" smtClean="0"/>
              <a:pPr/>
              <a:t>11/15/11</a:t>
            </a:fld>
            <a:endParaRPr kumimoji="0"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4686300"/>
            <a:ext cx="533400" cy="285750"/>
          </a:xfrm>
        </p:spPr>
        <p:txBody>
          <a:bodyPr/>
          <a:lstStyle>
            <a:lvl1pPr eaLnBrk="1" latinLnBrk="0" hangingPunct="1">
              <a:defRPr kumimoji="0">
                <a:solidFill>
                  <a:schemeClr val="tx2"/>
                </a:solidFill>
              </a:defRPr>
            </a:lvl1pPr>
          </a:lstStyle>
          <a:p>
            <a:fld id="{A3F7CB7D-F184-43C7-B6FD-03D728E1BBFF}" type="slidenum">
              <a:rPr kumimoji="0" lang="en-US" smtClean="0">
                <a:solidFill>
                  <a:schemeClr val="tx2"/>
                </a:solidFill>
              </a:rPr>
              <a:pPr/>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118110"/>
            <a:ext cx="8153400" cy="1005840"/>
          </a:xfrm>
        </p:spPr>
        <p:txBody>
          <a:bodyPr anchor="b"/>
          <a:lstStyle>
            <a:lvl1pPr algn="l" eaLnBrk="1" latinLnBrk="0" hangingPunct="1">
              <a:buNone/>
              <a:defRPr kumimoji="0" sz="4200" b="0"/>
            </a:lvl1pPr>
          </a:lstStyle>
          <a:p>
            <a:pPr eaLnBrk="1" latinLnBrk="1" hangingPunct="1"/>
            <a:r>
              <a:rPr lang="en-US" smtClean="0"/>
              <a:t>Click to edit Master title style</a:t>
            </a:r>
            <a:endParaRPr/>
          </a:p>
        </p:txBody>
      </p:sp>
      <p:sp>
        <p:nvSpPr>
          <p:cNvPr id="5" name="Date Placeholder 4"/>
          <p:cNvSpPr>
            <a:spLocks noGrp="1"/>
          </p:cNvSpPr>
          <p:nvPr>
            <p:ph type="dt" sz="half" idx="10"/>
          </p:nvPr>
        </p:nvSpPr>
        <p:spPr/>
        <p:txBody>
          <a:bodyPr/>
          <a:lstStyle/>
          <a:p>
            <a:fld id="{F49A8198-4617-485E-9585-4840B69DBBA6}" type="datetime1">
              <a:rPr kumimoji="0" lang="en-US" smtClean="0"/>
              <a:pPr/>
              <a:t>11/15/11</a:t>
            </a:fld>
            <a:endParaRPr kumimoji="0"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eaLnBrk="1" latinLnBrk="0" hangingPunct="1">
              <a:defRPr kumimoji="0">
                <a:solidFill>
                  <a:srgbClr val="FFFFFF"/>
                </a:solidFill>
              </a:defRPr>
            </a:lvl1pPr>
          </a:lstStyle>
          <a:p>
            <a:fld id="{A3F7CB7D-F184-43C7-B6FD-03D728E1BBFF}" type="slidenum">
              <a:rPr kumimoji="0" lang="en-US" smtClean="0">
                <a:solidFill>
                  <a:srgbClr val="FFFFFF"/>
                </a:solidFill>
              </a:rPr>
              <a:pPr/>
              <a:t>‹#›</a:t>
            </a:fld>
            <a:endParaRPr kumimoji="0" lang="en-US" dirty="0">
              <a:solidFill>
                <a:srgbClr val="FFFFFF"/>
              </a:solidFill>
            </a:endParaRPr>
          </a:p>
        </p:txBody>
      </p:sp>
      <p:sp>
        <p:nvSpPr>
          <p:cNvPr id="3" name="Text Placeholder 2"/>
          <p:cNvSpPr>
            <a:spLocks noGrp="1"/>
          </p:cNvSpPr>
          <p:nvPr>
            <p:ph type="body" idx="1"/>
          </p:nvPr>
        </p:nvSpPr>
        <p:spPr>
          <a:xfrm>
            <a:off x="609600" y="1428750"/>
            <a:ext cx="1600200" cy="31242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eaLnBrk="1" latinLnBrk="0" hangingPunct="1">
              <a:spcAft>
                <a:spcPts val="1000"/>
              </a:spcAft>
              <a:buNone/>
              <a:defRPr kumimoji="0" sz="1800"/>
            </a:lvl1pPr>
            <a:lvl2pPr eaLnBrk="1" latinLnBrk="0" hangingPunct="1">
              <a:buNone/>
              <a:defRPr kumimoji="0" sz="1200"/>
            </a:lvl2pPr>
            <a:lvl3pPr eaLnBrk="1" latinLnBrk="0" hangingPunct="1">
              <a:buNone/>
              <a:defRPr kumimoji="0" sz="1000"/>
            </a:lvl3pPr>
            <a:lvl4pPr eaLnBrk="1" latinLnBrk="0" hangingPunct="1">
              <a:buNone/>
              <a:defRPr kumimoji="0" sz="900"/>
            </a:lvl4pPr>
            <a:lvl5pPr eaLnBrk="1" latinLnBrk="0" hangingPunct="1">
              <a:buNone/>
              <a:defRPr kumimoji="0" sz="900"/>
            </a:lvl5pPr>
          </a:lstStyle>
          <a:p>
            <a:pPr lvl="0" eaLnBrk="1" latinLnBrk="1" hangingPunct="1"/>
            <a:r>
              <a:rPr lang="en-US" smtClean="0"/>
              <a:t>Click to edit Master text styles</a:t>
            </a:r>
          </a:p>
        </p:txBody>
      </p:sp>
      <p:sp>
        <p:nvSpPr>
          <p:cNvPr id="9" name="Content Placeholder 8"/>
          <p:cNvSpPr>
            <a:spLocks noGrp="1"/>
          </p:cNvSpPr>
          <p:nvPr>
            <p:ph sz="quarter" idx="13"/>
          </p:nvPr>
        </p:nvSpPr>
        <p:spPr>
          <a:xfrm>
            <a:off x="2362200" y="1428750"/>
            <a:ext cx="6400800" cy="3200400"/>
          </a:xfrm>
        </p:spPr>
        <p:txBody>
          <a:bodyPr/>
          <a:lstStyle/>
          <a:p>
            <a:pPr lvl="0" eaLnBrk="1" latinLnBrk="1" hangingPunct="1"/>
            <a:r>
              <a:rPr lang="en-US" smtClean="0"/>
              <a:t>Click to edit Master text styles</a:t>
            </a:r>
          </a:p>
          <a:p>
            <a:pPr lvl="1" eaLnBrk="1" latinLnBrk="1" hangingPunct="1"/>
            <a:r>
              <a:rPr lang="en-US" smtClean="0"/>
              <a:t>Second level</a:t>
            </a:r>
          </a:p>
          <a:p>
            <a:pPr lvl="2" eaLnBrk="1" latinLnBrk="1" hangingPunct="1"/>
            <a:r>
              <a:rPr lang="en-US" smtClean="0"/>
              <a:t>Third level</a:t>
            </a:r>
          </a:p>
          <a:p>
            <a:pPr lvl="3" eaLnBrk="1" latinLnBrk="1" hangingPunct="1"/>
            <a:r>
              <a:rPr lang="en-US" smtClean="0"/>
              <a:t>Fourth level</a:t>
            </a:r>
          </a:p>
          <a:p>
            <a:pPr lvl="4" eaLnBrk="1" latinLnBrk="1" hangingPunct="1"/>
            <a:r>
              <a:rPr lang="en-US" smtClean="0"/>
              <a:t>Fifth level</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557668" y="0"/>
            <a:ext cx="7586332" cy="3419856"/>
          </a:xfrm>
          <a:solidFill>
            <a:schemeClr val="tx2">
              <a:shade val="50000"/>
            </a:schemeClr>
          </a:solidFill>
          <a:ln>
            <a:noFill/>
          </a:ln>
        </p:spPr>
        <p:txBody>
          <a:bodyPr/>
          <a:lstStyle>
            <a:lvl1pPr eaLnBrk="1" latinLnBrk="0" hangingPunct="1">
              <a:buNone/>
              <a:defRPr kumimoji="0"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00200" y="4114800"/>
            <a:ext cx="7315200" cy="514350"/>
          </a:xfrm>
        </p:spPr>
        <p:txBody>
          <a:bodyPr/>
          <a:lstStyle>
            <a:lvl1pPr marL="0" indent="0" eaLnBrk="1" latinLnBrk="0" hangingPunct="1">
              <a:buFontTx/>
              <a:buNone/>
              <a:defRPr kumimoji="0" sz="1700"/>
            </a:lvl1pPr>
            <a:lvl2pPr eaLnBrk="1" latinLnBrk="0" hangingPunct="1">
              <a:buFontTx/>
              <a:buNone/>
              <a:defRPr kumimoji="0" sz="1200"/>
            </a:lvl2pPr>
            <a:lvl3pPr eaLnBrk="1" latinLnBrk="0" hangingPunct="1">
              <a:buFontTx/>
              <a:buNone/>
              <a:defRPr kumimoji="0" sz="1000"/>
            </a:lvl3pPr>
            <a:lvl4pPr eaLnBrk="1" latinLnBrk="0" hangingPunct="1">
              <a:buFontTx/>
              <a:buNone/>
              <a:defRPr kumimoji="0" sz="900"/>
            </a:lvl4pPr>
            <a:lvl5pPr eaLnBrk="1" latinLnBrk="0" hangingPunct="1">
              <a:buFontTx/>
              <a:buNone/>
              <a:defRPr kumimoji="0" sz="900"/>
            </a:lvl5pPr>
          </a:lstStyle>
          <a:p>
            <a:pPr lvl="0" eaLnBrk="1" latinLnBrk="1" hangingPunct="1"/>
            <a:r>
              <a:rPr lang="en-US" smtClean="0"/>
              <a:t>Click to edit Master text styles</a:t>
            </a:r>
          </a:p>
        </p:txBody>
      </p:sp>
      <p:sp>
        <p:nvSpPr>
          <p:cNvPr id="8" name="Rectangle 7"/>
          <p:cNvSpPr/>
          <p:nvPr/>
        </p:nvSpPr>
        <p:spPr>
          <a:xfrm>
            <a:off x="-9144" y="3429000"/>
            <a:ext cx="9144000" cy="665226"/>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9144" y="3497580"/>
            <a:ext cx="1463040" cy="534924"/>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0" name="Rectangle 9"/>
          <p:cNvSpPr/>
          <p:nvPr/>
        </p:nvSpPr>
        <p:spPr>
          <a:xfrm>
            <a:off x="1545336" y="3490722"/>
            <a:ext cx="7589520" cy="534924"/>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 name="Title 1"/>
          <p:cNvSpPr>
            <a:spLocks noGrp="1"/>
          </p:cNvSpPr>
          <p:nvPr>
            <p:ph type="title"/>
          </p:nvPr>
        </p:nvSpPr>
        <p:spPr>
          <a:xfrm>
            <a:off x="1600200" y="3543300"/>
            <a:ext cx="7315200" cy="457200"/>
          </a:xfrm>
        </p:spPr>
        <p:txBody>
          <a:bodyPr anchor="ctr"/>
          <a:lstStyle>
            <a:lvl1pPr algn="l" eaLnBrk="1" latinLnBrk="0" hangingPunct="1">
              <a:buNone/>
              <a:defRPr kumimoji="0" sz="2800" b="0">
                <a:solidFill>
                  <a:srgbClr val="FFFFFF"/>
                </a:solidFill>
              </a:defRPr>
            </a:lvl1pPr>
          </a:lstStyle>
          <a:p>
            <a:pPr eaLnBrk="1" latinLnBrk="1" hangingPunct="1"/>
            <a:r>
              <a:rPr lang="en-US" smtClean="0"/>
              <a:t>Click to edit Master title style</a:t>
            </a:r>
            <a:endParaRPr/>
          </a:p>
        </p:txBody>
      </p:sp>
      <p:sp>
        <p:nvSpPr>
          <p:cNvPr id="11" name="Rectangle 10"/>
          <p:cNvSpPr/>
          <p:nvPr/>
        </p:nvSpPr>
        <p:spPr>
          <a:xfrm>
            <a:off x="1447800" y="0"/>
            <a:ext cx="100584" cy="515035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12" name="Date Placeholder 11"/>
          <p:cNvSpPr>
            <a:spLocks noGrp="1"/>
          </p:cNvSpPr>
          <p:nvPr>
            <p:ph type="dt" sz="half" idx="10"/>
          </p:nvPr>
        </p:nvSpPr>
        <p:spPr>
          <a:xfrm>
            <a:off x="6248400" y="4686300"/>
            <a:ext cx="2667000" cy="273844"/>
          </a:xfrm>
        </p:spPr>
        <p:txBody>
          <a:bodyPr rtlCol="0"/>
          <a:lstStyle/>
          <a:p>
            <a:fld id="{E4606EA6-EFEA-4C30-9264-4F9291A5780D}" type="datetime1">
              <a:rPr kumimoji="0" lang="en-US" smtClean="0"/>
              <a:pPr/>
              <a:t>11/15/11</a:t>
            </a:fld>
            <a:endParaRPr kumimoji="0" lang="en-US"/>
          </a:p>
        </p:txBody>
      </p:sp>
      <p:sp>
        <p:nvSpPr>
          <p:cNvPr id="13" name="Slide Number Placeholder 12"/>
          <p:cNvSpPr>
            <a:spLocks noGrp="1"/>
          </p:cNvSpPr>
          <p:nvPr>
            <p:ph type="sldNum" sz="quarter" idx="11"/>
          </p:nvPr>
        </p:nvSpPr>
        <p:spPr>
          <a:xfrm>
            <a:off x="0" y="3500437"/>
            <a:ext cx="1447800" cy="497684"/>
          </a:xfrm>
        </p:spPr>
        <p:txBody>
          <a:bodyPr rtlCol="0"/>
          <a:lstStyle>
            <a:lvl1pPr eaLnBrk="1" latinLnBrk="0" hangingPunct="1">
              <a:defRPr kumimoji="0" sz="2800"/>
            </a:lvl1pPr>
          </a:lstStyle>
          <a:p>
            <a:pPr algn="ctr"/>
            <a:fld id="{8F82E0A0-C266-4798-8C8F-B9F91E9DA37E}" type="slidenum">
              <a:rPr kumimoji="0" lang="en-US" sz="2800" b="1" smtClean="0">
                <a:solidFill>
                  <a:srgbClr val="FFFFFF"/>
                </a:solidFill>
              </a:rPr>
              <a:pPr algn="ctr"/>
              <a:t>‹#›</a:t>
            </a:fld>
            <a:endParaRPr kumimoji="0" lang="en-US" sz="2800" dirty="0"/>
          </a:p>
        </p:txBody>
      </p:sp>
      <p:sp>
        <p:nvSpPr>
          <p:cNvPr id="14" name="Footer Placeholder 13"/>
          <p:cNvSpPr>
            <a:spLocks noGrp="1"/>
          </p:cNvSpPr>
          <p:nvPr>
            <p:ph type="ftr" sz="quarter" idx="12"/>
          </p:nvPr>
        </p:nvSpPr>
        <p:spPr>
          <a:xfrm>
            <a:off x="1600200" y="4686155"/>
            <a:ext cx="4572000" cy="273844"/>
          </a:xfrm>
        </p:spPr>
        <p:txBody>
          <a:bodyPr rtlCol="0"/>
          <a:lstStyle/>
          <a:p>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3" name="Text Placeholder 12"/>
          <p:cNvSpPr>
            <a:spLocks noGrp="1"/>
          </p:cNvSpPr>
          <p:nvPr>
            <p:ph type="body" idx="1"/>
          </p:nvPr>
        </p:nvSpPr>
        <p:spPr>
          <a:xfrm>
            <a:off x="612648" y="1352550"/>
            <a:ext cx="8153400" cy="3242310"/>
          </a:xfrm>
          <a:prstGeom prst="rect">
            <a:avLst/>
          </a:prstGeom>
        </p:spPr>
        <p:txBody>
          <a:bodyPr vert="horz">
            <a:normAutofit/>
          </a:bodyPr>
          <a:lstStyle/>
          <a:p>
            <a:pPr lvl="0" eaLnBrk="1" latinLnBrk="1" hangingPunct="1"/>
            <a:r>
              <a:rPr kumimoji="0" lang="en-US" smtClean="0"/>
              <a:t>Click to edit Master text styles</a:t>
            </a:r>
          </a:p>
          <a:p>
            <a:pPr lvl="1" eaLnBrk="1" latinLnBrk="1" hangingPunct="1"/>
            <a:r>
              <a:rPr kumimoji="0" lang="en-US" smtClean="0"/>
              <a:t>Second level</a:t>
            </a:r>
          </a:p>
          <a:p>
            <a:pPr lvl="2" eaLnBrk="1" latinLnBrk="1" hangingPunct="1"/>
            <a:r>
              <a:rPr kumimoji="0" lang="en-US" smtClean="0"/>
              <a:t>Third level</a:t>
            </a:r>
          </a:p>
          <a:p>
            <a:pPr lvl="3" eaLnBrk="1" latinLnBrk="1" hangingPunct="1"/>
            <a:r>
              <a:rPr kumimoji="0" lang="en-US" smtClean="0"/>
              <a:t>Fourth level</a:t>
            </a:r>
          </a:p>
          <a:p>
            <a:pPr lvl="4" eaLnBrk="1" latinLnBrk="1" hangingPunct="1"/>
            <a:r>
              <a:rPr kumimoji="0" lang="en-US" smtClean="0"/>
              <a:t>Fifth level</a:t>
            </a:r>
            <a:endParaRPr kumimoji="0" lang="en-US"/>
          </a:p>
        </p:txBody>
      </p:sp>
      <p:sp>
        <p:nvSpPr>
          <p:cNvPr id="14" name="Date Placeholder 13"/>
          <p:cNvSpPr>
            <a:spLocks noGrp="1"/>
          </p:cNvSpPr>
          <p:nvPr>
            <p:ph type="dt" sz="half" idx="2"/>
          </p:nvPr>
        </p:nvSpPr>
        <p:spPr>
          <a:xfrm>
            <a:off x="6096000" y="4686300"/>
            <a:ext cx="2667000" cy="273844"/>
          </a:xfrm>
          <a:prstGeom prst="rect">
            <a:avLst/>
          </a:prstGeom>
        </p:spPr>
        <p:txBody>
          <a:bodyPr vert="horz" anchor="ctr" anchorCtr="0"/>
          <a:lstStyle>
            <a:lvl1pPr algn="l" eaLnBrk="1" latinLnBrk="0" hangingPunct="1">
              <a:defRPr kumimoji="0" sz="1400">
                <a:solidFill>
                  <a:schemeClr val="tx2"/>
                </a:solidFill>
              </a:defRPr>
            </a:lvl1pPr>
          </a:lstStyle>
          <a:p>
            <a:fld id="{E4606EA6-EFEA-4C30-9264-4F9291A5780D}" type="datetime1">
              <a:rPr kumimoji="0" lang="en-US" smtClean="0"/>
              <a:pPr/>
              <a:t>11/15/11</a:t>
            </a:fld>
            <a:endParaRPr kumimoji="0" lang="en-US" sz="1400" dirty="0">
              <a:solidFill>
                <a:schemeClr val="tx2"/>
              </a:solidFill>
            </a:endParaRPr>
          </a:p>
        </p:txBody>
      </p:sp>
      <p:sp>
        <p:nvSpPr>
          <p:cNvPr id="3" name="Footer Placeholder 2"/>
          <p:cNvSpPr>
            <a:spLocks noGrp="1"/>
          </p:cNvSpPr>
          <p:nvPr>
            <p:ph type="ftr" sz="quarter" idx="3"/>
          </p:nvPr>
        </p:nvSpPr>
        <p:spPr>
          <a:xfrm>
            <a:off x="609601" y="4686155"/>
            <a:ext cx="5421083" cy="273844"/>
          </a:xfrm>
          <a:prstGeom prst="rect">
            <a:avLst/>
          </a:prstGeom>
        </p:spPr>
        <p:txBody>
          <a:bodyPr vert="horz" anchor="ctr"/>
          <a:lstStyle>
            <a:lvl1pPr algn="r" eaLnBrk="1" latinLnBrk="0" hangingPunct="1">
              <a:defRPr kumimoji="0" sz="1400">
                <a:solidFill>
                  <a:schemeClr val="tx2"/>
                </a:solidFill>
              </a:defRPr>
            </a:lvl1pPr>
          </a:lstStyle>
          <a:p>
            <a:pPr algn="r"/>
            <a:endParaRPr kumimoji="0" lang="en-US" sz="1400" dirty="0">
              <a:solidFill>
                <a:schemeClr val="tx2"/>
              </a:solidFill>
            </a:endParaRPr>
          </a:p>
        </p:txBody>
      </p:sp>
      <p:sp>
        <p:nvSpPr>
          <p:cNvPr id="7" name="Rectangle 6"/>
          <p:cNvSpPr/>
          <p:nvPr/>
        </p:nvSpPr>
        <p:spPr>
          <a:xfrm>
            <a:off x="0" y="1095170"/>
            <a:ext cx="9144000" cy="24003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8" name="Rectangle 7"/>
          <p:cNvSpPr/>
          <p:nvPr/>
        </p:nvSpPr>
        <p:spPr>
          <a:xfrm>
            <a:off x="0" y="1129460"/>
            <a:ext cx="533400" cy="17145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9" name="Rectangle 8"/>
          <p:cNvSpPr/>
          <p:nvPr/>
        </p:nvSpPr>
        <p:spPr>
          <a:xfrm>
            <a:off x="590550" y="1129460"/>
            <a:ext cx="8553450" cy="17145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kumimoji="0" lang="en-US"/>
          </a:p>
        </p:txBody>
      </p:sp>
      <p:sp>
        <p:nvSpPr>
          <p:cNvPr id="23" name="Slide Number Placeholder 22"/>
          <p:cNvSpPr>
            <a:spLocks noGrp="1"/>
          </p:cNvSpPr>
          <p:nvPr>
            <p:ph type="sldNum" sz="quarter" idx="4"/>
          </p:nvPr>
        </p:nvSpPr>
        <p:spPr>
          <a:xfrm>
            <a:off x="0" y="1123507"/>
            <a:ext cx="533400" cy="183357"/>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a:fld id="{8F82E0A0-C266-4798-8C8F-B9F91E9DA37E}" type="slidenum">
              <a:rPr kumimoji="0" lang="en-US" sz="1400" b="1" smtClean="0">
                <a:solidFill>
                  <a:srgbClr val="FFFFFF"/>
                </a:solidFill>
              </a:rPr>
              <a:pPr algn="ctr"/>
              <a:t>‹#›</a:t>
            </a:fld>
            <a:endParaRPr kumimoji="0" lang="en-US" sz="1400" b="1" dirty="0">
              <a:solidFill>
                <a:srgbClr val="FFFFFF"/>
              </a:solidFill>
            </a:endParaRPr>
          </a:p>
        </p:txBody>
      </p:sp>
      <p:sp>
        <p:nvSpPr>
          <p:cNvPr id="22" name="Title Placeholder 21"/>
          <p:cNvSpPr>
            <a:spLocks noGrp="1"/>
          </p:cNvSpPr>
          <p:nvPr>
            <p:ph type="title"/>
          </p:nvPr>
        </p:nvSpPr>
        <p:spPr>
          <a:xfrm>
            <a:off x="609600" y="118110"/>
            <a:ext cx="8153400" cy="1005840"/>
          </a:xfrm>
          <a:prstGeom prst="rect">
            <a:avLst/>
          </a:prstGeom>
        </p:spPr>
        <p:txBody>
          <a:bodyPr vert="horz" anchor="b">
            <a:normAutofit/>
          </a:bodyPr>
          <a:lstStyle/>
          <a:p>
            <a:pPr eaLnBrk="1" latinLnBrk="1" hangingPunct="1"/>
            <a:r>
              <a:rPr kumimoji="0"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8"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kumimoji="0" sz="42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 Id="rId3"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5" Type="http://schemas.openxmlformats.org/officeDocument/2006/relationships/chart" Target="../charts/chart3.xml"/><Relationship Id="rId1" Type="http://schemas.openxmlformats.org/officeDocument/2006/relationships/slideLayout" Target="../slideLayouts/slideLayout8.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5.png"/><Relationship Id="rId3"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5.xml"/><Relationship Id="rId3"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1" Type="http://schemas.openxmlformats.org/officeDocument/2006/relationships/slideLayout" Target="../slideLayouts/slideLayout8.xml"/><Relationship Id="rId2"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1" Type="http://schemas.openxmlformats.org/officeDocument/2006/relationships/slideLayout" Target="../slideLayouts/slideLayout8.xml"/><Relationship Id="rId2" Type="http://schemas.openxmlformats.org/officeDocument/2006/relationships/diagramData" Target="../diagrams/data3.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4.xml"/><Relationship Id="rId4" Type="http://schemas.openxmlformats.org/officeDocument/2006/relationships/diagramQuickStyle" Target="../diagrams/quickStyle4.xml"/><Relationship Id="rId5" Type="http://schemas.openxmlformats.org/officeDocument/2006/relationships/diagramColors" Target="../diagrams/colors4.xml"/><Relationship Id="rId6" Type="http://schemas.microsoft.com/office/2007/relationships/diagramDrawing" Target="../diagrams/drawing4.xml"/><Relationship Id="rId1" Type="http://schemas.openxmlformats.org/officeDocument/2006/relationships/slideLayout" Target="../slideLayouts/slideLayout8.xml"/><Relationship Id="rId2" Type="http://schemas.openxmlformats.org/officeDocument/2006/relationships/diagramData" Target="../diagrams/data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5.xml"/><Relationship Id="rId4" Type="http://schemas.openxmlformats.org/officeDocument/2006/relationships/diagramQuickStyle" Target="../diagrams/quickStyle5.xml"/><Relationship Id="rId5" Type="http://schemas.openxmlformats.org/officeDocument/2006/relationships/diagramColors" Target="../diagrams/colors5.xml"/><Relationship Id="rId6" Type="http://schemas.microsoft.com/office/2007/relationships/diagramDrawing" Target="../diagrams/drawing5.xml"/><Relationship Id="rId1" Type="http://schemas.openxmlformats.org/officeDocument/2006/relationships/slideLayout" Target="../slideLayouts/slideLayout8.xml"/><Relationship Id="rId2"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 Id="rId3"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a:spLocks noGrp="1"/>
          </p:cNvSpPr>
          <p:nvPr>
            <p:ph type="subTitle" idx="1"/>
          </p:nvPr>
        </p:nvSpPr>
        <p:spPr/>
        <p:txBody>
          <a:bodyPr>
            <a:normAutofit fontScale="70000" lnSpcReduction="20000"/>
          </a:bodyPr>
          <a:lstStyle/>
          <a:p>
            <a:r>
              <a:rPr lang="en-US" dirty="0">
                <a:latin typeface="Segoe UI" pitchFamily="34" charset="0"/>
                <a:ea typeface="Segoe UI" pitchFamily="34" charset="0"/>
                <a:cs typeface="Segoe UI" pitchFamily="34" charset="0"/>
              </a:rPr>
              <a:t>Sunil </a:t>
            </a:r>
            <a:r>
              <a:rPr lang="en-US" dirty="0" err="1" smtClean="0">
                <a:latin typeface="Segoe UI" pitchFamily="34" charset="0"/>
                <a:ea typeface="Segoe UI" pitchFamily="34" charset="0"/>
                <a:cs typeface="Segoe UI" pitchFamily="34" charset="0"/>
              </a:rPr>
              <a:t>Gahlawat</a:t>
            </a:r>
            <a:r>
              <a:rPr lang="en-US" dirty="0" smtClean="0">
                <a:latin typeface="Segoe UI" pitchFamily="34" charset="0"/>
                <a:ea typeface="Segoe UI" pitchFamily="34" charset="0"/>
                <a:cs typeface="Segoe UI" pitchFamily="34" charset="0"/>
              </a:rPr>
              <a:t>, Lu </a:t>
            </a:r>
            <a:r>
              <a:rPr lang="en-US" dirty="0" err="1" smtClean="0">
                <a:latin typeface="Segoe UI" pitchFamily="34" charset="0"/>
                <a:ea typeface="Segoe UI" pitchFamily="34" charset="0"/>
                <a:cs typeface="Segoe UI" pitchFamily="34" charset="0"/>
              </a:rPr>
              <a:t>Gan</a:t>
            </a:r>
            <a:r>
              <a:rPr lang="en-US" dirty="0" smtClean="0">
                <a:latin typeface="Segoe UI" pitchFamily="34" charset="0"/>
                <a:ea typeface="Segoe UI" pitchFamily="34" charset="0"/>
                <a:cs typeface="Segoe UI" pitchFamily="34" charset="0"/>
              </a:rPr>
              <a:t>, </a:t>
            </a:r>
            <a:r>
              <a:rPr lang="en-US" dirty="0" err="1" smtClean="0">
                <a:latin typeface="Segoe UI" pitchFamily="34" charset="0"/>
                <a:ea typeface="Segoe UI" pitchFamily="34" charset="0"/>
                <a:cs typeface="Segoe UI" pitchFamily="34" charset="0"/>
              </a:rPr>
              <a:t>Miya</a:t>
            </a:r>
            <a:r>
              <a:rPr lang="en-US" dirty="0" smtClean="0">
                <a:latin typeface="Segoe UI" pitchFamily="34" charset="0"/>
                <a:ea typeface="Segoe UI" pitchFamily="34" charset="0"/>
                <a:cs typeface="Segoe UI" pitchFamily="34" charset="0"/>
              </a:rPr>
              <a:t> Sylvester, </a:t>
            </a:r>
            <a:r>
              <a:rPr lang="en-US" dirty="0" err="1" smtClean="0">
                <a:latin typeface="Segoe UI" pitchFamily="34" charset="0"/>
                <a:ea typeface="Segoe UI" pitchFamily="34" charset="0"/>
                <a:cs typeface="Segoe UI" pitchFamily="34" charset="0"/>
              </a:rPr>
              <a:t>Yiran</a:t>
            </a:r>
            <a:r>
              <a:rPr lang="en-US" dirty="0" smtClean="0">
                <a:latin typeface="Segoe UI" pitchFamily="34" charset="0"/>
                <a:ea typeface="Segoe UI" pitchFamily="34" charset="0"/>
                <a:cs typeface="Segoe UI" pitchFamily="34" charset="0"/>
              </a:rPr>
              <a:t> </a:t>
            </a:r>
            <a:r>
              <a:rPr lang="en-US" dirty="0">
                <a:latin typeface="Segoe UI" pitchFamily="34" charset="0"/>
                <a:ea typeface="Segoe UI" pitchFamily="34" charset="0"/>
                <a:cs typeface="Segoe UI" pitchFamily="34" charset="0"/>
              </a:rPr>
              <a:t>Wang</a:t>
            </a:r>
          </a:p>
        </p:txBody>
      </p:sp>
      <p:sp>
        <p:nvSpPr>
          <p:cNvPr id="4" name="Rectangle 3"/>
          <p:cNvSpPr>
            <a:spLocks noGrp="1"/>
          </p:cNvSpPr>
          <p:nvPr>
            <p:ph type="title"/>
          </p:nvPr>
        </p:nvSpPr>
        <p:spPr>
          <a:xfrm>
            <a:off x="685800" y="361950"/>
            <a:ext cx="8153400" cy="2819400"/>
          </a:xfrm>
        </p:spPr>
        <p:txBody>
          <a:bodyPr>
            <a:normAutofit fontScale="90000"/>
          </a:bodyPr>
          <a:lstStyle/>
          <a:p>
            <a:r>
              <a:rPr lang="en-US" b="1" dirty="0">
                <a:solidFill>
                  <a:schemeClr val="tx1"/>
                </a:solidFill>
                <a:latin typeface="Segoe UI Light" pitchFamily="34" charset="0"/>
                <a:ea typeface="Segoe UI" pitchFamily="34" charset="0"/>
                <a:cs typeface="Segoe UI" pitchFamily="34" charset="0"/>
              </a:rPr>
              <a:t>Usability and Utility of </a:t>
            </a:r>
            <a:r>
              <a:rPr lang="en-US" sz="6000" b="1" dirty="0" err="1" smtClean="0">
                <a:solidFill>
                  <a:schemeClr val="tx1"/>
                </a:solidFill>
                <a:latin typeface="Segoe UI Light" pitchFamily="34" charset="0"/>
                <a:ea typeface="Segoe UI" pitchFamily="34" charset="0"/>
                <a:cs typeface="Segoe UI" pitchFamily="34" charset="0"/>
              </a:rPr>
              <a:t>TopicLens</a:t>
            </a:r>
            <a:r>
              <a:rPr lang="en-US" b="1" dirty="0">
                <a:solidFill>
                  <a:schemeClr val="tx1"/>
                </a:solidFill>
                <a:latin typeface="Segoe UI" pitchFamily="34" charset="0"/>
                <a:ea typeface="Segoe UI" pitchFamily="34" charset="0"/>
                <a:cs typeface="Segoe UI" pitchFamily="34" charset="0"/>
              </a:rPr>
              <a:t/>
            </a:r>
            <a:br>
              <a:rPr lang="en-US" b="1" dirty="0">
                <a:solidFill>
                  <a:schemeClr val="tx1"/>
                </a:solidFill>
                <a:latin typeface="Segoe UI" pitchFamily="34" charset="0"/>
                <a:ea typeface="Segoe UI" pitchFamily="34" charset="0"/>
                <a:cs typeface="Segoe UI" pitchFamily="34" charset="0"/>
              </a:rPr>
            </a:br>
            <a:r>
              <a:rPr lang="en-US" sz="2700" b="1" dirty="0" smtClean="0">
                <a:solidFill>
                  <a:schemeClr val="tx1"/>
                </a:solidFill>
                <a:latin typeface="Segoe UI Light" pitchFamily="34" charset="0"/>
                <a:ea typeface="Segoe UI" pitchFamily="34" charset="0"/>
                <a:cs typeface="Segoe UI" pitchFamily="34" charset="0"/>
              </a:rPr>
              <a:t>A</a:t>
            </a:r>
            <a:r>
              <a:rPr lang="en-US" sz="2700" b="1" dirty="0">
                <a:solidFill>
                  <a:schemeClr val="tx1"/>
                </a:solidFill>
                <a:latin typeface="Segoe UI Light" pitchFamily="34" charset="0"/>
                <a:ea typeface="Segoe UI" pitchFamily="34" charset="0"/>
                <a:cs typeface="Segoe UI" pitchFamily="34" charset="0"/>
              </a:rPr>
              <a:t> visualization system for the exploration of topic models and social networks</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Post-Survey Questionnaire</a:t>
            </a:r>
            <a:endParaRPr lang="en-US" dirty="0">
              <a:latin typeface="Segoe UI" pitchFamily="34" charset="0"/>
              <a:ea typeface="Segoe UI" pitchFamily="34" charset="0"/>
              <a:cs typeface="Segoe UI" pitchFamily="34" charset="0"/>
            </a:endParaRPr>
          </a:p>
        </p:txBody>
      </p:sp>
      <p:pic>
        <p:nvPicPr>
          <p:cNvPr id="5" name="Content Placeholder 4"/>
          <p:cNvPicPr>
            <a:picLocks noGrp="1" noChangeAspect="1"/>
          </p:cNvPicPr>
          <p:nvPr>
            <p:ph sz="quarter" idx="13"/>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57200" y="1428750"/>
            <a:ext cx="4506687" cy="3505201"/>
          </a:xfrm>
          <a:prstGeom prst="rect">
            <a:avLst/>
          </a:prstGeom>
          <a:ln>
            <a:noFill/>
          </a:ln>
          <a:effectLst>
            <a:outerShdw blurRad="190500" algn="tl" rotWithShape="0">
              <a:srgbClr val="000000">
                <a:alpha val="70000"/>
              </a:srgbClr>
            </a:outerShdw>
          </a:effectLst>
        </p:spPr>
      </p:pic>
      <p:pic>
        <p:nvPicPr>
          <p:cNvPr id="6" name="Content Placeholder 5"/>
          <p:cNvPicPr>
            <a:picLocks noGrp="1" noChangeAspect="1"/>
          </p:cNvPicPr>
          <p:nvPr>
            <p:ph sz="quarter" idx="14"/>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562600" y="1428750"/>
            <a:ext cx="2910892" cy="350520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9465853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Grp="1"/>
          </p:cNvSpPr>
          <p:nvPr>
            <p:ph type="title"/>
          </p:nvPr>
        </p:nvSpPr>
        <p:spPr>
          <a:xfrm>
            <a:off x="609600" y="76200"/>
            <a:ext cx="8077200" cy="1047750"/>
          </a:xfrm>
        </p:spPr>
        <p:txBody>
          <a:bodyPr anchor="b">
            <a:normAutofit/>
          </a:bodyPr>
          <a:lstStyle/>
          <a:p>
            <a:r>
              <a:rPr lang="en-US" dirty="0">
                <a:latin typeface="Segoe UI" pitchFamily="34" charset="0"/>
                <a:ea typeface="Segoe UI" pitchFamily="34" charset="0"/>
                <a:cs typeface="Segoe UI" pitchFamily="34" charset="0"/>
              </a:rPr>
              <a:t>User Study Participants</a:t>
            </a:r>
          </a:p>
        </p:txBody>
      </p:sp>
      <p:graphicFrame>
        <p:nvGraphicFramePr>
          <p:cNvPr id="12" name="Content Placeholder 11"/>
          <p:cNvGraphicFramePr>
            <a:graphicFrameLocks noGrp="1"/>
          </p:cNvGraphicFramePr>
          <p:nvPr>
            <p:ph sz="quarter" idx="13"/>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2106786335"/>
              </p:ext>
            </p:extLst>
          </p:nvPr>
        </p:nvGraphicFramePr>
        <p:xfrm>
          <a:off x="343988" y="2571750"/>
          <a:ext cx="2627811" cy="20574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Content Placeholder 11"/>
          <p:cNvGraphicFramePr>
            <a:graphicFrameLocks/>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751310262"/>
              </p:ext>
            </p:extLst>
          </p:nvPr>
        </p:nvGraphicFramePr>
        <p:xfrm>
          <a:off x="3200400" y="2571750"/>
          <a:ext cx="2209800" cy="20574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Chart 19"/>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1150408777"/>
              </p:ext>
            </p:extLst>
          </p:nvPr>
        </p:nvGraphicFramePr>
        <p:xfrm>
          <a:off x="5638800" y="2571750"/>
          <a:ext cx="3276600" cy="20574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3" name="Table 22"/>
          <p:cNvGraphicFramePr>
            <a:graphicFrameLocks noGrp="1"/>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1901716225"/>
              </p:ext>
            </p:extLst>
          </p:nvPr>
        </p:nvGraphicFramePr>
        <p:xfrm>
          <a:off x="533400" y="1352550"/>
          <a:ext cx="7239001" cy="1112520"/>
        </p:xfrm>
        <a:graphic>
          <a:graphicData uri="http://schemas.openxmlformats.org/drawingml/2006/table">
            <a:tbl>
              <a:tblPr firstRow="1" bandRow="1">
                <a:tableStyleId>{2D5ABB26-0587-4C30-8999-92F81FD0307C}</a:tableStyleId>
              </a:tblPr>
              <a:tblGrid>
                <a:gridCol w="1981200"/>
                <a:gridCol w="5257801"/>
              </a:tblGrid>
              <a:tr h="228600">
                <a:tc>
                  <a:txBody>
                    <a:bodyPr/>
                    <a:lstStyle/>
                    <a:p>
                      <a:r>
                        <a:rPr lang="en-US" sz="1100" b="1" dirty="0" smtClean="0">
                          <a:latin typeface="Segoe UI Light" pitchFamily="34" charset="0"/>
                        </a:rPr>
                        <a:t>Locations: </a:t>
                      </a:r>
                      <a:endParaRPr lang="en-US" sz="1100" b="1" dirty="0">
                        <a:latin typeface="Segoe UI Light" pitchFamily="34" charset="0"/>
                      </a:endParaRPr>
                    </a:p>
                  </a:txBody>
                  <a:tcPr/>
                </a:tc>
                <a:tc>
                  <a:txBody>
                    <a:bodyPr/>
                    <a:lstStyle/>
                    <a:p>
                      <a:r>
                        <a:rPr lang="en-US" sz="1100" dirty="0" smtClean="0">
                          <a:latin typeface="Segoe UI Light" pitchFamily="34" charset="0"/>
                        </a:rPr>
                        <a:t>Library/UCI housing</a:t>
                      </a:r>
                      <a:endParaRPr lang="en-US" sz="1100" dirty="0">
                        <a:latin typeface="Segoe UI Light" pitchFamily="34" charset="0"/>
                      </a:endParaRPr>
                    </a:p>
                  </a:txBody>
                  <a:tcPr/>
                </a:tc>
              </a:tr>
              <a:tr h="308320">
                <a:tc>
                  <a:txBody>
                    <a:bodyPr/>
                    <a:lstStyle/>
                    <a:p>
                      <a:r>
                        <a:rPr lang="en-US" sz="1100" b="1" dirty="0" smtClean="0">
                          <a:latin typeface="Segoe UI Light" pitchFamily="34" charset="0"/>
                        </a:rPr>
                        <a:t>Total Number of participants:</a:t>
                      </a:r>
                      <a:endParaRPr lang="en-US" sz="1100" b="1" dirty="0">
                        <a:latin typeface="Segoe UI Light" pitchFamily="34" charset="0"/>
                      </a:endParaRPr>
                    </a:p>
                  </a:txBody>
                  <a:tcPr/>
                </a:tc>
                <a:tc>
                  <a:txBody>
                    <a:bodyPr/>
                    <a:lstStyle/>
                    <a:p>
                      <a:r>
                        <a:rPr lang="en-US" sz="1100" dirty="0" smtClean="0">
                          <a:latin typeface="Segoe UI Light" pitchFamily="34" charset="0"/>
                        </a:rPr>
                        <a:t>8</a:t>
                      </a:r>
                      <a:endParaRPr lang="en-US" sz="1100" dirty="0">
                        <a:latin typeface="Segoe UI Light" pitchFamily="34" charset="0"/>
                      </a:endParaRPr>
                    </a:p>
                  </a:txBody>
                  <a:tcPr/>
                </a:tc>
              </a:tr>
              <a:tr h="270800">
                <a:tc>
                  <a:txBody>
                    <a:bodyPr/>
                    <a:lstStyle/>
                    <a:p>
                      <a:r>
                        <a:rPr lang="en-US" sz="1100" b="1" dirty="0" smtClean="0">
                          <a:latin typeface="Segoe UI Light" pitchFamily="34" charset="0"/>
                        </a:rPr>
                        <a:t>Average Time for User</a:t>
                      </a:r>
                      <a:r>
                        <a:rPr lang="en-US" sz="1100" b="1" baseline="0" dirty="0" smtClean="0">
                          <a:latin typeface="Segoe UI Light" pitchFamily="34" charset="0"/>
                        </a:rPr>
                        <a:t> Study:</a:t>
                      </a:r>
                      <a:endParaRPr lang="en-US" sz="1100" b="1" dirty="0">
                        <a:latin typeface="Segoe UI Light" pitchFamily="34"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dirty="0" smtClean="0">
                          <a:latin typeface="Segoe UI Light" pitchFamily="34" charset="0"/>
                        </a:rPr>
                        <a:t>36min 30sec</a:t>
                      </a:r>
                    </a:p>
                    <a:p>
                      <a:endParaRPr lang="en-US" sz="1100" dirty="0">
                        <a:latin typeface="Segoe UI Light"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itchFamily="34" charset="0"/>
                <a:ea typeface="Segoe UI" pitchFamily="34" charset="0"/>
                <a:cs typeface="Segoe UI" pitchFamily="34" charset="0"/>
              </a:rPr>
              <a:t>Heuristic Evaluation</a:t>
            </a:r>
          </a:p>
        </p:txBody>
      </p:sp>
      <p:sp>
        <p:nvSpPr>
          <p:cNvPr id="3" name="Text Placeholder 2"/>
          <p:cNvSpPr>
            <a:spLocks noGrp="1"/>
          </p:cNvSpPr>
          <p:nvPr>
            <p:ph type="body" idx="1"/>
          </p:nvPr>
        </p:nvSpPr>
        <p:spPr>
          <a:xfrm>
            <a:off x="609600" y="1504950"/>
            <a:ext cx="1981200" cy="533400"/>
          </a:xfrm>
          <a:solidFill>
            <a:schemeClr val="accent4"/>
          </a:solidFill>
          <a:ln>
            <a:solidFill>
              <a:schemeClr val="accent4"/>
            </a:solidFill>
          </a:ln>
        </p:spPr>
        <p:txBody>
          <a:bodyPr tIns="91440" anchor="t">
            <a:noAutofit/>
          </a:bodyPr>
          <a:lstStyle/>
          <a:p>
            <a:r>
              <a:rPr lang="en-US" sz="1200" dirty="0">
                <a:latin typeface="Segoe UI Light" pitchFamily="34" charset="0"/>
                <a:ea typeface="Segoe UI" pitchFamily="34" charset="0"/>
                <a:cs typeface="Segoe UI" pitchFamily="34" charset="0"/>
              </a:rPr>
              <a:t>No alphabetical indexing of </a:t>
            </a:r>
            <a:r>
              <a:rPr lang="en-US" sz="1200" dirty="0" smtClean="0">
                <a:latin typeface="Segoe UI Light" pitchFamily="34" charset="0"/>
                <a:ea typeface="Segoe UI" pitchFamily="34" charset="0"/>
                <a:cs typeface="Segoe UI" pitchFamily="34" charset="0"/>
              </a:rPr>
              <a:t>topics</a:t>
            </a:r>
            <a:endParaRPr lang="en-US" sz="1200" dirty="0">
              <a:latin typeface="Segoe UI Light" pitchFamily="34" charset="0"/>
              <a:ea typeface="Segoe UI" pitchFamily="34" charset="0"/>
              <a:cs typeface="Segoe UI" pitchFamily="34" charset="0"/>
            </a:endParaRPr>
          </a:p>
        </p:txBody>
      </p:sp>
      <p:pic>
        <p:nvPicPr>
          <p:cNvPr id="5" name="Content Placeholder 4"/>
          <p:cNvPicPr>
            <a:picLocks noGrp="1" noChangeAspect="1"/>
          </p:cNvPicPr>
          <p:nvPr>
            <p:ph sz="quarter" idx="13"/>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819400" y="1504950"/>
            <a:ext cx="6088599" cy="2972134"/>
          </a:xfrm>
          <a:prstGeom prst="rect">
            <a:avLst/>
          </a:prstGeom>
          <a:ln>
            <a:noFill/>
          </a:ln>
          <a:effectLst>
            <a:outerShdw blurRad="190500" algn="tl" rotWithShape="0">
              <a:srgbClr val="000000">
                <a:alpha val="70000"/>
              </a:srgbClr>
            </a:outerShdw>
          </a:effectLst>
        </p:spPr>
      </p:pic>
      <p:sp>
        <p:nvSpPr>
          <p:cNvPr id="6" name="Text Placeholder 2"/>
          <p:cNvSpPr txBox="1">
            <a:spLocks/>
          </p:cNvSpPr>
          <p:nvPr/>
        </p:nvSpPr>
        <p:spPr>
          <a:xfrm>
            <a:off x="609600" y="2223951"/>
            <a:ext cx="1981200" cy="762000"/>
          </a:xfrm>
          <a:prstGeom prst="rect">
            <a:avLst/>
          </a:prstGeom>
          <a:solidFill>
            <a:schemeClr val="accent4"/>
          </a:solidFill>
          <a:ln w="50800" cap="sq" cmpd="dbl" algn="ctr">
            <a:solidFill>
              <a:schemeClr val="accent4"/>
            </a:solidFill>
            <a:prstDash val="solid"/>
            <a:miter lim="800000"/>
          </a:ln>
          <a:effectLst/>
        </p:spPr>
        <p:txBody>
          <a:bodyPr vert="horz" lIns="137160" tIns="91440" rIns="137160" bIns="91440" anchor="t">
            <a:no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r>
              <a:rPr lang="en-US" sz="1200" dirty="0">
                <a:latin typeface="Segoe UI Light" pitchFamily="34" charset="0"/>
                <a:ea typeface="Segoe UI" pitchFamily="34" charset="0"/>
                <a:cs typeface="Segoe UI" pitchFamily="34" charset="0"/>
              </a:rPr>
              <a:t>The background colors of program boxes sometimes make the label unreadable</a:t>
            </a:r>
          </a:p>
        </p:txBody>
      </p:sp>
      <p:sp>
        <p:nvSpPr>
          <p:cNvPr id="7" name="Text Placeholder 2"/>
          <p:cNvSpPr txBox="1">
            <a:spLocks/>
          </p:cNvSpPr>
          <p:nvPr/>
        </p:nvSpPr>
        <p:spPr>
          <a:xfrm>
            <a:off x="609600" y="3181350"/>
            <a:ext cx="1981200" cy="685800"/>
          </a:xfrm>
          <a:prstGeom prst="rect">
            <a:avLst/>
          </a:prstGeom>
          <a:solidFill>
            <a:schemeClr val="accent4"/>
          </a:solidFill>
          <a:ln w="50800" cap="sq" cmpd="dbl" algn="ctr">
            <a:solidFill>
              <a:schemeClr val="accent4"/>
            </a:solidFill>
            <a:prstDash val="solid"/>
            <a:miter lim="800000"/>
          </a:ln>
          <a:effectLst/>
        </p:spPr>
        <p:txBody>
          <a:bodyPr vert="horz" lIns="137160" tIns="91440" rIns="137160" bIns="91440" anchor="t">
            <a:no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r>
              <a:rPr lang="en-US" sz="1200" dirty="0">
                <a:latin typeface="Segoe UI Light" pitchFamily="34" charset="0"/>
                <a:ea typeface="Segoe UI" pitchFamily="34" charset="0"/>
                <a:cs typeface="Segoe UI" pitchFamily="34" charset="0"/>
              </a:rPr>
              <a:t>grant titles are not easily readable and go out of screen sometimes</a:t>
            </a:r>
          </a:p>
        </p:txBody>
      </p:sp>
      <p:sp>
        <p:nvSpPr>
          <p:cNvPr id="8" name="Text Placeholder 2"/>
          <p:cNvSpPr txBox="1">
            <a:spLocks/>
          </p:cNvSpPr>
          <p:nvPr/>
        </p:nvSpPr>
        <p:spPr>
          <a:xfrm>
            <a:off x="609600" y="4019550"/>
            <a:ext cx="1981200" cy="400050"/>
          </a:xfrm>
          <a:prstGeom prst="rect">
            <a:avLst/>
          </a:prstGeom>
          <a:solidFill>
            <a:schemeClr val="accent4"/>
          </a:solidFill>
          <a:ln w="50800" cap="sq" cmpd="dbl" algn="ctr">
            <a:solidFill>
              <a:schemeClr val="accent4"/>
            </a:solidFill>
            <a:prstDash val="solid"/>
            <a:miter lim="800000"/>
          </a:ln>
          <a:effectLst/>
        </p:spPr>
        <p:txBody>
          <a:bodyPr vert="horz" lIns="137160" tIns="91440" rIns="137160" bIns="91440" anchor="t">
            <a:no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r>
              <a:rPr lang="en-US" sz="1200" dirty="0">
                <a:latin typeface="Segoe UI Light" pitchFamily="34" charset="0"/>
              </a:rPr>
              <a:t>Font size is not adjustable</a:t>
            </a:r>
            <a:endParaRPr lang="en-US" sz="1200" dirty="0">
              <a:latin typeface="Segoe UI Light" pitchFamily="34" charset="0"/>
              <a:ea typeface="Segoe UI" pitchFamily="34" charset="0"/>
              <a:cs typeface="Segoe UI" pitchFamily="34" charset="0"/>
            </a:endParaRPr>
          </a:p>
        </p:txBody>
      </p:sp>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5728077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itchFamily="34" charset="0"/>
                <a:ea typeface="Segoe UI" pitchFamily="34" charset="0"/>
                <a:cs typeface="Segoe UI" pitchFamily="34" charset="0"/>
              </a:rPr>
              <a:t>Heuristic Evaluation</a:t>
            </a:r>
          </a:p>
        </p:txBody>
      </p:sp>
      <p:sp>
        <p:nvSpPr>
          <p:cNvPr id="3" name="Text Placeholder 2"/>
          <p:cNvSpPr>
            <a:spLocks noGrp="1"/>
          </p:cNvSpPr>
          <p:nvPr>
            <p:ph type="body" idx="1"/>
          </p:nvPr>
        </p:nvSpPr>
        <p:spPr>
          <a:xfrm>
            <a:off x="1371600" y="4171950"/>
            <a:ext cx="1676400" cy="457200"/>
          </a:xfrm>
          <a:solidFill>
            <a:schemeClr val="accent4"/>
          </a:solidFill>
          <a:ln>
            <a:solidFill>
              <a:schemeClr val="accent4"/>
            </a:solidFill>
          </a:ln>
        </p:spPr>
        <p:txBody>
          <a:bodyPr tIns="91440">
            <a:noAutofit/>
          </a:bodyPr>
          <a:lstStyle/>
          <a:p>
            <a:r>
              <a:rPr lang="en-US" sz="1200" dirty="0">
                <a:latin typeface="Segoe UI Light" pitchFamily="34" charset="0"/>
                <a:ea typeface="Segoe UI" pitchFamily="34" charset="0"/>
                <a:cs typeface="Segoe UI" pitchFamily="34" charset="0"/>
              </a:rPr>
              <a:t>Grey Text not legible</a:t>
            </a:r>
          </a:p>
        </p:txBody>
      </p:sp>
      <p:pic>
        <p:nvPicPr>
          <p:cNvPr id="6" name="Content Placeholder 5"/>
          <p:cNvPicPr>
            <a:picLocks noGrp="1" noChangeAspect="1"/>
          </p:cNvPicPr>
          <p:nvPr>
            <p:ph sz="quarter" idx="13"/>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28600" y="1716133"/>
            <a:ext cx="4162171" cy="2043248"/>
          </a:xfrm>
          <a:prstGeom prst="rect">
            <a:avLst/>
          </a:prstGeom>
          <a:ln>
            <a:noFill/>
          </a:ln>
          <a:effectLst>
            <a:outerShdw blurRad="190500" algn="tl" rotWithShape="0">
              <a:srgbClr val="000000">
                <a:alpha val="70000"/>
              </a:srgbClr>
            </a:outerShdw>
          </a:effectLst>
        </p:spPr>
      </p:pic>
      <p:sp>
        <p:nvSpPr>
          <p:cNvPr id="7" name="Text Placeholder 2"/>
          <p:cNvSpPr txBox="1">
            <a:spLocks/>
          </p:cNvSpPr>
          <p:nvPr/>
        </p:nvSpPr>
        <p:spPr>
          <a:xfrm>
            <a:off x="4876800" y="4171949"/>
            <a:ext cx="3638454" cy="470807"/>
          </a:xfrm>
          <a:prstGeom prst="rect">
            <a:avLst/>
          </a:prstGeom>
          <a:solidFill>
            <a:schemeClr val="accent4"/>
          </a:solidFill>
          <a:ln w="50800" cap="sq" cmpd="dbl" algn="ctr">
            <a:solidFill>
              <a:schemeClr val="accent4"/>
            </a:solidFill>
            <a:prstDash val="solid"/>
            <a:miter lim="800000"/>
          </a:ln>
          <a:effectLst/>
        </p:spPr>
        <p:txBody>
          <a:bodyPr vert="horz" lIns="137160" tIns="91440" rIns="137160" bIns="91440">
            <a:no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r>
              <a:rPr lang="en-US" sz="1200" dirty="0">
                <a:latin typeface="Segoe UI Light" pitchFamily="34" charset="0"/>
                <a:ea typeface="Segoe UI" pitchFamily="34" charset="0"/>
                <a:cs typeface="Segoe UI" pitchFamily="34" charset="0"/>
              </a:rPr>
              <a:t>Titles of topics overlap when dragged together</a:t>
            </a:r>
          </a:p>
        </p:txBody>
      </p:sp>
      <p:pic>
        <p:nvPicPr>
          <p:cNvPr id="8" name="Picture 7"/>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4724400" y="1627958"/>
            <a:ext cx="4114800" cy="2241754"/>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606805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itchFamily="34" charset="0"/>
                <a:ea typeface="Segoe UI" pitchFamily="34" charset="0"/>
                <a:cs typeface="Segoe UI" pitchFamily="34" charset="0"/>
              </a:rPr>
              <a:t>Heuristic Evaluation</a:t>
            </a:r>
          </a:p>
        </p:txBody>
      </p:sp>
      <p:sp>
        <p:nvSpPr>
          <p:cNvPr id="3" name="Text Placeholder 2"/>
          <p:cNvSpPr>
            <a:spLocks noGrp="1"/>
          </p:cNvSpPr>
          <p:nvPr>
            <p:ph type="body" idx="1"/>
          </p:nvPr>
        </p:nvSpPr>
        <p:spPr>
          <a:xfrm>
            <a:off x="613954" y="2647950"/>
            <a:ext cx="3505200" cy="369332"/>
          </a:xfrm>
          <a:solidFill>
            <a:schemeClr val="accent4"/>
          </a:solidFill>
          <a:ln w="50800" cap="sq" cmpd="dbl" algn="ctr">
            <a:solidFill>
              <a:schemeClr val="accent4"/>
            </a:solidFill>
            <a:prstDash val="solid"/>
            <a:miter lim="800000"/>
          </a:ln>
          <a:effectLst/>
        </p:spPr>
        <p:txBody>
          <a:bodyPr vert="horz" lIns="137160" tIns="91440" rIns="137160" bIns="91440" anchor="t">
            <a:spAutoFit/>
          </a:bodyPr>
          <a:lstStyle/>
          <a:p>
            <a:r>
              <a:rPr lang="en-US" sz="1200" dirty="0">
                <a:latin typeface="Segoe UI Light" pitchFamily="34" charset="0"/>
              </a:rPr>
              <a:t>No maximum zoom in limit (leads to blank screen)</a:t>
            </a:r>
          </a:p>
        </p:txBody>
      </p:sp>
      <p:sp>
        <p:nvSpPr>
          <p:cNvPr id="6" name="Text Placeholder 2"/>
          <p:cNvSpPr txBox="1">
            <a:spLocks/>
          </p:cNvSpPr>
          <p:nvPr/>
        </p:nvSpPr>
        <p:spPr>
          <a:xfrm>
            <a:off x="613954" y="3242854"/>
            <a:ext cx="3962400" cy="369332"/>
          </a:xfrm>
          <a:prstGeom prst="rect">
            <a:avLst/>
          </a:prstGeom>
          <a:solidFill>
            <a:schemeClr val="accent4"/>
          </a:solidFill>
          <a:ln w="50800" cap="sq" cmpd="dbl" algn="ctr">
            <a:solidFill>
              <a:schemeClr val="accent4"/>
            </a:solidFill>
            <a:prstDash val="solid"/>
            <a:miter lim="800000"/>
          </a:ln>
          <a:effectLst/>
        </p:spPr>
        <p:txBody>
          <a:bodyPr vert="horz" lIns="137160" tIns="91440" rIns="137160" bIns="91440" anchor="t">
            <a:spAutoFit/>
          </a:bodyPr>
          <a:lstStyle>
            <a:lvl1pPr marL="0" indent="0" algn="l" rtl="0" eaLnBrk="1" latinLnBrk="0" hangingPunct="1">
              <a:spcBef>
                <a:spcPts val="700"/>
              </a:spcBef>
              <a:spcAft>
                <a:spcPts val="1000"/>
              </a:spcAft>
              <a:buClr>
                <a:schemeClr val="accent2"/>
              </a:buClr>
              <a:buSzPct val="60000"/>
              <a:buFont typeface="Wingdings"/>
              <a:buNone/>
              <a:defRPr kumimoji="0" sz="1800" kern="1200">
                <a:solidFill>
                  <a:schemeClr val="lt1"/>
                </a:solidFill>
                <a:latin typeface="+mn-lt"/>
                <a:ea typeface="+mn-ea"/>
                <a:cs typeface="+mn-cs"/>
              </a:defRPr>
            </a:lvl1pPr>
            <a:lvl2pPr marL="640080" indent="-274320" algn="l" rtl="0" eaLnBrk="1" latinLnBrk="0" hangingPunct="1">
              <a:spcBef>
                <a:spcPts val="550"/>
              </a:spcBef>
              <a:buClr>
                <a:schemeClr val="accent1"/>
              </a:buClr>
              <a:buSzPct val="70000"/>
              <a:buFont typeface="Wingdings 2"/>
              <a:buNone/>
              <a:defRPr kumimoji="0" sz="1200" kern="1200">
                <a:solidFill>
                  <a:schemeClr val="lt1"/>
                </a:solidFill>
                <a:latin typeface="+mn-lt"/>
                <a:ea typeface="+mn-ea"/>
                <a:cs typeface="+mn-cs"/>
              </a:defRPr>
            </a:lvl2pPr>
            <a:lvl3pPr marL="914400" indent="-228600" algn="l" rtl="0" eaLnBrk="1" latinLnBrk="0" hangingPunct="1">
              <a:spcBef>
                <a:spcPts val="500"/>
              </a:spcBef>
              <a:buClr>
                <a:schemeClr val="accent2"/>
              </a:buClr>
              <a:buSzPct val="75000"/>
              <a:buFont typeface="Wingdings"/>
              <a:buNone/>
              <a:defRPr kumimoji="0" sz="1000" kern="1200">
                <a:solidFill>
                  <a:schemeClr val="lt1"/>
                </a:solidFill>
                <a:latin typeface="+mn-lt"/>
                <a:ea typeface="+mn-ea"/>
                <a:cs typeface="+mn-cs"/>
              </a:defRPr>
            </a:lvl3pPr>
            <a:lvl4pPr marL="1371600" indent="-228600" algn="l" rtl="0" eaLnBrk="1" latinLnBrk="0" hangingPunct="1">
              <a:spcBef>
                <a:spcPts val="400"/>
              </a:spcBef>
              <a:buClr>
                <a:schemeClr val="accent3"/>
              </a:buClr>
              <a:buSzPct val="75000"/>
              <a:buFont typeface="Wingdings"/>
              <a:buNone/>
              <a:defRPr kumimoji="0" sz="900" kern="1200">
                <a:solidFill>
                  <a:schemeClr val="lt1"/>
                </a:solidFill>
                <a:latin typeface="+mn-lt"/>
                <a:ea typeface="+mn-ea"/>
                <a:cs typeface="+mn-cs"/>
              </a:defRPr>
            </a:lvl4pPr>
            <a:lvl5pPr marL="1828800" indent="-228600" algn="l" rtl="0" eaLnBrk="1" latinLnBrk="0" hangingPunct="1">
              <a:spcBef>
                <a:spcPts val="400"/>
              </a:spcBef>
              <a:buClr>
                <a:schemeClr val="accent4"/>
              </a:buClr>
              <a:buSzPct val="65000"/>
              <a:buFont typeface="Wingdings"/>
              <a:buNone/>
              <a:defRPr kumimoji="0" sz="900" kern="1200">
                <a:solidFill>
                  <a:schemeClr val="lt1"/>
                </a:solidFill>
                <a:latin typeface="+mn-lt"/>
                <a:ea typeface="+mn-ea"/>
                <a:cs typeface="+mn-cs"/>
              </a:defRPr>
            </a:lvl5pPr>
            <a:lvl6pPr marL="2103120" indent="-228600" algn="l" rtl="0" eaLnBrk="1" latinLnBrk="0" hangingPunct="1">
              <a:spcBef>
                <a:spcPct val="20000"/>
              </a:spcBef>
              <a:buClr>
                <a:schemeClr val="accent1"/>
              </a:buClr>
              <a:buFont typeface="Wingdings"/>
              <a:buNone/>
              <a:defRPr kumimoji="0" sz="1800" kern="1200" baseline="0">
                <a:solidFill>
                  <a:schemeClr val="lt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lt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lt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lt1"/>
                </a:solidFill>
                <a:latin typeface="+mn-lt"/>
                <a:ea typeface="+mn-ea"/>
                <a:cs typeface="+mn-cs"/>
              </a:defRPr>
            </a:lvl9pPr>
          </a:lstStyle>
          <a:p>
            <a:r>
              <a:rPr lang="en-US" sz="1200" dirty="0">
                <a:latin typeface="Segoe UI Light" pitchFamily="34" charset="0"/>
              </a:rPr>
              <a:t>Initial zoom </a:t>
            </a:r>
            <a:r>
              <a:rPr lang="en-US" sz="1200" dirty="0" smtClean="0">
                <a:latin typeface="Segoe UI Light" pitchFamily="34" charset="0"/>
              </a:rPr>
              <a:t>abruptly increases </a:t>
            </a:r>
            <a:r>
              <a:rPr lang="en-US" sz="1200" dirty="0">
                <a:latin typeface="Segoe UI Light" pitchFamily="34" charset="0"/>
              </a:rPr>
              <a:t>the size of the nodes</a:t>
            </a:r>
            <a:endParaRPr lang="en-US" sz="1200" dirty="0">
              <a:latin typeface="Segoe UI Light" pitchFamily="34" charset="0"/>
              <a:ea typeface="Segoe UI" pitchFamily="34" charset="0"/>
              <a:cs typeface="Segoe UI" pitchFamily="34" charset="0"/>
            </a:endParaRPr>
          </a:p>
        </p:txBody>
      </p:sp>
      <p:sp>
        <p:nvSpPr>
          <p:cNvPr id="7" name="Text Placeholder 2"/>
          <p:cNvSpPr txBox="1">
            <a:spLocks/>
          </p:cNvSpPr>
          <p:nvPr/>
        </p:nvSpPr>
        <p:spPr>
          <a:xfrm>
            <a:off x="627017" y="1504950"/>
            <a:ext cx="1447800" cy="381000"/>
          </a:xfrm>
          <a:prstGeom prst="rect">
            <a:avLst/>
          </a:prstGeom>
          <a:solidFill>
            <a:schemeClr val="accent4"/>
          </a:solidFill>
          <a:ln w="50800" cap="sq" cmpd="dbl" algn="ctr">
            <a:solidFill>
              <a:schemeClr val="accent4"/>
            </a:solidFill>
            <a:prstDash val="solid"/>
            <a:miter lim="800000"/>
          </a:ln>
          <a:effectLst/>
        </p:spPr>
        <p:txBody>
          <a:bodyPr vert="horz" lIns="137160" tIns="91440" rIns="137160" bIns="91440" anchor="t">
            <a:spAutoFit/>
          </a:bodyPr>
          <a:lstStyle>
            <a:lvl1pPr indent="0" eaLnBrk="1" hangingPunct="1">
              <a:spcBef>
                <a:spcPts val="700"/>
              </a:spcBef>
              <a:spcAft>
                <a:spcPts val="1000"/>
              </a:spcAft>
              <a:buClr>
                <a:schemeClr val="accent2"/>
              </a:buClr>
              <a:buSzPct val="60000"/>
              <a:buFont typeface="Wingdings"/>
              <a:buNone/>
              <a:defRPr kumimoji="0" sz="1200">
                <a:solidFill>
                  <a:schemeClr val="lt1"/>
                </a:solidFill>
                <a:latin typeface="Segoe UI Light" pitchFamily="34" charset="0"/>
              </a:defRPr>
            </a:lvl1pPr>
            <a:lvl2pPr marL="640080" indent="-274320" eaLnBrk="1" hangingPunct="1">
              <a:spcBef>
                <a:spcPts val="550"/>
              </a:spcBef>
              <a:buClr>
                <a:schemeClr val="accent1"/>
              </a:buClr>
              <a:buSzPct val="70000"/>
              <a:buFont typeface="Wingdings 2"/>
              <a:buNone/>
              <a:defRPr kumimoji="0" sz="1200">
                <a:solidFill>
                  <a:schemeClr val="lt1"/>
                </a:solidFill>
              </a:defRPr>
            </a:lvl2pPr>
            <a:lvl3pPr indent="-228600" eaLnBrk="1" hangingPunct="1">
              <a:spcBef>
                <a:spcPts val="500"/>
              </a:spcBef>
              <a:buClr>
                <a:schemeClr val="accent2"/>
              </a:buClr>
              <a:buSzPct val="75000"/>
              <a:buFont typeface="Wingdings"/>
              <a:buNone/>
              <a:defRPr kumimoji="0" sz="1000">
                <a:solidFill>
                  <a:schemeClr val="lt1"/>
                </a:solidFill>
              </a:defRPr>
            </a:lvl3pPr>
            <a:lvl4pPr indent="-228600" eaLnBrk="1" hangingPunct="1">
              <a:spcBef>
                <a:spcPts val="400"/>
              </a:spcBef>
              <a:buClr>
                <a:schemeClr val="accent3"/>
              </a:buClr>
              <a:buSzPct val="75000"/>
              <a:buFont typeface="Wingdings"/>
              <a:buNone/>
              <a:defRPr kumimoji="0" sz="900">
                <a:solidFill>
                  <a:schemeClr val="lt1"/>
                </a:solidFill>
              </a:defRPr>
            </a:lvl4pPr>
            <a:lvl5pPr indent="-228600" eaLnBrk="1" hangingPunct="1">
              <a:spcBef>
                <a:spcPts val="400"/>
              </a:spcBef>
              <a:buClr>
                <a:schemeClr val="accent4"/>
              </a:buClr>
              <a:buSzPct val="65000"/>
              <a:buFont typeface="Wingdings"/>
              <a:buNone/>
              <a:defRPr kumimoji="0" sz="900">
                <a:solidFill>
                  <a:schemeClr val="lt1"/>
                </a:solidFill>
              </a:defRPr>
            </a:lvl5pPr>
            <a:lvl6pPr marL="2103120" indent="-228600" eaLnBrk="1" hangingPunct="1">
              <a:spcBef>
                <a:spcPct val="20000"/>
              </a:spcBef>
              <a:buClr>
                <a:schemeClr val="accent1"/>
              </a:buClr>
              <a:buFont typeface="Wingdings"/>
              <a:buNone/>
              <a:defRPr kumimoji="0" baseline="0">
                <a:solidFill>
                  <a:schemeClr val="lt1"/>
                </a:solidFill>
              </a:defRPr>
            </a:lvl6pPr>
            <a:lvl7pPr marL="2377440" indent="-228600" eaLnBrk="1" hangingPunct="1">
              <a:spcBef>
                <a:spcPct val="20000"/>
              </a:spcBef>
              <a:buClr>
                <a:schemeClr val="accent2"/>
              </a:buClr>
              <a:buFont typeface="Wingdings"/>
              <a:buChar char="§"/>
              <a:defRPr kumimoji="0" baseline="0">
                <a:solidFill>
                  <a:schemeClr val="lt1"/>
                </a:solidFill>
              </a:defRPr>
            </a:lvl7pPr>
            <a:lvl8pPr marL="2651760" indent="-228600" eaLnBrk="1" hangingPunct="1">
              <a:spcBef>
                <a:spcPct val="20000"/>
              </a:spcBef>
              <a:buClr>
                <a:schemeClr val="accent3"/>
              </a:buClr>
              <a:buFont typeface="Wingdings"/>
              <a:buChar char="§"/>
              <a:defRPr kumimoji="0" baseline="0">
                <a:solidFill>
                  <a:schemeClr val="lt1"/>
                </a:solidFill>
              </a:defRPr>
            </a:lvl8pPr>
            <a:lvl9pPr marL="2926080" indent="-228600" eaLnBrk="1" hangingPunct="1">
              <a:spcBef>
                <a:spcPct val="20000"/>
              </a:spcBef>
              <a:buClr>
                <a:schemeClr val="accent4"/>
              </a:buClr>
              <a:buFont typeface="Wingdings"/>
              <a:buChar char="§"/>
              <a:defRPr kumimoji="0" baseline="0">
                <a:solidFill>
                  <a:schemeClr val="lt1"/>
                </a:solidFill>
              </a:defRPr>
            </a:lvl9pPr>
          </a:lstStyle>
          <a:p>
            <a:r>
              <a:rPr lang="en-US" dirty="0"/>
              <a:t>No pan function</a:t>
            </a:r>
          </a:p>
        </p:txBody>
      </p:sp>
      <p:sp>
        <p:nvSpPr>
          <p:cNvPr id="8" name="Text Placeholder 2"/>
          <p:cNvSpPr txBox="1">
            <a:spLocks/>
          </p:cNvSpPr>
          <p:nvPr/>
        </p:nvSpPr>
        <p:spPr>
          <a:xfrm>
            <a:off x="627017" y="2054947"/>
            <a:ext cx="2400300" cy="369332"/>
          </a:xfrm>
          <a:prstGeom prst="rect">
            <a:avLst/>
          </a:prstGeom>
          <a:solidFill>
            <a:schemeClr val="accent4"/>
          </a:solidFill>
          <a:ln w="50800" cap="sq" cmpd="dbl" algn="ctr">
            <a:solidFill>
              <a:schemeClr val="accent4"/>
            </a:solidFill>
            <a:prstDash val="solid"/>
            <a:miter lim="800000"/>
          </a:ln>
          <a:effectLst/>
        </p:spPr>
        <p:txBody>
          <a:bodyPr vert="horz" wrap="square" lIns="137160" tIns="91440" rIns="137160" bIns="91440" anchor="t">
            <a:spAutoFit/>
          </a:bodyPr>
          <a:lstStyle>
            <a:lvl1pPr indent="0" eaLnBrk="1" hangingPunct="1">
              <a:spcBef>
                <a:spcPts val="700"/>
              </a:spcBef>
              <a:spcAft>
                <a:spcPts val="1000"/>
              </a:spcAft>
              <a:buClr>
                <a:schemeClr val="accent2"/>
              </a:buClr>
              <a:buSzPct val="60000"/>
              <a:buFont typeface="Wingdings"/>
              <a:buNone/>
              <a:defRPr kumimoji="0" sz="1200">
                <a:solidFill>
                  <a:schemeClr val="lt1"/>
                </a:solidFill>
                <a:latin typeface="Segoe UI Light" pitchFamily="34" charset="0"/>
              </a:defRPr>
            </a:lvl1pPr>
            <a:lvl2pPr marL="640080" indent="-274320" eaLnBrk="1" hangingPunct="1">
              <a:spcBef>
                <a:spcPts val="550"/>
              </a:spcBef>
              <a:buClr>
                <a:schemeClr val="accent1"/>
              </a:buClr>
              <a:buSzPct val="70000"/>
              <a:buFont typeface="Wingdings 2"/>
              <a:buNone/>
              <a:defRPr kumimoji="0" sz="1200">
                <a:solidFill>
                  <a:schemeClr val="lt1"/>
                </a:solidFill>
              </a:defRPr>
            </a:lvl2pPr>
            <a:lvl3pPr indent="-228600" eaLnBrk="1" hangingPunct="1">
              <a:spcBef>
                <a:spcPts val="500"/>
              </a:spcBef>
              <a:buClr>
                <a:schemeClr val="accent2"/>
              </a:buClr>
              <a:buSzPct val="75000"/>
              <a:buFont typeface="Wingdings"/>
              <a:buNone/>
              <a:defRPr kumimoji="0" sz="1000">
                <a:solidFill>
                  <a:schemeClr val="lt1"/>
                </a:solidFill>
              </a:defRPr>
            </a:lvl3pPr>
            <a:lvl4pPr indent="-228600" eaLnBrk="1" hangingPunct="1">
              <a:spcBef>
                <a:spcPts val="400"/>
              </a:spcBef>
              <a:buClr>
                <a:schemeClr val="accent3"/>
              </a:buClr>
              <a:buSzPct val="75000"/>
              <a:buFont typeface="Wingdings"/>
              <a:buNone/>
              <a:defRPr kumimoji="0" sz="900">
                <a:solidFill>
                  <a:schemeClr val="lt1"/>
                </a:solidFill>
              </a:defRPr>
            </a:lvl4pPr>
            <a:lvl5pPr indent="-228600" eaLnBrk="1" hangingPunct="1">
              <a:spcBef>
                <a:spcPts val="400"/>
              </a:spcBef>
              <a:buClr>
                <a:schemeClr val="accent4"/>
              </a:buClr>
              <a:buSzPct val="65000"/>
              <a:buFont typeface="Wingdings"/>
              <a:buNone/>
              <a:defRPr kumimoji="0" sz="900">
                <a:solidFill>
                  <a:schemeClr val="lt1"/>
                </a:solidFill>
              </a:defRPr>
            </a:lvl5pPr>
            <a:lvl6pPr marL="2103120" indent="-228600" eaLnBrk="1" hangingPunct="1">
              <a:spcBef>
                <a:spcPct val="20000"/>
              </a:spcBef>
              <a:buClr>
                <a:schemeClr val="accent1"/>
              </a:buClr>
              <a:buFont typeface="Wingdings"/>
              <a:buNone/>
              <a:defRPr kumimoji="0" baseline="0">
                <a:solidFill>
                  <a:schemeClr val="lt1"/>
                </a:solidFill>
              </a:defRPr>
            </a:lvl6pPr>
            <a:lvl7pPr marL="2377440" indent="-228600" eaLnBrk="1" hangingPunct="1">
              <a:spcBef>
                <a:spcPct val="20000"/>
              </a:spcBef>
              <a:buClr>
                <a:schemeClr val="accent2"/>
              </a:buClr>
              <a:buFont typeface="Wingdings"/>
              <a:buChar char="§"/>
              <a:defRPr kumimoji="0" baseline="0">
                <a:solidFill>
                  <a:schemeClr val="lt1"/>
                </a:solidFill>
              </a:defRPr>
            </a:lvl7pPr>
            <a:lvl8pPr marL="2651760" indent="-228600" eaLnBrk="1" hangingPunct="1">
              <a:spcBef>
                <a:spcPct val="20000"/>
              </a:spcBef>
              <a:buClr>
                <a:schemeClr val="accent3"/>
              </a:buClr>
              <a:buFont typeface="Wingdings"/>
              <a:buChar char="§"/>
              <a:defRPr kumimoji="0" baseline="0">
                <a:solidFill>
                  <a:schemeClr val="lt1"/>
                </a:solidFill>
              </a:defRPr>
            </a:lvl8pPr>
            <a:lvl9pPr marL="2926080" indent="-228600" eaLnBrk="1" hangingPunct="1">
              <a:spcBef>
                <a:spcPct val="20000"/>
              </a:spcBef>
              <a:buClr>
                <a:schemeClr val="accent4"/>
              </a:buClr>
              <a:buFont typeface="Wingdings"/>
              <a:buChar char="§"/>
              <a:defRPr kumimoji="0" baseline="0">
                <a:solidFill>
                  <a:schemeClr val="lt1"/>
                </a:solidFill>
              </a:defRPr>
            </a:lvl9pPr>
          </a:lstStyle>
          <a:p>
            <a:r>
              <a:rPr lang="en-US" dirty="0"/>
              <a:t>Reset/return button missing</a:t>
            </a:r>
          </a:p>
        </p:txBody>
      </p:sp>
      <p:sp>
        <p:nvSpPr>
          <p:cNvPr id="9" name="Text Placeholder 2"/>
          <p:cNvSpPr txBox="1">
            <a:spLocks/>
          </p:cNvSpPr>
          <p:nvPr/>
        </p:nvSpPr>
        <p:spPr>
          <a:xfrm>
            <a:off x="613954" y="3871436"/>
            <a:ext cx="4800600" cy="369332"/>
          </a:xfrm>
          <a:prstGeom prst="rect">
            <a:avLst/>
          </a:prstGeom>
          <a:solidFill>
            <a:schemeClr val="accent4"/>
          </a:solidFill>
          <a:ln w="50800" cap="sq" cmpd="dbl" algn="ctr">
            <a:solidFill>
              <a:schemeClr val="accent4"/>
            </a:solidFill>
            <a:prstDash val="solid"/>
            <a:miter lim="800000"/>
          </a:ln>
          <a:effectLst/>
        </p:spPr>
        <p:txBody>
          <a:bodyPr vert="horz" lIns="137160" tIns="91440" rIns="137160" bIns="91440" anchor="t">
            <a:spAutoFit/>
          </a:bodyPr>
          <a:lstStyle>
            <a:lvl1pPr indent="0" eaLnBrk="1" hangingPunct="1">
              <a:spcBef>
                <a:spcPts val="700"/>
              </a:spcBef>
              <a:spcAft>
                <a:spcPts val="1000"/>
              </a:spcAft>
              <a:buClr>
                <a:schemeClr val="accent2"/>
              </a:buClr>
              <a:buSzPct val="60000"/>
              <a:buFont typeface="Wingdings"/>
              <a:buNone/>
              <a:defRPr kumimoji="0" sz="1200">
                <a:solidFill>
                  <a:schemeClr val="lt1"/>
                </a:solidFill>
                <a:latin typeface="Segoe UI Light" pitchFamily="34" charset="0"/>
              </a:defRPr>
            </a:lvl1pPr>
            <a:lvl2pPr marL="640080" indent="-274320" eaLnBrk="1" hangingPunct="1">
              <a:spcBef>
                <a:spcPts val="550"/>
              </a:spcBef>
              <a:buClr>
                <a:schemeClr val="accent1"/>
              </a:buClr>
              <a:buSzPct val="70000"/>
              <a:buFont typeface="Wingdings 2"/>
              <a:buNone/>
              <a:defRPr kumimoji="0" sz="1200">
                <a:solidFill>
                  <a:schemeClr val="lt1"/>
                </a:solidFill>
              </a:defRPr>
            </a:lvl2pPr>
            <a:lvl3pPr indent="-228600" eaLnBrk="1" hangingPunct="1">
              <a:spcBef>
                <a:spcPts val="500"/>
              </a:spcBef>
              <a:buClr>
                <a:schemeClr val="accent2"/>
              </a:buClr>
              <a:buSzPct val="75000"/>
              <a:buFont typeface="Wingdings"/>
              <a:buNone/>
              <a:defRPr kumimoji="0" sz="1000">
                <a:solidFill>
                  <a:schemeClr val="lt1"/>
                </a:solidFill>
              </a:defRPr>
            </a:lvl3pPr>
            <a:lvl4pPr indent="-228600" eaLnBrk="1" hangingPunct="1">
              <a:spcBef>
                <a:spcPts val="400"/>
              </a:spcBef>
              <a:buClr>
                <a:schemeClr val="accent3"/>
              </a:buClr>
              <a:buSzPct val="75000"/>
              <a:buFont typeface="Wingdings"/>
              <a:buNone/>
              <a:defRPr kumimoji="0" sz="900">
                <a:solidFill>
                  <a:schemeClr val="lt1"/>
                </a:solidFill>
              </a:defRPr>
            </a:lvl4pPr>
            <a:lvl5pPr indent="-228600" eaLnBrk="1" hangingPunct="1">
              <a:spcBef>
                <a:spcPts val="400"/>
              </a:spcBef>
              <a:buClr>
                <a:schemeClr val="accent4"/>
              </a:buClr>
              <a:buSzPct val="65000"/>
              <a:buFont typeface="Wingdings"/>
              <a:buNone/>
              <a:defRPr kumimoji="0" sz="900">
                <a:solidFill>
                  <a:schemeClr val="lt1"/>
                </a:solidFill>
              </a:defRPr>
            </a:lvl5pPr>
            <a:lvl6pPr marL="2103120" indent="-228600" eaLnBrk="1" hangingPunct="1">
              <a:spcBef>
                <a:spcPct val="20000"/>
              </a:spcBef>
              <a:buClr>
                <a:schemeClr val="accent1"/>
              </a:buClr>
              <a:buFont typeface="Wingdings"/>
              <a:buNone/>
              <a:defRPr kumimoji="0" baseline="0">
                <a:solidFill>
                  <a:schemeClr val="lt1"/>
                </a:solidFill>
              </a:defRPr>
            </a:lvl6pPr>
            <a:lvl7pPr marL="2377440" indent="-228600" eaLnBrk="1" hangingPunct="1">
              <a:spcBef>
                <a:spcPct val="20000"/>
              </a:spcBef>
              <a:buClr>
                <a:schemeClr val="accent2"/>
              </a:buClr>
              <a:buFont typeface="Wingdings"/>
              <a:buChar char="§"/>
              <a:defRPr kumimoji="0" baseline="0">
                <a:solidFill>
                  <a:schemeClr val="lt1"/>
                </a:solidFill>
              </a:defRPr>
            </a:lvl7pPr>
            <a:lvl8pPr marL="2651760" indent="-228600" eaLnBrk="1" hangingPunct="1">
              <a:spcBef>
                <a:spcPct val="20000"/>
              </a:spcBef>
              <a:buClr>
                <a:schemeClr val="accent3"/>
              </a:buClr>
              <a:buFont typeface="Wingdings"/>
              <a:buChar char="§"/>
              <a:defRPr kumimoji="0" baseline="0">
                <a:solidFill>
                  <a:schemeClr val="lt1"/>
                </a:solidFill>
              </a:defRPr>
            </a:lvl8pPr>
            <a:lvl9pPr marL="2926080" indent="-228600" eaLnBrk="1" hangingPunct="1">
              <a:spcBef>
                <a:spcPct val="20000"/>
              </a:spcBef>
              <a:buClr>
                <a:schemeClr val="accent4"/>
              </a:buClr>
              <a:buFont typeface="Wingdings"/>
              <a:buChar char="§"/>
              <a:defRPr kumimoji="0" baseline="0">
                <a:solidFill>
                  <a:schemeClr val="lt1"/>
                </a:solidFill>
              </a:defRPr>
            </a:lvl9pPr>
          </a:lstStyle>
          <a:p>
            <a:r>
              <a:rPr lang="en-US" dirty="0"/>
              <a:t>Range slider design could be better (users can miss the two slider bars)</a:t>
            </a:r>
          </a:p>
        </p:txBody>
      </p:sp>
      <p:pic>
        <p:nvPicPr>
          <p:cNvPr id="10" name="Picture 9"/>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595257" y="1435345"/>
            <a:ext cx="3276600" cy="2174120"/>
          </a:xfrm>
          <a:prstGeom prst="rect">
            <a:avLst/>
          </a:prstGeom>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88926392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latin typeface="Segoe UI" pitchFamily="34" charset="0"/>
                <a:ea typeface="Segoe UI" pitchFamily="34" charset="0"/>
                <a:cs typeface="Segoe UI" pitchFamily="34" charset="0"/>
              </a:rPr>
              <a:t>Post-Experiment Survey</a:t>
            </a:r>
            <a:endParaRPr lang="en-US" dirty="0">
              <a:latin typeface="Segoe UI" pitchFamily="34" charset="0"/>
              <a:ea typeface="Segoe UI" pitchFamily="34" charset="0"/>
              <a:cs typeface="Segoe UI" pitchFamily="34" charset="0"/>
            </a:endParaRPr>
          </a:p>
        </p:txBody>
      </p:sp>
      <p:sp>
        <p:nvSpPr>
          <p:cNvPr id="3" name="TextBox 2"/>
          <p:cNvSpPr txBox="1"/>
          <p:nvPr/>
        </p:nvSpPr>
        <p:spPr>
          <a:xfrm>
            <a:off x="609600" y="1428750"/>
            <a:ext cx="5410200" cy="523220"/>
          </a:xfrm>
          <a:prstGeom prst="rect">
            <a:avLst/>
          </a:prstGeom>
          <a:noFill/>
        </p:spPr>
        <p:txBody>
          <a:bodyPr wrap="square" rtlCol="0">
            <a:spAutoFit/>
          </a:bodyPr>
          <a:lstStyle/>
          <a:p>
            <a:r>
              <a:rPr lang="fr-FR" sz="1400" dirty="0">
                <a:latin typeface="Segoe UI Light" pitchFamily="34" charset="0"/>
              </a:rPr>
              <a:t>Post-</a:t>
            </a:r>
            <a:r>
              <a:rPr lang="fr-FR" sz="1400" dirty="0" err="1">
                <a:latin typeface="Segoe UI Light" pitchFamily="34" charset="0"/>
              </a:rPr>
              <a:t>experiment</a:t>
            </a:r>
            <a:r>
              <a:rPr lang="fr-FR" sz="1400" dirty="0">
                <a:latin typeface="Segoe UI Light" pitchFamily="34" charset="0"/>
              </a:rPr>
              <a:t> questionnaire on System </a:t>
            </a:r>
            <a:r>
              <a:rPr lang="fr-FR" sz="1400" dirty="0" err="1">
                <a:latin typeface="Segoe UI Light" pitchFamily="34" charset="0"/>
              </a:rPr>
              <a:t>Usability</a:t>
            </a:r>
            <a:r>
              <a:rPr lang="fr-FR" sz="1400" dirty="0">
                <a:latin typeface="Segoe UI Light" pitchFamily="34" charset="0"/>
              </a:rPr>
              <a:t> </a:t>
            </a:r>
            <a:r>
              <a:rPr lang="fr-FR" sz="1400" dirty="0" err="1">
                <a:latin typeface="Segoe UI Light" pitchFamily="34" charset="0"/>
              </a:rPr>
              <a:t>Scale</a:t>
            </a:r>
            <a:r>
              <a:rPr lang="fr-FR" sz="1400" dirty="0">
                <a:latin typeface="Segoe UI Light" pitchFamily="34" charset="0"/>
              </a:rPr>
              <a:t> (SUS)</a:t>
            </a:r>
          </a:p>
          <a:p>
            <a:r>
              <a:rPr lang="fr-FR" sz="1400" dirty="0" err="1">
                <a:latin typeface="Segoe UI Light" pitchFamily="34" charset="0"/>
              </a:rPr>
              <a:t>Average</a:t>
            </a:r>
            <a:r>
              <a:rPr lang="fr-FR" sz="1400" dirty="0">
                <a:latin typeface="Segoe UI Light" pitchFamily="34" charset="0"/>
              </a:rPr>
              <a:t> rating of 10 questions: </a:t>
            </a:r>
            <a:r>
              <a:rPr lang="fr-FR" sz="1400" b="1" dirty="0" smtClean="0">
                <a:latin typeface="Segoe UI Light" pitchFamily="34" charset="0"/>
              </a:rPr>
              <a:t>3.16</a:t>
            </a:r>
            <a:endParaRPr lang="fr-FR" sz="1400" dirty="0">
              <a:latin typeface="Segoe UI Light" pitchFamily="34" charset="0"/>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433843" y="2038350"/>
            <a:ext cx="4276314" cy="2640159"/>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074051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itchFamily="34" charset="0"/>
                <a:ea typeface="Segoe UI" pitchFamily="34" charset="0"/>
                <a:cs typeface="Segoe UI" pitchFamily="34" charset="0"/>
              </a:rPr>
              <a:t>Preliminary Results (1</a:t>
            </a:r>
            <a:r>
              <a:rPr lang="en-US" dirty="0"/>
              <a:t>)</a:t>
            </a:r>
            <a:endParaRPr lang="en-US" dirty="0">
              <a:latin typeface="Segoe UI" pitchFamily="34" charset="0"/>
              <a:ea typeface="Segoe UI" pitchFamily="34" charset="0"/>
              <a:cs typeface="Segoe UI" pitchFamily="34" charset="0"/>
            </a:endParaRPr>
          </a:p>
        </p:txBody>
      </p:sp>
      <p:graphicFrame>
        <p:nvGraphicFramePr>
          <p:cNvPr id="5" name="Diagram 4"/>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2132817321"/>
              </p:ext>
            </p:extLst>
          </p:nvPr>
        </p:nvGraphicFramePr>
        <p:xfrm>
          <a:off x="609600" y="1428750"/>
          <a:ext cx="786384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416155813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itchFamily="34" charset="0"/>
                <a:ea typeface="Segoe UI" pitchFamily="34" charset="0"/>
                <a:cs typeface="Segoe UI" pitchFamily="34" charset="0"/>
              </a:rPr>
              <a:t>Preliminary Results </a:t>
            </a:r>
            <a:r>
              <a:rPr lang="en-US" dirty="0" smtClean="0">
                <a:latin typeface="Segoe UI" pitchFamily="34" charset="0"/>
                <a:ea typeface="Segoe UI" pitchFamily="34" charset="0"/>
                <a:cs typeface="Segoe UI" pitchFamily="34" charset="0"/>
              </a:rPr>
              <a:t>(2</a:t>
            </a:r>
            <a:r>
              <a:rPr lang="en-US" dirty="0" smtClean="0"/>
              <a:t>)</a:t>
            </a:r>
            <a:endParaRPr lang="en-US" dirty="0">
              <a:latin typeface="Segoe UI" pitchFamily="34" charset="0"/>
              <a:ea typeface="Segoe UI" pitchFamily="34" charset="0"/>
              <a:cs typeface="Segoe UI" pitchFamily="34" charset="0"/>
            </a:endParaRPr>
          </a:p>
        </p:txBody>
      </p:sp>
      <p:graphicFrame>
        <p:nvGraphicFramePr>
          <p:cNvPr id="5" name="Diagram 4"/>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48523468"/>
              </p:ext>
            </p:extLst>
          </p:nvPr>
        </p:nvGraphicFramePr>
        <p:xfrm>
          <a:off x="609600" y="1428750"/>
          <a:ext cx="786384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5931385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itchFamily="34" charset="0"/>
                <a:ea typeface="Segoe UI" pitchFamily="34" charset="0"/>
                <a:cs typeface="Segoe UI" pitchFamily="34" charset="0"/>
              </a:rPr>
              <a:t>Preliminary Results </a:t>
            </a:r>
            <a:r>
              <a:rPr lang="en-US" dirty="0" smtClean="0">
                <a:latin typeface="Segoe UI" pitchFamily="34" charset="0"/>
                <a:ea typeface="Segoe UI" pitchFamily="34" charset="0"/>
                <a:cs typeface="Segoe UI" pitchFamily="34" charset="0"/>
              </a:rPr>
              <a:t>(3</a:t>
            </a:r>
            <a:r>
              <a:rPr lang="en-US" dirty="0" smtClean="0"/>
              <a:t>)</a:t>
            </a:r>
            <a:endParaRPr lang="en-US" dirty="0">
              <a:latin typeface="Segoe UI" pitchFamily="34" charset="0"/>
              <a:ea typeface="Segoe UI" pitchFamily="34" charset="0"/>
              <a:cs typeface="Segoe UI" pitchFamily="34" charset="0"/>
            </a:endParaRPr>
          </a:p>
        </p:txBody>
      </p:sp>
      <p:graphicFrame>
        <p:nvGraphicFramePr>
          <p:cNvPr id="5" name="Diagram 4"/>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3455087758"/>
              </p:ext>
            </p:extLst>
          </p:nvPr>
        </p:nvGraphicFramePr>
        <p:xfrm>
          <a:off x="609600" y="1428750"/>
          <a:ext cx="786384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81266007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Segoe UI" pitchFamily="34" charset="0"/>
                <a:ea typeface="Segoe UI" pitchFamily="34" charset="0"/>
                <a:cs typeface="Segoe UI" pitchFamily="34" charset="0"/>
              </a:rPr>
              <a:t>Preliminary Results </a:t>
            </a:r>
            <a:r>
              <a:rPr lang="en-US" dirty="0" smtClean="0">
                <a:latin typeface="Segoe UI" pitchFamily="34" charset="0"/>
                <a:ea typeface="Segoe UI" pitchFamily="34" charset="0"/>
                <a:cs typeface="Segoe UI" pitchFamily="34" charset="0"/>
              </a:rPr>
              <a:t>(4</a:t>
            </a:r>
            <a:r>
              <a:rPr lang="en-US" dirty="0" smtClean="0"/>
              <a:t>)</a:t>
            </a:r>
            <a:endParaRPr lang="en-US" dirty="0">
              <a:latin typeface="Segoe UI" pitchFamily="34" charset="0"/>
              <a:ea typeface="Segoe UI" pitchFamily="34" charset="0"/>
              <a:cs typeface="Segoe UI" pitchFamily="34" charset="0"/>
            </a:endParaRPr>
          </a:p>
        </p:txBody>
      </p:sp>
      <p:graphicFrame>
        <p:nvGraphicFramePr>
          <p:cNvPr id="5" name="Diagram 4"/>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506732854"/>
              </p:ext>
            </p:extLst>
          </p:nvPr>
        </p:nvGraphicFramePr>
        <p:xfrm>
          <a:off x="609600" y="1428750"/>
          <a:ext cx="7863840" cy="40640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468095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latin typeface="Segoe UI" pitchFamily="34" charset="0"/>
                <a:ea typeface="Segoe UI" pitchFamily="34" charset="0"/>
                <a:cs typeface="Segoe UI" pitchFamily="34" charset="0"/>
              </a:rPr>
              <a:t>Overview</a:t>
            </a:r>
          </a:p>
        </p:txBody>
      </p:sp>
      <p:pic>
        <p:nvPicPr>
          <p:cNvPr id="11" name="Content Placeholder 10"/>
          <p:cNvPicPr>
            <a:picLocks noGrp="1" noChangeAspect="1"/>
          </p:cNvPicPr>
          <p:nvPr>
            <p:ph sz="quarter" idx="13"/>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609600" y="1942392"/>
            <a:ext cx="3886200" cy="2088978"/>
          </a:xfrm>
          <a:prstGeom prst="rect">
            <a:avLst/>
          </a:prstGeom>
          <a:ln>
            <a:noFill/>
          </a:ln>
          <a:effectLst>
            <a:outerShdw blurRad="292100" dist="139700" dir="2700000" algn="tl" rotWithShape="0">
              <a:srgbClr val="333333">
                <a:alpha val="65000"/>
              </a:srgbClr>
            </a:outerShdw>
          </a:effectLst>
        </p:spPr>
      </p:pic>
      <p:sp>
        <p:nvSpPr>
          <p:cNvPr id="10" name="Content Placeholder 9"/>
          <p:cNvSpPr>
            <a:spLocks noGrp="1"/>
          </p:cNvSpPr>
          <p:nvPr>
            <p:ph sz="quarter" idx="14"/>
          </p:nvPr>
        </p:nvSpPr>
        <p:spPr>
          <a:xfrm>
            <a:off x="4800600" y="1657350"/>
            <a:ext cx="4038600" cy="3268625"/>
          </a:xfrm>
        </p:spPr>
        <p:txBody>
          <a:bodyPr>
            <a:normAutofit/>
          </a:bodyPr>
          <a:lstStyle/>
          <a:p>
            <a:pPr>
              <a:buFont typeface="Wingdings" pitchFamily="2" charset="2"/>
              <a:buChar char="q"/>
            </a:pPr>
            <a:r>
              <a:rPr lang="en-US" sz="1800" dirty="0">
                <a:latin typeface="Segoe UI Light" pitchFamily="34" charset="0"/>
                <a:ea typeface="Segoe UI" pitchFamily="34" charset="0"/>
                <a:cs typeface="Calibri" pitchFamily="34" charset="0"/>
              </a:rPr>
              <a:t>Identifying and classifying usability defects, including overlooked problems in system</a:t>
            </a:r>
            <a:r>
              <a:rPr lang="en-US" sz="1800" dirty="0" smtClean="0">
                <a:latin typeface="Segoe UI Light" pitchFamily="34" charset="0"/>
                <a:ea typeface="Segoe UI" pitchFamily="34" charset="0"/>
                <a:cs typeface="Calibri" pitchFamily="34" charset="0"/>
              </a:rPr>
              <a:t>.</a:t>
            </a:r>
            <a:endParaRPr lang="en-US" sz="1800" dirty="0">
              <a:latin typeface="Segoe UI Light" pitchFamily="34" charset="0"/>
              <a:ea typeface="Segoe UI" pitchFamily="34" charset="0"/>
              <a:cs typeface="Calibri" pitchFamily="34" charset="0"/>
            </a:endParaRPr>
          </a:p>
          <a:p>
            <a:pPr>
              <a:buFont typeface="Wingdings" pitchFamily="2" charset="2"/>
              <a:buChar char="q"/>
            </a:pPr>
            <a:r>
              <a:rPr lang="en-US" sz="1800" dirty="0">
                <a:latin typeface="Segoe UI Light" pitchFamily="34" charset="0"/>
                <a:ea typeface="Segoe UI" pitchFamily="34" charset="0"/>
                <a:cs typeface="Calibri" pitchFamily="34" charset="0"/>
              </a:rPr>
              <a:t>Study whether the design elements and aesthetics enhance the </a:t>
            </a:r>
            <a:r>
              <a:rPr lang="en-US" sz="1800" dirty="0" smtClean="0">
                <a:latin typeface="Segoe UI Light" pitchFamily="34" charset="0"/>
                <a:ea typeface="Segoe UI" pitchFamily="34" charset="0"/>
                <a:cs typeface="Calibri" pitchFamily="34" charset="0"/>
              </a:rPr>
              <a:t>Usability </a:t>
            </a:r>
            <a:r>
              <a:rPr lang="en-US" sz="1800" dirty="0">
                <a:latin typeface="Segoe UI Light" pitchFamily="34" charset="0"/>
                <a:ea typeface="Segoe UI" pitchFamily="34" charset="0"/>
                <a:cs typeface="Calibri" pitchFamily="34" charset="0"/>
              </a:rPr>
              <a:t>of the program.  </a:t>
            </a:r>
          </a:p>
          <a:p>
            <a:pPr>
              <a:buFont typeface="Wingdings" pitchFamily="2" charset="2"/>
              <a:buChar char="q"/>
            </a:pPr>
            <a:r>
              <a:rPr lang="en-US" sz="1800" dirty="0">
                <a:latin typeface="Segoe UI Light" pitchFamily="34" charset="0"/>
                <a:ea typeface="Segoe UI" pitchFamily="34" charset="0"/>
                <a:cs typeface="Calibri" pitchFamily="34" charset="0"/>
              </a:rPr>
              <a:t>Evaluate User satisfaction/User experience in terms of ease of learning, retention, efficiency, and reliability</a:t>
            </a:r>
            <a:r>
              <a:rPr lang="en-US" sz="1800" dirty="0" smtClean="0">
                <a:latin typeface="Segoe UI Light" pitchFamily="34" charset="0"/>
                <a:ea typeface="Segoe UI" pitchFamily="34" charset="0"/>
                <a:cs typeface="Calibri" pitchFamily="34" charset="0"/>
              </a:rPr>
              <a:t>.</a:t>
            </a:r>
            <a:endParaRPr lang="en-US" sz="1800" dirty="0">
              <a:latin typeface="Segoe UI Light" pitchFamily="34" charset="0"/>
              <a:ea typeface="Segoe UI" pitchFamily="34" charset="0"/>
              <a:cs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egoe UI" pitchFamily="34" charset="0"/>
                <a:ea typeface="Segoe UI" pitchFamily="34" charset="0"/>
                <a:cs typeface="Segoe UI" pitchFamily="34" charset="0"/>
              </a:rPr>
              <a:t>Timeline</a:t>
            </a:r>
            <a:endParaRPr lang="en-US" dirty="0">
              <a:latin typeface="Segoe UI" pitchFamily="34" charset="0"/>
              <a:ea typeface="Segoe UI" pitchFamily="34" charset="0"/>
              <a:cs typeface="Segoe UI" pitchFamily="34" charset="0"/>
            </a:endParaRPr>
          </a:p>
        </p:txBody>
      </p:sp>
      <p:graphicFrame>
        <p:nvGraphicFramePr>
          <p:cNvPr id="20" name="Diagram 19"/>
          <p:cNvGraphicFramePr/>
          <p:nvPr>
            <p:extLst>
              <p:ext uri="{D42A27DB-BD31-4B8C-83A1-F6EECF244321}">
                <p14:modId xmlns="" xmlns:p14="http://schemas.microsoft.com/office/powerpoint/2010/main" xmlns:p="http://schemas.openxmlformats.org/presentationml/2006/main" xmlns:r="http://schemas.openxmlformats.org/officeDocument/2006/relationships" xmlns:a="http://schemas.openxmlformats.org/drawingml/2006/main" val="524853065"/>
              </p:ext>
            </p:extLst>
          </p:nvPr>
        </p:nvGraphicFramePr>
        <p:xfrm>
          <a:off x="1676400" y="1581150"/>
          <a:ext cx="5105400" cy="3124200"/>
        </p:xfrm>
        <a:graphic>
          <a:graphicData uri="http://schemas.openxmlformats.org/drawingml/2006/diagram">
            <a:relIds xmlns:dgm="http://schemas.openxmlformats.org/drawingml/2006/diagram" xmlns:r="http://schemas.openxmlformats.org/officeDocument/2006/relationships" r:dm="rId2" r:lo="rId3" r:qs="rId4" r:cs="rId5"/>
          </a:graphicData>
        </a:graphic>
      </p:graphicFrame>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5117862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p>
            <a:r>
              <a:rPr lang="en-US" dirty="0">
                <a:latin typeface="Segoe UI" pitchFamily="34" charset="0"/>
                <a:ea typeface="Segoe UI" pitchFamily="34" charset="0"/>
                <a:cs typeface="Segoe UI" pitchFamily="34" charset="0"/>
              </a:rPr>
              <a:t>User Study Set-Up</a:t>
            </a:r>
          </a:p>
        </p:txBody>
      </p:sp>
      <p:sp>
        <p:nvSpPr>
          <p:cNvPr id="3" name="Rectangle 2"/>
          <p:cNvSpPr>
            <a:spLocks noGrp="1"/>
          </p:cNvSpPr>
          <p:nvPr>
            <p:ph sz="quarter" idx="13"/>
          </p:nvPr>
        </p:nvSpPr>
        <p:spPr>
          <a:xfrm>
            <a:off x="533400" y="1657350"/>
            <a:ext cx="3429000" cy="3124200"/>
          </a:xfrm>
        </p:spPr>
        <p:txBody>
          <a:bodyPr anchor="ctr">
            <a:normAutofit fontScale="47500" lnSpcReduction="20000"/>
          </a:bodyPr>
          <a:lstStyle/>
          <a:p>
            <a:pPr>
              <a:buFont typeface="Wingdings" pitchFamily="2" charset="2"/>
              <a:buChar char="q"/>
            </a:pPr>
            <a:r>
              <a:rPr lang="en-US" dirty="0" smtClean="0">
                <a:latin typeface="Segoe UI Light" pitchFamily="34" charset="0"/>
                <a:ea typeface="Segoe UI" pitchFamily="34" charset="0"/>
                <a:cs typeface="Segoe UI" pitchFamily="34" charset="0"/>
              </a:rPr>
              <a:t>Pre-Survey</a:t>
            </a:r>
            <a:r>
              <a:rPr lang="en-US" dirty="0">
                <a:latin typeface="Segoe UI Light" pitchFamily="34" charset="0"/>
                <a:ea typeface="Segoe UI" pitchFamily="34" charset="0"/>
                <a:cs typeface="Segoe UI" pitchFamily="34" charset="0"/>
              </a:rPr>
              <a:t> </a:t>
            </a:r>
          </a:p>
          <a:p>
            <a:pPr>
              <a:buFont typeface="Wingdings" pitchFamily="2" charset="2"/>
              <a:buChar char="q"/>
            </a:pPr>
            <a:r>
              <a:rPr lang="en-US" dirty="0">
                <a:latin typeface="Segoe UI Light" pitchFamily="34" charset="0"/>
                <a:ea typeface="Segoe UI" pitchFamily="34" charset="0"/>
                <a:cs typeface="Segoe UI" pitchFamily="34" charset="0"/>
              </a:rPr>
              <a:t>Part 1 experiment (Editing Mode Off</a:t>
            </a:r>
            <a:r>
              <a:rPr lang="en-US" dirty="0" smtClean="0">
                <a:latin typeface="Segoe UI Light" pitchFamily="34" charset="0"/>
                <a:ea typeface="Segoe UI" pitchFamily="34" charset="0"/>
                <a:cs typeface="Segoe UI" pitchFamily="34" charset="0"/>
              </a:rPr>
              <a:t>)</a:t>
            </a:r>
            <a:endParaRPr lang="en-US" dirty="0">
              <a:latin typeface="Segoe UI Light" pitchFamily="34" charset="0"/>
              <a:ea typeface="Segoe UI" pitchFamily="34" charset="0"/>
              <a:cs typeface="Segoe UI" pitchFamily="34" charset="0"/>
            </a:endParaRPr>
          </a:p>
          <a:p>
            <a:pPr lvl="1">
              <a:buFont typeface="Wingdings" pitchFamily="2" charset="2"/>
              <a:buChar char="q"/>
            </a:pPr>
            <a:r>
              <a:rPr lang="en-US" dirty="0" smtClean="0">
                <a:latin typeface="Segoe UI Light" pitchFamily="34" charset="0"/>
                <a:ea typeface="Segoe UI" pitchFamily="34" charset="0"/>
                <a:cs typeface="Segoe UI" pitchFamily="34" charset="0"/>
              </a:rPr>
              <a:t>Tutorial </a:t>
            </a:r>
            <a:r>
              <a:rPr lang="en-US" dirty="0">
                <a:latin typeface="Segoe UI Light" pitchFamily="34" charset="0"/>
                <a:ea typeface="Segoe UI" pitchFamily="34" charset="0"/>
                <a:cs typeface="Segoe UI" pitchFamily="34" charset="0"/>
              </a:rPr>
              <a:t>1 video</a:t>
            </a:r>
          </a:p>
          <a:p>
            <a:pPr lvl="1">
              <a:buFont typeface="Wingdings" pitchFamily="2" charset="2"/>
              <a:buChar char="q"/>
            </a:pPr>
            <a:r>
              <a:rPr lang="en-US" dirty="0" smtClean="0">
                <a:latin typeface="Segoe UI Light" pitchFamily="34" charset="0"/>
                <a:ea typeface="Segoe UI" pitchFamily="34" charset="0"/>
                <a:cs typeface="Segoe UI" pitchFamily="34" charset="0"/>
              </a:rPr>
              <a:t>Quiz </a:t>
            </a:r>
            <a:r>
              <a:rPr lang="en-US" dirty="0">
                <a:latin typeface="Segoe UI Light" pitchFamily="34" charset="0"/>
                <a:ea typeface="Segoe UI" pitchFamily="34" charset="0"/>
                <a:cs typeface="Segoe UI" pitchFamily="34" charset="0"/>
              </a:rPr>
              <a:t>1</a:t>
            </a:r>
          </a:p>
          <a:p>
            <a:pPr lvl="1">
              <a:buFont typeface="Wingdings" pitchFamily="2" charset="2"/>
              <a:buChar char="q"/>
            </a:pPr>
            <a:r>
              <a:rPr lang="en-US" dirty="0" smtClean="0">
                <a:latin typeface="Segoe UI Light" pitchFamily="34" charset="0"/>
                <a:ea typeface="Segoe UI" pitchFamily="34" charset="0"/>
                <a:cs typeface="Segoe UI" pitchFamily="34" charset="0"/>
              </a:rPr>
              <a:t>Hands </a:t>
            </a:r>
            <a:r>
              <a:rPr lang="en-US" dirty="0">
                <a:latin typeface="Segoe UI Light" pitchFamily="34" charset="0"/>
                <a:ea typeface="Segoe UI" pitchFamily="34" charset="0"/>
                <a:cs typeface="Segoe UI" pitchFamily="34" charset="0"/>
              </a:rPr>
              <a:t>on experimentation </a:t>
            </a:r>
          </a:p>
          <a:p>
            <a:pPr>
              <a:buFont typeface="Wingdings" pitchFamily="2" charset="2"/>
              <a:buChar char="q"/>
            </a:pPr>
            <a:r>
              <a:rPr lang="en-US" dirty="0">
                <a:latin typeface="Segoe UI Light" pitchFamily="34" charset="0"/>
                <a:ea typeface="Segoe UI" pitchFamily="34" charset="0"/>
                <a:cs typeface="Segoe UI" pitchFamily="34" charset="0"/>
              </a:rPr>
              <a:t>Part 2 experiment (Editing Mode On)</a:t>
            </a:r>
          </a:p>
          <a:p>
            <a:pPr lvl="1">
              <a:buFont typeface="Wingdings" pitchFamily="2" charset="2"/>
              <a:buChar char="q"/>
            </a:pPr>
            <a:r>
              <a:rPr lang="en-US" dirty="0" smtClean="0">
                <a:latin typeface="Segoe UI Light" pitchFamily="34" charset="0"/>
                <a:ea typeface="Segoe UI" pitchFamily="34" charset="0"/>
                <a:cs typeface="Segoe UI" pitchFamily="34" charset="0"/>
              </a:rPr>
              <a:t>Tutorial </a:t>
            </a:r>
            <a:r>
              <a:rPr lang="en-US" dirty="0">
                <a:latin typeface="Segoe UI Light" pitchFamily="34" charset="0"/>
                <a:ea typeface="Segoe UI" pitchFamily="34" charset="0"/>
                <a:cs typeface="Segoe UI" pitchFamily="34" charset="0"/>
              </a:rPr>
              <a:t>2 video </a:t>
            </a:r>
          </a:p>
          <a:p>
            <a:pPr lvl="1">
              <a:buFont typeface="Wingdings" pitchFamily="2" charset="2"/>
              <a:buChar char="q"/>
            </a:pPr>
            <a:r>
              <a:rPr lang="en-US" dirty="0" smtClean="0">
                <a:latin typeface="Segoe UI Light" pitchFamily="34" charset="0"/>
                <a:ea typeface="Segoe UI" pitchFamily="34" charset="0"/>
                <a:cs typeface="Segoe UI" pitchFamily="34" charset="0"/>
              </a:rPr>
              <a:t>Quiz </a:t>
            </a:r>
            <a:r>
              <a:rPr lang="en-US" dirty="0">
                <a:latin typeface="Segoe UI Light" pitchFamily="34" charset="0"/>
                <a:ea typeface="Segoe UI" pitchFamily="34" charset="0"/>
                <a:cs typeface="Segoe UI" pitchFamily="34" charset="0"/>
              </a:rPr>
              <a:t>2</a:t>
            </a:r>
          </a:p>
          <a:p>
            <a:pPr lvl="1">
              <a:buFont typeface="Wingdings" pitchFamily="2" charset="2"/>
              <a:buChar char="q"/>
            </a:pPr>
            <a:r>
              <a:rPr lang="en-US" dirty="0" smtClean="0">
                <a:latin typeface="Segoe UI Light" pitchFamily="34" charset="0"/>
                <a:ea typeface="Segoe UI" pitchFamily="34" charset="0"/>
                <a:cs typeface="Segoe UI" pitchFamily="34" charset="0"/>
              </a:rPr>
              <a:t>Hands </a:t>
            </a:r>
            <a:r>
              <a:rPr lang="en-US" dirty="0">
                <a:latin typeface="Segoe UI Light" pitchFamily="34" charset="0"/>
                <a:ea typeface="Segoe UI" pitchFamily="34" charset="0"/>
                <a:cs typeface="Segoe UI" pitchFamily="34" charset="0"/>
              </a:rPr>
              <a:t>on experimentation </a:t>
            </a:r>
          </a:p>
          <a:p>
            <a:pPr lvl="1">
              <a:buFont typeface="Wingdings" pitchFamily="2" charset="2"/>
              <a:buChar char="q"/>
            </a:pPr>
            <a:r>
              <a:rPr lang="en-US" dirty="0" smtClean="0">
                <a:latin typeface="Segoe UI Light" pitchFamily="34" charset="0"/>
                <a:ea typeface="Segoe UI" pitchFamily="34" charset="0"/>
                <a:cs typeface="Segoe UI" pitchFamily="34" charset="0"/>
              </a:rPr>
              <a:t>Scenario </a:t>
            </a:r>
          </a:p>
          <a:p>
            <a:pPr>
              <a:buFont typeface="Wingdings" pitchFamily="2" charset="2"/>
              <a:buChar char="q"/>
            </a:pPr>
            <a:r>
              <a:rPr lang="en-US" dirty="0">
                <a:latin typeface="Segoe UI Light" pitchFamily="34" charset="0"/>
                <a:ea typeface="Segoe UI" pitchFamily="34" charset="0"/>
                <a:cs typeface="Segoe UI" pitchFamily="34" charset="0"/>
              </a:rPr>
              <a:t>Part 3 Interview Questions</a:t>
            </a:r>
          </a:p>
          <a:p>
            <a:pPr>
              <a:buFont typeface="Wingdings" pitchFamily="2" charset="2"/>
              <a:buChar char="q"/>
            </a:pPr>
            <a:r>
              <a:rPr lang="en-US" dirty="0">
                <a:latin typeface="Segoe UI Light" pitchFamily="34" charset="0"/>
                <a:ea typeface="Segoe UI" pitchFamily="34" charset="0"/>
                <a:cs typeface="Segoe UI" pitchFamily="34" charset="0"/>
              </a:rPr>
              <a:t>Post-Survey</a:t>
            </a:r>
          </a:p>
          <a:p>
            <a:pPr>
              <a:buFont typeface="Wingdings" pitchFamily="2" charset="2"/>
              <a:buChar char="q"/>
            </a:pPr>
            <a:endParaRPr lang="en-US" dirty="0">
              <a:latin typeface="Segoe UI Light" pitchFamily="34" charset="0"/>
              <a:ea typeface="Segoe UI" pitchFamily="34" charset="0"/>
              <a:cs typeface="Segoe UI" pitchFamily="34" charset="0"/>
            </a:endParaRPr>
          </a:p>
        </p:txBody>
      </p:sp>
      <p:sp>
        <p:nvSpPr>
          <p:cNvPr id="6" name="TextBox 5"/>
          <p:cNvSpPr txBox="1"/>
          <p:nvPr/>
        </p:nvSpPr>
        <p:spPr>
          <a:xfrm>
            <a:off x="4419600" y="1504950"/>
            <a:ext cx="3886200" cy="1323439"/>
          </a:xfrm>
          <a:prstGeom prst="rect">
            <a:avLst/>
          </a:prstGeom>
          <a:noFill/>
        </p:spPr>
        <p:txBody>
          <a:bodyPr wrap="square" rtlCol="0">
            <a:spAutoFit/>
          </a:bodyPr>
          <a:lstStyle/>
          <a:p>
            <a:r>
              <a:rPr lang="en-US" sz="1400" dirty="0" smtClean="0">
                <a:latin typeface="Segoe UI Light" pitchFamily="34" charset="0"/>
                <a:ea typeface="Segoe UI" pitchFamily="34" charset="0"/>
                <a:cs typeface="Segoe UI" pitchFamily="34" charset="0"/>
              </a:rPr>
              <a:t>Observation </a:t>
            </a:r>
            <a:r>
              <a:rPr lang="en-US" sz="1400" dirty="0">
                <a:latin typeface="Segoe UI Light" pitchFamily="34" charset="0"/>
                <a:ea typeface="Segoe UI" pitchFamily="34" charset="0"/>
                <a:cs typeface="Segoe UI" pitchFamily="34" charset="0"/>
              </a:rPr>
              <a:t>Methods used</a:t>
            </a:r>
            <a:r>
              <a:rPr lang="en-US" sz="1400" dirty="0" smtClean="0">
                <a:latin typeface="Segoe UI Light" pitchFamily="34" charset="0"/>
                <a:ea typeface="Segoe UI" pitchFamily="34" charset="0"/>
                <a:cs typeface="Segoe UI" pitchFamily="34" charset="0"/>
              </a:rPr>
              <a:t>:</a:t>
            </a:r>
          </a:p>
          <a:p>
            <a:endParaRPr lang="en-US" sz="1200" dirty="0">
              <a:latin typeface="Segoe UI Light" pitchFamily="34" charset="0"/>
              <a:ea typeface="Segoe UI" pitchFamily="34" charset="0"/>
              <a:cs typeface="Segoe UI" pitchFamily="34" charset="0"/>
            </a:endParaRPr>
          </a:p>
          <a:p>
            <a:pPr marL="742950" lvl="1" indent="-285750">
              <a:buClr>
                <a:schemeClr val="accent2"/>
              </a:buClr>
              <a:buFont typeface="Wingdings" pitchFamily="2" charset="2"/>
              <a:buChar char="q"/>
            </a:pPr>
            <a:r>
              <a:rPr lang="en-US" sz="1200" dirty="0" smtClean="0">
                <a:latin typeface="Segoe UI Light" pitchFamily="34" charset="0"/>
                <a:ea typeface="Segoe UI" pitchFamily="34" charset="0"/>
                <a:cs typeface="Segoe UI" pitchFamily="34" charset="0"/>
              </a:rPr>
              <a:t>Note </a:t>
            </a:r>
            <a:r>
              <a:rPr lang="en-US" sz="1200" dirty="0">
                <a:latin typeface="Segoe UI Light" pitchFamily="34" charset="0"/>
                <a:ea typeface="Segoe UI" pitchFamily="34" charset="0"/>
                <a:cs typeface="Segoe UI" pitchFamily="34" charset="0"/>
              </a:rPr>
              <a:t>Taking </a:t>
            </a:r>
          </a:p>
          <a:p>
            <a:pPr marL="742950" lvl="1" indent="-285750">
              <a:buClr>
                <a:schemeClr val="accent2"/>
              </a:buClr>
              <a:buFont typeface="Wingdings" pitchFamily="2" charset="2"/>
              <a:buChar char="q"/>
            </a:pPr>
            <a:r>
              <a:rPr lang="en-US" sz="1200" dirty="0" smtClean="0">
                <a:latin typeface="Segoe UI Light" pitchFamily="34" charset="0"/>
                <a:ea typeface="Segoe UI" pitchFamily="34" charset="0"/>
                <a:cs typeface="Segoe UI" pitchFamily="34" charset="0"/>
              </a:rPr>
              <a:t>Audio recording</a:t>
            </a:r>
          </a:p>
          <a:p>
            <a:pPr marL="742950" lvl="1" indent="-285750">
              <a:buClr>
                <a:schemeClr val="accent2"/>
              </a:buClr>
              <a:buFont typeface="Wingdings" pitchFamily="2" charset="2"/>
              <a:buChar char="q"/>
            </a:pPr>
            <a:r>
              <a:rPr lang="en-US" sz="1200" dirty="0" err="1" smtClean="0">
                <a:latin typeface="Segoe UI Light" pitchFamily="34" charset="0"/>
                <a:ea typeface="Segoe UI" pitchFamily="34" charset="0"/>
                <a:cs typeface="Segoe UI" pitchFamily="34" charset="0"/>
              </a:rPr>
              <a:t>Camtasia</a:t>
            </a:r>
            <a:r>
              <a:rPr lang="en-US" sz="1200" dirty="0" smtClean="0">
                <a:latin typeface="Segoe UI Light" pitchFamily="34" charset="0"/>
                <a:ea typeface="Segoe UI" pitchFamily="34" charset="0"/>
                <a:cs typeface="Segoe UI" pitchFamily="34" charset="0"/>
              </a:rPr>
              <a:t> </a:t>
            </a:r>
            <a:r>
              <a:rPr lang="en-US" sz="1200" dirty="0">
                <a:latin typeface="Segoe UI Light" pitchFamily="34" charset="0"/>
                <a:ea typeface="Segoe UI" pitchFamily="34" charset="0"/>
                <a:cs typeface="Segoe UI" pitchFamily="34" charset="0"/>
              </a:rPr>
              <a:t>video screen </a:t>
            </a:r>
            <a:r>
              <a:rPr lang="en-US" sz="1200" dirty="0" smtClean="0">
                <a:latin typeface="Segoe UI Light" pitchFamily="34" charset="0"/>
                <a:ea typeface="Segoe UI" pitchFamily="34" charset="0"/>
                <a:cs typeface="Segoe UI" pitchFamily="34" charset="0"/>
              </a:rPr>
              <a:t>capture</a:t>
            </a:r>
          </a:p>
          <a:p>
            <a:r>
              <a:rPr lang="en-US" dirty="0" smtClean="0">
                <a:latin typeface="Segoe UI Light" pitchFamily="34" charset="0"/>
                <a:ea typeface="Segoe UI" pitchFamily="34" charset="0"/>
                <a:cs typeface="Segoe UI" pitchFamily="34" charset="0"/>
              </a:rPr>
              <a:t> </a:t>
            </a:r>
            <a:endParaRPr lang="en-US" dirty="0">
              <a:latin typeface="Segoe UI Light" pitchFamily="34" charset="0"/>
              <a:ea typeface="Segoe UI" pitchFamily="34" charset="0"/>
              <a:cs typeface="Segoe U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Segoe UI" pitchFamily="34" charset="0"/>
                <a:ea typeface="Segoe UI" pitchFamily="34" charset="0"/>
                <a:cs typeface="Segoe UI" pitchFamily="34" charset="0"/>
              </a:rPr>
              <a:t>Pre-Survey</a:t>
            </a:r>
            <a:r>
              <a:rPr lang="en-US" sz="3200" dirty="0">
                <a:latin typeface="Segoe UI" pitchFamily="34" charset="0"/>
                <a:ea typeface="Segoe UI" pitchFamily="34" charset="0"/>
                <a:cs typeface="Segoe UI" pitchFamily="34" charset="0"/>
              </a:rPr>
              <a:t>: Signing Sheet for Participant </a:t>
            </a:r>
          </a:p>
        </p:txBody>
      </p:sp>
      <p:sp>
        <p:nvSpPr>
          <p:cNvPr id="3" name="Content Placeholder 2"/>
          <p:cNvSpPr>
            <a:spLocks noGrp="1"/>
          </p:cNvSpPr>
          <p:nvPr>
            <p:ph sz="quarter" idx="13"/>
          </p:nvPr>
        </p:nvSpPr>
        <p:spPr>
          <a:xfrm>
            <a:off x="609600" y="1352551"/>
            <a:ext cx="8001000" cy="3268624"/>
          </a:xfrm>
        </p:spPr>
        <p:txBody>
          <a:bodyPr>
            <a:normAutofit/>
          </a:bodyPr>
          <a:lstStyle/>
          <a:p>
            <a:pPr marL="0" indent="0">
              <a:buNone/>
            </a:pPr>
            <a:endParaRPr lang="en-US" sz="1800" dirty="0">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740877" y="1504950"/>
            <a:ext cx="5662247" cy="320040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1317472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Segoe UI" pitchFamily="34" charset="0"/>
                <a:ea typeface="Segoe UI" pitchFamily="34" charset="0"/>
                <a:cs typeface="Segoe UI" pitchFamily="34" charset="0"/>
              </a:rPr>
              <a:t>Participant Log </a:t>
            </a:r>
          </a:p>
        </p:txBody>
      </p:sp>
      <p:sp>
        <p:nvSpPr>
          <p:cNvPr id="3" name="Content Placeholder 2"/>
          <p:cNvSpPr>
            <a:spLocks noGrp="1"/>
          </p:cNvSpPr>
          <p:nvPr>
            <p:ph sz="quarter" idx="13"/>
          </p:nvPr>
        </p:nvSpPr>
        <p:spPr>
          <a:xfrm>
            <a:off x="609600" y="1352551"/>
            <a:ext cx="8001000" cy="3268624"/>
          </a:xfrm>
        </p:spPr>
        <p:txBody>
          <a:bodyPr>
            <a:normAutofit/>
          </a:bodyPr>
          <a:lstStyle/>
          <a:p>
            <a:pPr marL="0" indent="0">
              <a:buNone/>
            </a:pPr>
            <a:endParaRPr lang="en-US" sz="1800" dirty="0">
              <a:latin typeface="Segoe UI" pitchFamily="34" charset="0"/>
              <a:ea typeface="Segoe UI" pitchFamily="34" charset="0"/>
              <a:cs typeface="Segoe UI"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348102" y="1428750"/>
            <a:ext cx="4447797" cy="3429126"/>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9270970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sz="4700" dirty="0">
                <a:latin typeface="Segoe UI" pitchFamily="34" charset="0"/>
                <a:ea typeface="Segoe UI" pitchFamily="34" charset="0"/>
                <a:cs typeface="Segoe UI" pitchFamily="34" charset="0"/>
              </a:rPr>
              <a:t>Part 1 experiment</a:t>
            </a:r>
            <a:r>
              <a:rPr lang="en-US" sz="3800" dirty="0">
                <a:latin typeface="Segoe UI" pitchFamily="34" charset="0"/>
                <a:ea typeface="Segoe UI" pitchFamily="34" charset="0"/>
                <a:cs typeface="Segoe UI" pitchFamily="34" charset="0"/>
              </a:rPr>
              <a:t>: Editing Mode Off</a:t>
            </a:r>
          </a:p>
        </p:txBody>
      </p:sp>
      <p:sp>
        <p:nvSpPr>
          <p:cNvPr id="3" name="Content Placeholder 2"/>
          <p:cNvSpPr>
            <a:spLocks noGrp="1"/>
          </p:cNvSpPr>
          <p:nvPr>
            <p:ph sz="quarter" idx="13"/>
          </p:nvPr>
        </p:nvSpPr>
        <p:spPr>
          <a:xfrm>
            <a:off x="609600" y="1352551"/>
            <a:ext cx="3886200" cy="3268624"/>
          </a:xfrm>
        </p:spPr>
        <p:txBody>
          <a:bodyPr/>
          <a:lstStyle/>
          <a:p>
            <a:pPr marL="0" indent="0">
              <a:buNone/>
            </a:pPr>
            <a:r>
              <a:rPr lang="en-US" sz="2000" dirty="0" smtClean="0">
                <a:latin typeface="Segoe UI Light" pitchFamily="34" charset="0"/>
                <a:ea typeface="Segoe UI" pitchFamily="34" charset="0"/>
                <a:cs typeface="Segoe UI" pitchFamily="34" charset="0"/>
              </a:rPr>
              <a:t>Tutorial </a:t>
            </a:r>
            <a:r>
              <a:rPr lang="en-US" sz="2000" dirty="0">
                <a:latin typeface="Segoe UI Light" pitchFamily="34" charset="0"/>
                <a:ea typeface="Segoe UI" pitchFamily="34" charset="0"/>
                <a:cs typeface="Segoe UI" pitchFamily="34" charset="0"/>
              </a:rPr>
              <a:t>1</a:t>
            </a:r>
            <a:r>
              <a:rPr lang="en-US" sz="2000" dirty="0" smtClean="0">
                <a:latin typeface="Segoe UI Light" pitchFamily="34" charset="0"/>
                <a:ea typeface="Segoe UI" pitchFamily="34" charset="0"/>
                <a:cs typeface="Segoe UI" pitchFamily="34" charset="0"/>
              </a:rPr>
              <a:t>:</a:t>
            </a:r>
            <a:endParaRPr lang="en-US" sz="2000" dirty="0">
              <a:latin typeface="Segoe UI Light" pitchFamily="34" charset="0"/>
              <a:ea typeface="Segoe UI" pitchFamily="34" charset="0"/>
              <a:cs typeface="Segoe UI" pitchFamily="34"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167272" y="1786954"/>
            <a:ext cx="3456930" cy="2537396"/>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5334000" y="1362347"/>
            <a:ext cx="1143000" cy="400110"/>
          </a:xfrm>
          <a:prstGeom prst="rect">
            <a:avLst/>
          </a:prstGeom>
          <a:noFill/>
        </p:spPr>
        <p:txBody>
          <a:bodyPr wrap="square" rtlCol="0">
            <a:spAutoFit/>
          </a:bodyPr>
          <a:lstStyle/>
          <a:p>
            <a:r>
              <a:rPr lang="en-US" sz="2000" dirty="0" smtClean="0">
                <a:latin typeface="Segoe UI Light" pitchFamily="34" charset="0"/>
                <a:ea typeface="Segoe UI" pitchFamily="34" charset="0"/>
                <a:cs typeface="Segoe UI" pitchFamily="34" charset="0"/>
              </a:rPr>
              <a:t>Quiz1:</a:t>
            </a:r>
            <a:endParaRPr lang="en-US" sz="2000" dirty="0">
              <a:latin typeface="Segoe UI Light" pitchFamily="34" charset="0"/>
              <a:ea typeface="Segoe UI" pitchFamily="34" charset="0"/>
              <a:cs typeface="Segoe UI" pitchFamily="34" charset="0"/>
            </a:endParaRPr>
          </a:p>
        </p:txBody>
      </p:sp>
      <p:pic>
        <p:nvPicPr>
          <p:cNvPr id="7" name="Picture 6"/>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06829" y="1786954"/>
            <a:ext cx="4645819" cy="25680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14311559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sz="4700" dirty="0">
                <a:latin typeface="Segoe UI" pitchFamily="34" charset="0"/>
                <a:ea typeface="Segoe UI" pitchFamily="34" charset="0"/>
                <a:cs typeface="Segoe UI" pitchFamily="34" charset="0"/>
              </a:rPr>
              <a:t>Part </a:t>
            </a:r>
            <a:r>
              <a:rPr lang="en-US" sz="4700" dirty="0" smtClean="0">
                <a:latin typeface="Segoe UI" pitchFamily="34" charset="0"/>
                <a:ea typeface="Segoe UI" pitchFamily="34" charset="0"/>
                <a:cs typeface="Segoe UI" pitchFamily="34" charset="0"/>
              </a:rPr>
              <a:t>2 </a:t>
            </a:r>
            <a:r>
              <a:rPr lang="en-US" sz="4700" dirty="0">
                <a:latin typeface="Segoe UI" pitchFamily="34" charset="0"/>
                <a:ea typeface="Segoe UI" pitchFamily="34" charset="0"/>
                <a:cs typeface="Segoe UI" pitchFamily="34" charset="0"/>
              </a:rPr>
              <a:t>experiment</a:t>
            </a:r>
            <a:r>
              <a:rPr lang="en-US" sz="3800" dirty="0">
                <a:latin typeface="Segoe UI" pitchFamily="34" charset="0"/>
                <a:ea typeface="Segoe UI" pitchFamily="34" charset="0"/>
                <a:cs typeface="Segoe UI" pitchFamily="34" charset="0"/>
              </a:rPr>
              <a:t>: Editing Mode </a:t>
            </a:r>
            <a:r>
              <a:rPr lang="en-US" sz="3800" dirty="0" smtClean="0">
                <a:latin typeface="Segoe UI" pitchFamily="34" charset="0"/>
                <a:ea typeface="Segoe UI" pitchFamily="34" charset="0"/>
                <a:cs typeface="Segoe UI" pitchFamily="34" charset="0"/>
              </a:rPr>
              <a:t>On</a:t>
            </a:r>
            <a:endParaRPr lang="en-US" sz="3800" dirty="0">
              <a:latin typeface="Segoe UI" pitchFamily="34" charset="0"/>
              <a:ea typeface="Segoe UI" pitchFamily="34" charset="0"/>
              <a:cs typeface="Segoe UI" pitchFamily="34" charset="0"/>
            </a:endParaRPr>
          </a:p>
        </p:txBody>
      </p:sp>
      <p:sp>
        <p:nvSpPr>
          <p:cNvPr id="3" name="Content Placeholder 2"/>
          <p:cNvSpPr>
            <a:spLocks noGrp="1"/>
          </p:cNvSpPr>
          <p:nvPr>
            <p:ph sz="quarter" idx="13"/>
          </p:nvPr>
        </p:nvSpPr>
        <p:spPr>
          <a:xfrm>
            <a:off x="609600" y="1352551"/>
            <a:ext cx="3886200" cy="3268624"/>
          </a:xfrm>
        </p:spPr>
        <p:txBody>
          <a:bodyPr/>
          <a:lstStyle/>
          <a:p>
            <a:pPr marL="0" indent="0">
              <a:buNone/>
            </a:pPr>
            <a:r>
              <a:rPr lang="en-US" sz="2000" dirty="0" smtClean="0">
                <a:latin typeface="Segoe UI Light" pitchFamily="34" charset="0"/>
                <a:ea typeface="Segoe UI" pitchFamily="34" charset="0"/>
                <a:cs typeface="Segoe UI" pitchFamily="34" charset="0"/>
              </a:rPr>
              <a:t>Tutorial 2:</a:t>
            </a:r>
            <a:endParaRPr lang="en-US" sz="2000" dirty="0">
              <a:latin typeface="Segoe UI Light" pitchFamily="34" charset="0"/>
              <a:ea typeface="Segoe UI" pitchFamily="34" charset="0"/>
              <a:cs typeface="Segoe UI" pitchFamily="34" charset="0"/>
            </a:endParaRPr>
          </a:p>
        </p:txBody>
      </p:sp>
      <p:sp>
        <p:nvSpPr>
          <p:cNvPr id="6" name="TextBox 5"/>
          <p:cNvSpPr txBox="1"/>
          <p:nvPr/>
        </p:nvSpPr>
        <p:spPr>
          <a:xfrm>
            <a:off x="5334000" y="1362347"/>
            <a:ext cx="1143000" cy="400110"/>
          </a:xfrm>
          <a:prstGeom prst="rect">
            <a:avLst/>
          </a:prstGeom>
          <a:noFill/>
        </p:spPr>
        <p:txBody>
          <a:bodyPr wrap="square" rtlCol="0">
            <a:spAutoFit/>
          </a:bodyPr>
          <a:lstStyle/>
          <a:p>
            <a:r>
              <a:rPr lang="en-US" sz="2000" dirty="0" smtClean="0">
                <a:latin typeface="Segoe UI Light" pitchFamily="34" charset="0"/>
                <a:ea typeface="Segoe UI" pitchFamily="34" charset="0"/>
                <a:cs typeface="Segoe UI" pitchFamily="34" charset="0"/>
              </a:rPr>
              <a:t>Quiz2:</a:t>
            </a:r>
            <a:endParaRPr lang="en-US" sz="2000" dirty="0">
              <a:latin typeface="Segoe UI Light" pitchFamily="34" charset="0"/>
              <a:ea typeface="Segoe UI" pitchFamily="34" charset="0"/>
              <a:cs typeface="Segoe UI" pitchFamily="34" charset="0"/>
            </a:endParaRPr>
          </a:p>
        </p:txBody>
      </p:sp>
      <p:pic>
        <p:nvPicPr>
          <p:cNvPr id="4" name="Picture 3"/>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5638800" y="1809750"/>
            <a:ext cx="3034956" cy="2857500"/>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228600" y="1809750"/>
            <a:ext cx="4716188" cy="25771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341368751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marL="0" indent="0"/>
            <a:r>
              <a:rPr lang="en-US" sz="4700" dirty="0">
                <a:latin typeface="Segoe UI" pitchFamily="34" charset="0"/>
                <a:ea typeface="Segoe UI" pitchFamily="34" charset="0"/>
                <a:cs typeface="Segoe UI" pitchFamily="34" charset="0"/>
              </a:rPr>
              <a:t>Part </a:t>
            </a:r>
            <a:r>
              <a:rPr lang="en-US" sz="4700" dirty="0" smtClean="0">
                <a:latin typeface="Segoe UI" pitchFamily="34" charset="0"/>
                <a:ea typeface="Segoe UI" pitchFamily="34" charset="0"/>
                <a:cs typeface="Segoe UI" pitchFamily="34" charset="0"/>
              </a:rPr>
              <a:t>2 </a:t>
            </a:r>
            <a:r>
              <a:rPr lang="en-US" sz="4700" dirty="0">
                <a:latin typeface="Segoe UI" pitchFamily="34" charset="0"/>
                <a:ea typeface="Segoe UI" pitchFamily="34" charset="0"/>
                <a:cs typeface="Segoe UI" pitchFamily="34" charset="0"/>
              </a:rPr>
              <a:t>experiment</a:t>
            </a:r>
            <a:r>
              <a:rPr lang="en-US" sz="3800" dirty="0">
                <a:latin typeface="Segoe UI" pitchFamily="34" charset="0"/>
                <a:ea typeface="Segoe UI" pitchFamily="34" charset="0"/>
                <a:cs typeface="Segoe UI" pitchFamily="34" charset="0"/>
              </a:rPr>
              <a:t>: Editing Mode </a:t>
            </a:r>
            <a:r>
              <a:rPr lang="en-US" sz="3800" dirty="0" smtClean="0">
                <a:latin typeface="Segoe UI" pitchFamily="34" charset="0"/>
                <a:ea typeface="Segoe UI" pitchFamily="34" charset="0"/>
                <a:cs typeface="Segoe UI" pitchFamily="34" charset="0"/>
              </a:rPr>
              <a:t>On</a:t>
            </a:r>
            <a:endParaRPr lang="en-US" sz="3800" dirty="0">
              <a:latin typeface="Segoe UI" pitchFamily="34" charset="0"/>
              <a:ea typeface="Segoe UI" pitchFamily="34" charset="0"/>
              <a:cs typeface="Segoe UI" pitchFamily="34" charset="0"/>
            </a:endParaRPr>
          </a:p>
        </p:txBody>
      </p:sp>
      <p:pic>
        <p:nvPicPr>
          <p:cNvPr id="5" name="Picture 4"/>
          <p:cNvPicPr>
            <a:picLocks noChangeAspect="1"/>
          </p:cNvPicPr>
          <p:nvPr/>
        </p:nvPicPr>
        <p:blipFill>
          <a:blip r:embed="rId2" cstate="print">
            <a:extLst>
              <a:ext uri="{28A0092B-C50C-407E-A947-70E740481C1C}">
                <a14:useLocalDpi xmlns="" xmlns:a14="http://schemas.microsoft.com/office/drawing/2010/main" xmlns:p="http://schemas.openxmlformats.org/presentationml/2006/main" xmlns:r="http://schemas.openxmlformats.org/officeDocument/2006/relationships" xmlns:a="http://schemas.openxmlformats.org/drawingml/2006/main" val="0"/>
              </a:ext>
            </a:extLst>
          </a:blip>
          <a:stretch>
            <a:fillRect/>
          </a:stretch>
        </p:blipFill>
        <p:spPr>
          <a:xfrm>
            <a:off x="1166811" y="1657350"/>
            <a:ext cx="6810375" cy="2533650"/>
          </a:xfrm>
          <a:prstGeom prst="rect">
            <a:avLst/>
          </a:prstGeom>
          <a:ln>
            <a:noFill/>
          </a:ln>
          <a:effectLst>
            <a:outerShdw blurRad="190500" algn="tl" rotWithShape="0">
              <a:srgbClr val="000000">
                <a:alpha val="70000"/>
              </a:srgbClr>
            </a:outerShdw>
          </a:effectLst>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847258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L="0" indent="0"/>
            <a:r>
              <a:rPr lang="en-US" sz="4700" dirty="0">
                <a:latin typeface="Segoe UI" pitchFamily="34" charset="0"/>
                <a:ea typeface="Segoe UI" pitchFamily="34" charset="0"/>
                <a:cs typeface="Segoe UI" pitchFamily="34" charset="0"/>
              </a:rPr>
              <a:t>Part </a:t>
            </a:r>
            <a:r>
              <a:rPr lang="en-US" sz="4700" dirty="0" smtClean="0">
                <a:latin typeface="Segoe UI" pitchFamily="34" charset="0"/>
                <a:ea typeface="Segoe UI" pitchFamily="34" charset="0"/>
                <a:cs typeface="Segoe UI" pitchFamily="34" charset="0"/>
              </a:rPr>
              <a:t>3: </a:t>
            </a:r>
            <a:r>
              <a:rPr lang="en-US" sz="3800" dirty="0" smtClean="0">
                <a:latin typeface="Segoe UI" pitchFamily="34" charset="0"/>
                <a:ea typeface="Segoe UI" pitchFamily="34" charset="0"/>
                <a:cs typeface="Segoe UI" pitchFamily="34" charset="0"/>
              </a:rPr>
              <a:t>Open Ended Questions</a:t>
            </a:r>
            <a:endParaRPr lang="en-US" sz="3800" dirty="0">
              <a:latin typeface="Segoe UI" pitchFamily="34" charset="0"/>
              <a:ea typeface="Segoe UI" pitchFamily="34" charset="0"/>
              <a:cs typeface="Segoe UI" pitchFamily="34" charset="0"/>
            </a:endParaRPr>
          </a:p>
        </p:txBody>
      </p:sp>
      <p:pic>
        <p:nvPicPr>
          <p:cNvPr id="1026" name="Picture 2"/>
          <p:cNvPicPr>
            <a:picLocks noChangeAspect="1" noChangeArrowheads="1"/>
          </p:cNvPicPr>
          <p:nvPr/>
        </p:nvPicPr>
        <p:blipFill>
          <a:blip r:embed="rId2" cstate="print"/>
          <a:srcRect/>
          <a:stretch>
            <a:fillRect/>
          </a:stretch>
        </p:blipFill>
        <p:spPr bwMode="auto">
          <a:xfrm>
            <a:off x="76200" y="1428750"/>
            <a:ext cx="4899731" cy="3276600"/>
          </a:xfrm>
          <a:prstGeom prst="rect">
            <a:avLst/>
          </a:prstGeom>
          <a:noFill/>
          <a:ln w="9525">
            <a:noFill/>
            <a:miter lim="800000"/>
            <a:headEnd/>
            <a:tailEnd/>
          </a:ln>
        </p:spPr>
      </p:pic>
      <p:pic>
        <p:nvPicPr>
          <p:cNvPr id="1027" name="Picture 3"/>
          <p:cNvPicPr>
            <a:picLocks noChangeAspect="1" noChangeArrowheads="1"/>
          </p:cNvPicPr>
          <p:nvPr/>
        </p:nvPicPr>
        <p:blipFill>
          <a:blip r:embed="rId3" cstate="print"/>
          <a:srcRect/>
          <a:stretch>
            <a:fillRect/>
          </a:stretch>
        </p:blipFill>
        <p:spPr bwMode="auto">
          <a:xfrm>
            <a:off x="5029199" y="1428750"/>
            <a:ext cx="3994563" cy="1981200"/>
          </a:xfrm>
          <a:prstGeom prst="rect">
            <a:avLst/>
          </a:prstGeom>
          <a:noFill/>
          <a:ln w="9525">
            <a:noFill/>
            <a:miter lim="800000"/>
            <a:headEnd/>
            <a:tailEnd/>
          </a:ln>
        </p:spPr>
      </p:pic>
    </p:spTree>
    <p:extLst>
      <p:ext uri="{BB962C8B-B14F-4D97-AF65-F5344CB8AC3E}">
        <p14:creationId xmlns="" xmlns:p14="http://schemas.microsoft.com/office/powerpoint/2010/main" xmlns:p="http://schemas.openxmlformats.org/presentationml/2006/main" xmlns:r="http://schemas.openxmlformats.org/officeDocument/2006/relationships" xmlns:a="http://schemas.openxmlformats.org/drawingml/2006/main" val="27847258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S010176930">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gradFill rotWithShape="1">
          <a:gsLst>
            <a:gs pos="0">
              <a:schemeClr val="phClr">
                <a:shade val="45000"/>
                <a:satMod val="150000"/>
              </a:schemeClr>
            </a:gs>
            <a:gs pos="35000">
              <a:schemeClr val="phClr">
                <a:shade val="60000"/>
                <a:satMod val="150000"/>
              </a:schemeClr>
            </a:gs>
            <a:gs pos="100000">
              <a:schemeClr val="phClr">
                <a:tint val="97000"/>
                <a:satMod val="200000"/>
              </a:schemeClr>
            </a:gs>
          </a:gsLst>
          <a:lin ang="16200000" scaled="1"/>
        </a:gra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E92F831A-BD16-4DAF-8CAE-F21564186FD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927</Words>
  <Application>Microsoft Macintosh PowerPoint</Application>
  <PresentationFormat>On-screen Show (16:9)</PresentationFormat>
  <Paragraphs>115</Paragraphs>
  <Slides>20</Slides>
  <Notes>5</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TS010176930</vt:lpstr>
      <vt:lpstr>Usability and Utility of TopicLens A visualization system for the exploration of topic models and social networks</vt:lpstr>
      <vt:lpstr>Overview</vt:lpstr>
      <vt:lpstr>User Study Set-Up</vt:lpstr>
      <vt:lpstr>Pre-Survey: Signing Sheet for Participant </vt:lpstr>
      <vt:lpstr>Participant Log </vt:lpstr>
      <vt:lpstr>Part 1 experiment: Editing Mode Off</vt:lpstr>
      <vt:lpstr>Part 2 experiment: Editing Mode On</vt:lpstr>
      <vt:lpstr>Part 2 experiment: Editing Mode On</vt:lpstr>
      <vt:lpstr>Part 3: Open Ended Questions</vt:lpstr>
      <vt:lpstr>Post-Survey Questionnaire</vt:lpstr>
      <vt:lpstr>User Study Participants</vt:lpstr>
      <vt:lpstr>Heuristic Evaluation</vt:lpstr>
      <vt:lpstr>Heuristic Evaluation</vt:lpstr>
      <vt:lpstr>Heuristic Evaluation</vt:lpstr>
      <vt:lpstr>Post-Experiment Survey</vt:lpstr>
      <vt:lpstr>Preliminary Results (1)</vt:lpstr>
      <vt:lpstr>Preliminary Results (2)</vt:lpstr>
      <vt:lpstr>Preliminary Results (3)</vt:lpstr>
      <vt:lpstr>Preliminary Results (4)</vt:lpstr>
      <vt:lpstr>Timeline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2011-11-15T18:15:32Z</dcterms:created>
  <dcterms:modified xsi:type="dcterms:W3CDTF">2011-11-15T19:31:35Z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TC101769309990</vt:lpwstr>
  </property>
</Properties>
</file>