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86" r:id="rId2"/>
    <p:sldId id="299" r:id="rId3"/>
    <p:sldId id="297" r:id="rId4"/>
    <p:sldId id="300" r:id="rId5"/>
    <p:sldId id="301" r:id="rId6"/>
    <p:sldId id="302" r:id="rId7"/>
    <p:sldId id="303" r:id="rId8"/>
    <p:sldId id="298" r:id="rId9"/>
    <p:sldId id="304" r:id="rId10"/>
    <p:sldId id="305" r:id="rId11"/>
    <p:sldId id="309" r:id="rId12"/>
    <p:sldId id="310" r:id="rId13"/>
    <p:sldId id="311" r:id="rId14"/>
    <p:sldId id="312" r:id="rId15"/>
    <p:sldId id="313" r:id="rId16"/>
    <p:sldId id="314" r:id="rId17"/>
    <p:sldId id="318" r:id="rId18"/>
    <p:sldId id="315" r:id="rId19"/>
    <p:sldId id="319" r:id="rId20"/>
    <p:sldId id="316" r:id="rId21"/>
    <p:sldId id="317" r:id="rId22"/>
    <p:sldId id="320" r:id="rId23"/>
    <p:sldId id="329" r:id="rId24"/>
    <p:sldId id="321" r:id="rId25"/>
    <p:sldId id="322" r:id="rId26"/>
    <p:sldId id="323" r:id="rId27"/>
    <p:sldId id="330" r:id="rId28"/>
    <p:sldId id="324" r:id="rId29"/>
    <p:sldId id="325"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976" y="-1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charset="0"/>
              </a:defRPr>
            </a:lvl1pPr>
          </a:lstStyle>
          <a:p>
            <a:pPr>
              <a:defRPr/>
            </a:pPr>
            <a:fld id="{99C4F0A5-8327-9448-B36C-2F221713EF56}" type="datetime1">
              <a:rPr lang="en-US"/>
              <a:pPr>
                <a:defRPr/>
              </a:pPr>
              <a:t>1/28/16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Calibri" charset="0"/>
              </a:defRPr>
            </a:lvl1pPr>
          </a:lstStyle>
          <a:p>
            <a:pPr>
              <a:defRPr/>
            </a:pPr>
            <a:fld id="{89918D54-42D7-A247-BA17-13B017BF8155}" type="slidenum">
              <a:rPr lang="en-US"/>
              <a:pPr>
                <a:defRPr/>
              </a:pPr>
              <a:t>‹#›</a:t>
            </a:fld>
            <a:endParaRPr lang="en-US"/>
          </a:p>
        </p:txBody>
      </p:sp>
    </p:spTree>
    <p:extLst>
      <p:ext uri="{BB962C8B-B14F-4D97-AF65-F5344CB8AC3E}">
        <p14:creationId xmlns:p14="http://schemas.microsoft.com/office/powerpoint/2010/main" val="580318643"/>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atin typeface="Calibri" charset="0"/>
              </a:rPr>
              <a:t>Figure 8.1 (Top)</a:t>
            </a:r>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charset="0"/>
                <a:ea typeface="ＭＳ Ｐゴシック" charset="0"/>
                <a:cs typeface="ＭＳ Ｐゴシック" charset="0"/>
              </a:defRPr>
            </a:lvl1pPr>
            <a:lvl2pPr marL="37931725" indent="-37474525">
              <a:defRPr>
                <a:solidFill>
                  <a:schemeClr val="tx1"/>
                </a:solidFill>
                <a:latin typeface="Tw Cen MT" charset="0"/>
                <a:ea typeface="ＭＳ Ｐゴシック" charset="0"/>
              </a:defRPr>
            </a:lvl2pPr>
            <a:lvl3pPr>
              <a:defRPr>
                <a:solidFill>
                  <a:schemeClr val="tx1"/>
                </a:solidFill>
                <a:latin typeface="Tw Cen MT" charset="0"/>
                <a:ea typeface="ＭＳ Ｐゴシック" charset="0"/>
              </a:defRPr>
            </a:lvl3pPr>
            <a:lvl4pPr>
              <a:defRPr>
                <a:solidFill>
                  <a:schemeClr val="tx1"/>
                </a:solidFill>
                <a:latin typeface="Tw Cen MT" charset="0"/>
                <a:ea typeface="ＭＳ Ｐゴシック" charset="0"/>
              </a:defRPr>
            </a:lvl4pPr>
            <a:lvl5pPr>
              <a:defRPr>
                <a:solidFill>
                  <a:schemeClr val="tx1"/>
                </a:solidFill>
                <a:latin typeface="Tw Cen MT" charset="0"/>
                <a:ea typeface="ＭＳ Ｐゴシック" charset="0"/>
              </a:defRPr>
            </a:lvl5pPr>
            <a:lvl6pPr marL="457200" fontAlgn="base">
              <a:spcBef>
                <a:spcPct val="0"/>
              </a:spcBef>
              <a:spcAft>
                <a:spcPct val="0"/>
              </a:spcAft>
              <a:defRPr>
                <a:solidFill>
                  <a:schemeClr val="tx1"/>
                </a:solidFill>
                <a:latin typeface="Tw Cen MT" charset="0"/>
                <a:ea typeface="ＭＳ Ｐゴシック" charset="0"/>
              </a:defRPr>
            </a:lvl6pPr>
            <a:lvl7pPr marL="914400" fontAlgn="base">
              <a:spcBef>
                <a:spcPct val="0"/>
              </a:spcBef>
              <a:spcAft>
                <a:spcPct val="0"/>
              </a:spcAft>
              <a:defRPr>
                <a:solidFill>
                  <a:schemeClr val="tx1"/>
                </a:solidFill>
                <a:latin typeface="Tw Cen MT" charset="0"/>
                <a:ea typeface="ＭＳ Ｐゴシック" charset="0"/>
              </a:defRPr>
            </a:lvl7pPr>
            <a:lvl8pPr marL="1371600" fontAlgn="base">
              <a:spcBef>
                <a:spcPct val="0"/>
              </a:spcBef>
              <a:spcAft>
                <a:spcPct val="0"/>
              </a:spcAft>
              <a:defRPr>
                <a:solidFill>
                  <a:schemeClr val="tx1"/>
                </a:solidFill>
                <a:latin typeface="Tw Cen MT" charset="0"/>
                <a:ea typeface="ＭＳ Ｐゴシック" charset="0"/>
              </a:defRPr>
            </a:lvl8pPr>
            <a:lvl9pPr marL="1828800" fontAlgn="base">
              <a:spcBef>
                <a:spcPct val="0"/>
              </a:spcBef>
              <a:spcAft>
                <a:spcPct val="0"/>
              </a:spcAft>
              <a:defRPr>
                <a:solidFill>
                  <a:schemeClr val="tx1"/>
                </a:solidFill>
                <a:latin typeface="Tw Cen MT" charset="0"/>
                <a:ea typeface="ＭＳ Ｐゴシック" charset="0"/>
              </a:defRPr>
            </a:lvl9pPr>
          </a:lstStyle>
          <a:p>
            <a:fld id="{EF66180F-9B4D-B54B-B44D-1C91FA449B92}" type="slidenum">
              <a:rPr lang="en-US">
                <a:latin typeface="Calibri" charset="0"/>
              </a:rPr>
              <a:pPr/>
              <a:t>12</a:t>
            </a:fld>
            <a:endParaRPr lang="en-US">
              <a:latin typeface="Calibri"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99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atin typeface="Calibri" charset="0"/>
              </a:rPr>
              <a:t>Figure 8.8</a:t>
            </a:r>
          </a:p>
        </p:txBody>
      </p:sp>
      <p:sp>
        <p:nvSpPr>
          <p:cNvPr id="3993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8774EF9-822A-8246-9A6D-73A8C430D8DA}" type="slidenum">
              <a:rPr lang="en-US" sz="1200">
                <a:latin typeface="Calibri" charset="0"/>
              </a:rPr>
              <a:pPr eaLnBrk="1" hangingPunct="1"/>
              <a:t>29</a:t>
            </a:fld>
            <a:endParaRPr lang="en-US" sz="1200">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atin typeface="Calibri" charset="0"/>
              </a:rPr>
              <a:t>Figure 8.1 (Bottom)</a:t>
            </a:r>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charset="0"/>
                <a:ea typeface="ＭＳ Ｐゴシック" charset="0"/>
                <a:cs typeface="ＭＳ Ｐゴシック" charset="0"/>
              </a:defRPr>
            </a:lvl1pPr>
            <a:lvl2pPr marL="37931725" indent="-37474525">
              <a:defRPr>
                <a:solidFill>
                  <a:schemeClr val="tx1"/>
                </a:solidFill>
                <a:latin typeface="Tw Cen MT" charset="0"/>
                <a:ea typeface="ＭＳ Ｐゴシック" charset="0"/>
              </a:defRPr>
            </a:lvl2pPr>
            <a:lvl3pPr>
              <a:defRPr>
                <a:solidFill>
                  <a:schemeClr val="tx1"/>
                </a:solidFill>
                <a:latin typeface="Tw Cen MT" charset="0"/>
                <a:ea typeface="ＭＳ Ｐゴシック" charset="0"/>
              </a:defRPr>
            </a:lvl3pPr>
            <a:lvl4pPr>
              <a:defRPr>
                <a:solidFill>
                  <a:schemeClr val="tx1"/>
                </a:solidFill>
                <a:latin typeface="Tw Cen MT" charset="0"/>
                <a:ea typeface="ＭＳ Ｐゴシック" charset="0"/>
              </a:defRPr>
            </a:lvl4pPr>
            <a:lvl5pPr>
              <a:defRPr>
                <a:solidFill>
                  <a:schemeClr val="tx1"/>
                </a:solidFill>
                <a:latin typeface="Tw Cen MT" charset="0"/>
                <a:ea typeface="ＭＳ Ｐゴシック" charset="0"/>
              </a:defRPr>
            </a:lvl5pPr>
            <a:lvl6pPr marL="457200" fontAlgn="base">
              <a:spcBef>
                <a:spcPct val="0"/>
              </a:spcBef>
              <a:spcAft>
                <a:spcPct val="0"/>
              </a:spcAft>
              <a:defRPr>
                <a:solidFill>
                  <a:schemeClr val="tx1"/>
                </a:solidFill>
                <a:latin typeface="Tw Cen MT" charset="0"/>
                <a:ea typeface="ＭＳ Ｐゴシック" charset="0"/>
              </a:defRPr>
            </a:lvl6pPr>
            <a:lvl7pPr marL="914400" fontAlgn="base">
              <a:spcBef>
                <a:spcPct val="0"/>
              </a:spcBef>
              <a:spcAft>
                <a:spcPct val="0"/>
              </a:spcAft>
              <a:defRPr>
                <a:solidFill>
                  <a:schemeClr val="tx1"/>
                </a:solidFill>
                <a:latin typeface="Tw Cen MT" charset="0"/>
                <a:ea typeface="ＭＳ Ｐゴシック" charset="0"/>
              </a:defRPr>
            </a:lvl7pPr>
            <a:lvl8pPr marL="1371600" fontAlgn="base">
              <a:spcBef>
                <a:spcPct val="0"/>
              </a:spcBef>
              <a:spcAft>
                <a:spcPct val="0"/>
              </a:spcAft>
              <a:defRPr>
                <a:solidFill>
                  <a:schemeClr val="tx1"/>
                </a:solidFill>
                <a:latin typeface="Tw Cen MT" charset="0"/>
                <a:ea typeface="ＭＳ Ｐゴシック" charset="0"/>
              </a:defRPr>
            </a:lvl8pPr>
            <a:lvl9pPr marL="1828800" fontAlgn="base">
              <a:spcBef>
                <a:spcPct val="0"/>
              </a:spcBef>
              <a:spcAft>
                <a:spcPct val="0"/>
              </a:spcAft>
              <a:defRPr>
                <a:solidFill>
                  <a:schemeClr val="tx1"/>
                </a:solidFill>
                <a:latin typeface="Tw Cen MT" charset="0"/>
                <a:ea typeface="ＭＳ Ｐゴシック" charset="0"/>
              </a:defRPr>
            </a:lvl9pPr>
          </a:lstStyle>
          <a:p>
            <a:fld id="{A238C628-EEA2-7845-879B-5A5453E332EB}" type="slidenum">
              <a:rPr lang="en-US">
                <a:latin typeface="Calibri" charset="0"/>
              </a:rPr>
              <a:pPr/>
              <a:t>13</a:t>
            </a:fld>
            <a:endParaRPr lang="en-US">
              <a:latin typeface="Calibri"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a:latin typeface="Calibri" charset="0"/>
              </a:rPr>
              <a:t>Figure 8.2</a:t>
            </a: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charset="0"/>
                <a:ea typeface="ＭＳ Ｐゴシック" charset="0"/>
                <a:cs typeface="ＭＳ Ｐゴシック" charset="0"/>
              </a:defRPr>
            </a:lvl1pPr>
            <a:lvl2pPr marL="37931725" indent="-37474525">
              <a:defRPr>
                <a:solidFill>
                  <a:schemeClr val="tx1"/>
                </a:solidFill>
                <a:latin typeface="Tw Cen MT" charset="0"/>
                <a:ea typeface="ＭＳ Ｐゴシック" charset="0"/>
              </a:defRPr>
            </a:lvl2pPr>
            <a:lvl3pPr>
              <a:defRPr>
                <a:solidFill>
                  <a:schemeClr val="tx1"/>
                </a:solidFill>
                <a:latin typeface="Tw Cen MT" charset="0"/>
                <a:ea typeface="ＭＳ Ｐゴシック" charset="0"/>
              </a:defRPr>
            </a:lvl3pPr>
            <a:lvl4pPr>
              <a:defRPr>
                <a:solidFill>
                  <a:schemeClr val="tx1"/>
                </a:solidFill>
                <a:latin typeface="Tw Cen MT" charset="0"/>
                <a:ea typeface="ＭＳ Ｐゴシック" charset="0"/>
              </a:defRPr>
            </a:lvl4pPr>
            <a:lvl5pPr>
              <a:defRPr>
                <a:solidFill>
                  <a:schemeClr val="tx1"/>
                </a:solidFill>
                <a:latin typeface="Tw Cen MT" charset="0"/>
                <a:ea typeface="ＭＳ Ｐゴシック" charset="0"/>
              </a:defRPr>
            </a:lvl5pPr>
            <a:lvl6pPr marL="457200" fontAlgn="base">
              <a:spcBef>
                <a:spcPct val="0"/>
              </a:spcBef>
              <a:spcAft>
                <a:spcPct val="0"/>
              </a:spcAft>
              <a:defRPr>
                <a:solidFill>
                  <a:schemeClr val="tx1"/>
                </a:solidFill>
                <a:latin typeface="Tw Cen MT" charset="0"/>
                <a:ea typeface="ＭＳ Ｐゴシック" charset="0"/>
              </a:defRPr>
            </a:lvl6pPr>
            <a:lvl7pPr marL="914400" fontAlgn="base">
              <a:spcBef>
                <a:spcPct val="0"/>
              </a:spcBef>
              <a:spcAft>
                <a:spcPct val="0"/>
              </a:spcAft>
              <a:defRPr>
                <a:solidFill>
                  <a:schemeClr val="tx1"/>
                </a:solidFill>
                <a:latin typeface="Tw Cen MT" charset="0"/>
                <a:ea typeface="ＭＳ Ｐゴシック" charset="0"/>
              </a:defRPr>
            </a:lvl7pPr>
            <a:lvl8pPr marL="1371600" fontAlgn="base">
              <a:spcBef>
                <a:spcPct val="0"/>
              </a:spcBef>
              <a:spcAft>
                <a:spcPct val="0"/>
              </a:spcAft>
              <a:defRPr>
                <a:solidFill>
                  <a:schemeClr val="tx1"/>
                </a:solidFill>
                <a:latin typeface="Tw Cen MT" charset="0"/>
                <a:ea typeface="ＭＳ Ｐゴシック" charset="0"/>
              </a:defRPr>
            </a:lvl8pPr>
            <a:lvl9pPr marL="1828800" fontAlgn="base">
              <a:spcBef>
                <a:spcPct val="0"/>
              </a:spcBef>
              <a:spcAft>
                <a:spcPct val="0"/>
              </a:spcAft>
              <a:defRPr>
                <a:solidFill>
                  <a:schemeClr val="tx1"/>
                </a:solidFill>
                <a:latin typeface="Tw Cen MT" charset="0"/>
                <a:ea typeface="ＭＳ Ｐゴシック" charset="0"/>
              </a:defRPr>
            </a:lvl9pPr>
          </a:lstStyle>
          <a:p>
            <a:fld id="{F0E06086-5ADD-6B40-BC9F-C727138CBA96}" type="slidenum">
              <a:rPr lang="en-US">
                <a:latin typeface="Calibri" charset="0"/>
              </a:rPr>
              <a:pPr/>
              <a:t>15</a:t>
            </a:fld>
            <a:endParaRPr lang="en-US">
              <a:latin typeface="Calibri"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dirty="0">
                <a:latin typeface="Calibri" charset="0"/>
              </a:rPr>
              <a:t>Figure 8.3</a:t>
            </a: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w Cen MT" charset="0"/>
                <a:ea typeface="ＭＳ Ｐゴシック" charset="0"/>
                <a:cs typeface="ＭＳ Ｐゴシック" charset="0"/>
              </a:defRPr>
            </a:lvl1pPr>
            <a:lvl2pPr marL="37931725" indent="-37474525">
              <a:defRPr>
                <a:solidFill>
                  <a:schemeClr val="tx1"/>
                </a:solidFill>
                <a:latin typeface="Tw Cen MT" charset="0"/>
                <a:ea typeface="ＭＳ Ｐゴシック" charset="0"/>
              </a:defRPr>
            </a:lvl2pPr>
            <a:lvl3pPr>
              <a:defRPr>
                <a:solidFill>
                  <a:schemeClr val="tx1"/>
                </a:solidFill>
                <a:latin typeface="Tw Cen MT" charset="0"/>
                <a:ea typeface="ＭＳ Ｐゴシック" charset="0"/>
              </a:defRPr>
            </a:lvl3pPr>
            <a:lvl4pPr>
              <a:defRPr>
                <a:solidFill>
                  <a:schemeClr val="tx1"/>
                </a:solidFill>
                <a:latin typeface="Tw Cen MT" charset="0"/>
                <a:ea typeface="ＭＳ Ｐゴシック" charset="0"/>
              </a:defRPr>
            </a:lvl4pPr>
            <a:lvl5pPr>
              <a:defRPr>
                <a:solidFill>
                  <a:schemeClr val="tx1"/>
                </a:solidFill>
                <a:latin typeface="Tw Cen MT" charset="0"/>
                <a:ea typeface="ＭＳ Ｐゴシック" charset="0"/>
              </a:defRPr>
            </a:lvl5pPr>
            <a:lvl6pPr marL="457200" fontAlgn="base">
              <a:spcBef>
                <a:spcPct val="0"/>
              </a:spcBef>
              <a:spcAft>
                <a:spcPct val="0"/>
              </a:spcAft>
              <a:defRPr>
                <a:solidFill>
                  <a:schemeClr val="tx1"/>
                </a:solidFill>
                <a:latin typeface="Tw Cen MT" charset="0"/>
                <a:ea typeface="ＭＳ Ｐゴシック" charset="0"/>
              </a:defRPr>
            </a:lvl6pPr>
            <a:lvl7pPr marL="914400" fontAlgn="base">
              <a:spcBef>
                <a:spcPct val="0"/>
              </a:spcBef>
              <a:spcAft>
                <a:spcPct val="0"/>
              </a:spcAft>
              <a:defRPr>
                <a:solidFill>
                  <a:schemeClr val="tx1"/>
                </a:solidFill>
                <a:latin typeface="Tw Cen MT" charset="0"/>
                <a:ea typeface="ＭＳ Ｐゴシック" charset="0"/>
              </a:defRPr>
            </a:lvl7pPr>
            <a:lvl8pPr marL="1371600" fontAlgn="base">
              <a:spcBef>
                <a:spcPct val="0"/>
              </a:spcBef>
              <a:spcAft>
                <a:spcPct val="0"/>
              </a:spcAft>
              <a:defRPr>
                <a:solidFill>
                  <a:schemeClr val="tx1"/>
                </a:solidFill>
                <a:latin typeface="Tw Cen MT" charset="0"/>
                <a:ea typeface="ＭＳ Ｐゴシック" charset="0"/>
              </a:defRPr>
            </a:lvl8pPr>
            <a:lvl9pPr marL="1828800" fontAlgn="base">
              <a:spcBef>
                <a:spcPct val="0"/>
              </a:spcBef>
              <a:spcAft>
                <a:spcPct val="0"/>
              </a:spcAft>
              <a:defRPr>
                <a:solidFill>
                  <a:schemeClr val="tx1"/>
                </a:solidFill>
                <a:latin typeface="Tw Cen MT" charset="0"/>
                <a:ea typeface="ＭＳ Ｐゴシック" charset="0"/>
              </a:defRPr>
            </a:lvl9pPr>
          </a:lstStyle>
          <a:p>
            <a:fld id="{95CAB87F-C17E-6F43-9F1A-CD6E22A9E46E}" type="slidenum">
              <a:rPr lang="en-US">
                <a:latin typeface="Calibri" charset="0"/>
              </a:rPr>
              <a:pPr/>
              <a:t>16</a:t>
            </a:fld>
            <a:endParaRPr lang="en-US">
              <a:latin typeface="Calibri"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96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atin typeface="Calibri" charset="0"/>
              </a:rPr>
              <a:t>Figure 8.4</a:t>
            </a:r>
          </a:p>
        </p:txBody>
      </p:sp>
      <p:sp>
        <p:nvSpPr>
          <p:cNvPr id="2969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6252EF4-245A-7747-A7F2-F9C2482CE735}" type="slidenum">
              <a:rPr lang="en-US" sz="1200">
                <a:latin typeface="Calibri" charset="0"/>
              </a:rPr>
              <a:pPr eaLnBrk="1" hangingPunct="1"/>
              <a:t>22</a:t>
            </a:fld>
            <a:endParaRPr lang="en-US" sz="1200">
              <a:latin typeface="Calibri"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17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atin typeface="Calibri" charset="0"/>
              </a:rPr>
              <a:t>Figure 8.5</a:t>
            </a:r>
          </a:p>
        </p:txBody>
      </p:sp>
      <p:sp>
        <p:nvSpPr>
          <p:cNvPr id="3174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E9F27FF-46E8-574B-BE9E-AFDA0D4EF97A}" type="slidenum">
              <a:rPr lang="en-US" sz="1200">
                <a:latin typeface="Calibri" charset="0"/>
              </a:rPr>
              <a:pPr eaLnBrk="1" hangingPunct="1"/>
              <a:t>24</a:t>
            </a:fld>
            <a:endParaRPr lang="en-US" sz="1200">
              <a:latin typeface="Calibri"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37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atin typeface="Calibri" charset="0"/>
              </a:rPr>
              <a:t>Figure 8.6 (Top)</a:t>
            </a:r>
          </a:p>
        </p:txBody>
      </p:sp>
      <p:sp>
        <p:nvSpPr>
          <p:cNvPr id="337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FB4CB45-F074-5642-A3E6-D168F32C2415}" type="slidenum">
              <a:rPr lang="en-US" sz="1200">
                <a:latin typeface="Calibri" charset="0"/>
              </a:rPr>
              <a:pPr eaLnBrk="1" hangingPunct="1"/>
              <a:t>25</a:t>
            </a:fld>
            <a:endParaRPr lang="en-US" sz="1200">
              <a:latin typeface="Calibri"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584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atin typeface="Calibri" charset="0"/>
              </a:rPr>
              <a:t>Figure 8.6 (Bottom)</a:t>
            </a:r>
          </a:p>
          <a:p>
            <a:pPr eaLnBrk="1" hangingPunct="1">
              <a:spcBef>
                <a:spcPct val="0"/>
              </a:spcBef>
            </a:pPr>
            <a:endParaRPr lang="en-US">
              <a:latin typeface="Calibri" charset="0"/>
            </a:endParaRPr>
          </a:p>
        </p:txBody>
      </p:sp>
      <p:sp>
        <p:nvSpPr>
          <p:cNvPr id="3584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D150335-291A-F942-8897-398CAABCE3A8}" type="slidenum">
              <a:rPr lang="en-US" sz="1200">
                <a:latin typeface="Calibri" charset="0"/>
              </a:rPr>
              <a:pPr eaLnBrk="1" hangingPunct="1"/>
              <a:t>26</a:t>
            </a:fld>
            <a:endParaRPr lang="en-US" sz="1200">
              <a:latin typeface="Calibri"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78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atin typeface="Calibri" charset="0"/>
              </a:rPr>
              <a:t>Figure 8.7</a:t>
            </a:r>
          </a:p>
        </p:txBody>
      </p:sp>
      <p:sp>
        <p:nvSpPr>
          <p:cNvPr id="3789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72DD06A-A47B-E64D-807D-BFD3AA8DA5EF}" type="slidenum">
              <a:rPr lang="en-US" sz="1200">
                <a:latin typeface="Calibri" charset="0"/>
              </a:rPr>
              <a:pPr eaLnBrk="1" hangingPunct="1"/>
              <a:t>28</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2"/>
      </p:bgRef>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Title 1"/>
          <p:cNvSpPr txBox="1">
            <a:spLocks/>
          </p:cNvSpPr>
          <p:nvPr/>
        </p:nvSpPr>
        <p:spPr bwMode="auto">
          <a:xfrm>
            <a:off x="2657293" y="4077072"/>
            <a:ext cx="6477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5400" dirty="0">
              <a:solidFill>
                <a:schemeClr val="tx2"/>
              </a:solidFill>
              <a:latin typeface="Tw Cen MT" charset="0"/>
            </a:endParaRPr>
          </a:p>
        </p:txBody>
      </p:sp>
      <p:sp>
        <p:nvSpPr>
          <p:cNvPr id="8" name="Title 1"/>
          <p:cNvSpPr txBox="1">
            <a:spLocks/>
          </p:cNvSpPr>
          <p:nvPr/>
        </p:nvSpPr>
        <p:spPr bwMode="auto">
          <a:xfrm>
            <a:off x="2362200" y="4800600"/>
            <a:ext cx="6477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3200" dirty="0">
              <a:solidFill>
                <a:schemeClr val="tx2"/>
              </a:solidFill>
              <a:latin typeface="Tw Cen MT" charset="0"/>
            </a:endParaRP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GB" smtClean="0"/>
              <a:t>Click to edit Master subtitle style</a:t>
            </a:r>
            <a:endParaRPr lang="en-US"/>
          </a:p>
        </p:txBody>
      </p:sp>
      <p:sp>
        <p:nvSpPr>
          <p:cNvPr id="12" name="Title 1"/>
          <p:cNvSpPr>
            <a:spLocks noGrp="1"/>
          </p:cNvSpPr>
          <p:nvPr>
            <p:ph type="ctrTitle"/>
          </p:nvPr>
        </p:nvSpPr>
        <p:spPr>
          <a:xfrm>
            <a:off x="2362200" y="1219200"/>
            <a:ext cx="6477000" cy="1066800"/>
          </a:xfrm>
        </p:spPr>
        <p:txBody>
          <a:bodyPr>
            <a:normAutofit/>
          </a:bodyPr>
          <a:lstStyle>
            <a:lvl1pPr>
              <a:defRPr sz="2800"/>
            </a:lvl1pPr>
          </a:lstStyle>
          <a:p>
            <a:r>
              <a:rPr lang="en-GB" smtClean="0"/>
              <a:t>Click to edit Master title style</a:t>
            </a:r>
            <a:endParaRPr lang="en-US" dirty="0"/>
          </a:p>
        </p:txBody>
      </p:sp>
      <p:sp>
        <p:nvSpPr>
          <p:cNvPr id="10" name="Date Placeholder 27"/>
          <p:cNvSpPr>
            <a:spLocks noGrp="1"/>
          </p:cNvSpPr>
          <p:nvPr>
            <p:ph type="dt" sz="half" idx="10"/>
          </p:nvPr>
        </p:nvSpPr>
        <p:spPr>
          <a:xfrm>
            <a:off x="76200" y="6069013"/>
            <a:ext cx="2057400" cy="685800"/>
          </a:xfrm>
        </p:spPr>
        <p:txBody>
          <a:bodyPr>
            <a:noAutofit/>
          </a:bodyPr>
          <a:lstStyle>
            <a:lvl1pPr algn="ctr">
              <a:defRPr sz="2000" smtClean="0">
                <a:solidFill>
                  <a:srgbClr val="FFFFFF"/>
                </a:solidFill>
              </a:defRPr>
            </a:lvl1pPr>
          </a:lstStyle>
          <a:p>
            <a:pPr>
              <a:defRPr/>
            </a:pPr>
            <a:fld id="{6564346E-E8C4-9E4D-9E44-828137B4CDEA}" type="datetime1">
              <a:rPr lang="en-US"/>
              <a:pPr>
                <a:defRPr/>
              </a:pPr>
              <a:t>1/28/16</a:t>
            </a:fld>
            <a:endParaRPr lang="en-GB"/>
          </a:p>
        </p:txBody>
      </p:sp>
      <p:sp>
        <p:nvSpPr>
          <p:cNvPr id="11"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GB"/>
          </a:p>
        </p:txBody>
      </p:sp>
      <p:sp>
        <p:nvSpPr>
          <p:cNvPr id="13" name="Slide Number Placeholder 28"/>
          <p:cNvSpPr>
            <a:spLocks noGrp="1"/>
          </p:cNvSpPr>
          <p:nvPr>
            <p:ph type="sldNum" sz="quarter" idx="12"/>
          </p:nvPr>
        </p:nvSpPr>
        <p:spPr>
          <a:xfrm>
            <a:off x="8001000" y="228600"/>
            <a:ext cx="838200" cy="381000"/>
          </a:xfrm>
        </p:spPr>
        <p:txBody>
          <a:bodyPr/>
          <a:lstStyle>
            <a:lvl1pPr>
              <a:defRPr smtClean="0">
                <a:solidFill>
                  <a:schemeClr val="tx2"/>
                </a:solidFill>
              </a:defRPr>
            </a:lvl1pPr>
          </a:lstStyle>
          <a:p>
            <a:pPr>
              <a:defRPr/>
            </a:pPr>
            <a:fld id="{4B35775F-7A9C-334D-A0AB-40B76C152759}" type="slidenum">
              <a:rPr lang="en-GB"/>
              <a:pPr>
                <a:defRPr/>
              </a:pPr>
              <a:t>‹#›</a:t>
            </a:fld>
            <a:endParaRPr lang="en-GB"/>
          </a:p>
        </p:txBody>
      </p:sp>
    </p:spTree>
    <p:extLst>
      <p:ext uri="{BB962C8B-B14F-4D97-AF65-F5344CB8AC3E}">
        <p14:creationId xmlns:p14="http://schemas.microsoft.com/office/powerpoint/2010/main" val="59459368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3EEECCCD-3830-C84A-89BA-CC1935EBAFC1}" type="datetime1">
              <a:rPr lang="en-US"/>
              <a:pPr>
                <a:defRPr/>
              </a:pPr>
              <a:t>1/28/16</a:t>
            </a:fld>
            <a:endParaRPr lang="en-GB"/>
          </a:p>
        </p:txBody>
      </p:sp>
      <p:sp>
        <p:nvSpPr>
          <p:cNvPr id="5" name="Footer Placeholder 2"/>
          <p:cNvSpPr>
            <a:spLocks noGrp="1"/>
          </p:cNvSpPr>
          <p:nvPr>
            <p:ph type="ftr" sz="quarter" idx="11"/>
          </p:nvPr>
        </p:nvSpPr>
        <p:spPr/>
        <p:txBody>
          <a:bodyPr/>
          <a:lstStyle>
            <a:lvl1pPr>
              <a:defRPr/>
            </a:lvl1pPr>
          </a:lstStyle>
          <a:p>
            <a:pPr>
              <a:defRPr/>
            </a:pPr>
            <a:endParaRPr lang="en-GB"/>
          </a:p>
        </p:txBody>
      </p:sp>
      <p:sp>
        <p:nvSpPr>
          <p:cNvPr id="6" name="Slide Number Placeholder 22"/>
          <p:cNvSpPr>
            <a:spLocks noGrp="1"/>
          </p:cNvSpPr>
          <p:nvPr>
            <p:ph type="sldNum" sz="quarter" idx="12"/>
          </p:nvPr>
        </p:nvSpPr>
        <p:spPr/>
        <p:txBody>
          <a:bodyPr/>
          <a:lstStyle>
            <a:lvl1pPr>
              <a:defRPr/>
            </a:lvl1pPr>
          </a:lstStyle>
          <a:p>
            <a:pPr>
              <a:defRPr/>
            </a:pPr>
            <a:fld id="{AD2BD3F2-25E9-A643-B213-E7266AE84BB2}" type="slidenum">
              <a:rPr lang="en-GB"/>
              <a:pPr>
                <a:defRPr/>
              </a:pPr>
              <a:t>‹#›</a:t>
            </a:fld>
            <a:endParaRPr lang="en-GB"/>
          </a:p>
        </p:txBody>
      </p:sp>
    </p:spTree>
    <p:extLst>
      <p:ext uri="{BB962C8B-B14F-4D97-AF65-F5344CB8AC3E}">
        <p14:creationId xmlns:p14="http://schemas.microsoft.com/office/powerpoint/2010/main" val="152307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smtClean="0"/>
            </a:lvl1pPr>
          </a:lstStyle>
          <a:p>
            <a:pPr>
              <a:defRPr/>
            </a:pPr>
            <a:fld id="{D7632266-EBDA-2C45-AC06-68F47FD46AB1}" type="datetime1">
              <a:rPr lang="en-US"/>
              <a:pPr>
                <a:defRPr/>
              </a:pPr>
              <a:t>1/28/16</a:t>
            </a:fld>
            <a:endParaRPr lang="en-GB"/>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GB"/>
          </a:p>
        </p:txBody>
      </p:sp>
      <p:sp>
        <p:nvSpPr>
          <p:cNvPr id="9" name="Slide Number Placeholder 5"/>
          <p:cNvSpPr>
            <a:spLocks noGrp="1"/>
          </p:cNvSpPr>
          <p:nvPr>
            <p:ph type="sldNum" sz="quarter" idx="12"/>
          </p:nvPr>
        </p:nvSpPr>
        <p:spPr>
          <a:xfrm rot="5400000">
            <a:off x="5989638" y="144462"/>
            <a:ext cx="533400" cy="244475"/>
          </a:xfrm>
        </p:spPr>
        <p:txBody>
          <a:bodyPr/>
          <a:lstStyle>
            <a:lvl1pPr>
              <a:defRPr smtClean="0"/>
            </a:lvl1pPr>
          </a:lstStyle>
          <a:p>
            <a:pPr>
              <a:defRPr/>
            </a:pPr>
            <a:fld id="{1B78890E-5254-6640-B840-2CA3E0955066}" type="slidenum">
              <a:rPr lang="en-GB"/>
              <a:pPr>
                <a:defRPr/>
              </a:pPr>
              <a:t>‹#›</a:t>
            </a:fld>
            <a:endParaRPr lang="en-GB"/>
          </a:p>
        </p:txBody>
      </p:sp>
    </p:spTree>
    <p:extLst>
      <p:ext uri="{BB962C8B-B14F-4D97-AF65-F5344CB8AC3E}">
        <p14:creationId xmlns:p14="http://schemas.microsoft.com/office/powerpoint/2010/main" val="2206368200"/>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GB"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18BFFD3-2F49-2449-9CF0-A12A59AB0E38}" type="datetime1">
              <a:rPr lang="en-US"/>
              <a:pPr>
                <a:defRPr/>
              </a:pPr>
              <a:t>1/28/16</a:t>
            </a:fld>
            <a:endParaRPr lang="en-GB"/>
          </a:p>
        </p:txBody>
      </p:sp>
      <p:sp>
        <p:nvSpPr>
          <p:cNvPr id="5" name="Footer Placeholder 2"/>
          <p:cNvSpPr>
            <a:spLocks noGrp="1"/>
          </p:cNvSpPr>
          <p:nvPr>
            <p:ph type="ftr" sz="quarter" idx="11"/>
          </p:nvPr>
        </p:nvSpPr>
        <p:spPr/>
        <p:txBody>
          <a:bodyPr/>
          <a:lstStyle>
            <a:lvl1pPr>
              <a:defRPr/>
            </a:lvl1pPr>
          </a:lstStyle>
          <a:p>
            <a:pPr>
              <a:defRPr/>
            </a:pPr>
            <a:endParaRPr lang="en-GB"/>
          </a:p>
        </p:txBody>
      </p:sp>
      <p:sp>
        <p:nvSpPr>
          <p:cNvPr id="6" name="Slide Number Placeholder 22"/>
          <p:cNvSpPr>
            <a:spLocks noGrp="1"/>
          </p:cNvSpPr>
          <p:nvPr>
            <p:ph type="sldNum" sz="quarter" idx="12"/>
          </p:nvPr>
        </p:nvSpPr>
        <p:spPr/>
        <p:txBody>
          <a:bodyPr/>
          <a:lstStyle>
            <a:lvl1pPr>
              <a:defRPr/>
            </a:lvl1pPr>
          </a:lstStyle>
          <a:p>
            <a:pPr>
              <a:defRPr/>
            </a:pPr>
            <a:fld id="{18E78FA8-279B-9D43-9C4A-3FDD438D5F22}" type="slidenum">
              <a:rPr lang="en-GB"/>
              <a:pPr>
                <a:defRPr/>
              </a:pPr>
              <a:t>‹#›</a:t>
            </a:fld>
            <a:endParaRPr lang="en-GB"/>
          </a:p>
        </p:txBody>
      </p:sp>
    </p:spTree>
    <p:extLst>
      <p:ext uri="{BB962C8B-B14F-4D97-AF65-F5344CB8AC3E}">
        <p14:creationId xmlns:p14="http://schemas.microsoft.com/office/powerpoint/2010/main" val="517073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GB" smtClean="0"/>
              <a:t>Click to edit Master text styles</a:t>
            </a:r>
          </a:p>
        </p:txBody>
      </p:sp>
      <p:sp>
        <p:nvSpPr>
          <p:cNvPr id="2" name="Title 1"/>
          <p:cNvSpPr>
            <a:spLocks noGrp="1"/>
          </p:cNvSpPr>
          <p:nvPr>
            <p:ph type="title"/>
          </p:nvPr>
        </p:nvSpPr>
        <p:spPr>
          <a:xfrm>
            <a:off x="1371600" y="1600200"/>
            <a:ext cx="7620000" cy="990600"/>
          </a:xfrm>
        </p:spPr>
        <p:txBody>
          <a:bodyPr>
            <a:normAutofit/>
          </a:bodyPr>
          <a:lstStyle>
            <a:lvl1pPr algn="l">
              <a:buNone/>
              <a:defRPr sz="3200" b="0" cap="all">
                <a:solidFill>
                  <a:srgbClr val="FFFFFF"/>
                </a:solidFill>
              </a:defRPr>
            </a:lvl1pPr>
          </a:lstStyle>
          <a:p>
            <a:r>
              <a:rPr lang="en-GB" smtClean="0"/>
              <a:t>Click to edit Master title style</a:t>
            </a:r>
            <a:endParaRPr lang="en-US" dirty="0"/>
          </a:p>
        </p:txBody>
      </p:sp>
      <p:sp>
        <p:nvSpPr>
          <p:cNvPr id="7" name="Date Placeholder 11"/>
          <p:cNvSpPr>
            <a:spLocks noGrp="1"/>
          </p:cNvSpPr>
          <p:nvPr>
            <p:ph type="dt" sz="half" idx="10"/>
          </p:nvPr>
        </p:nvSpPr>
        <p:spPr/>
        <p:txBody>
          <a:bodyPr/>
          <a:lstStyle>
            <a:lvl1pPr>
              <a:defRPr smtClean="0"/>
            </a:lvl1pPr>
          </a:lstStyle>
          <a:p>
            <a:pPr>
              <a:defRPr/>
            </a:pPr>
            <a:fld id="{6ACFF1C2-E321-544D-A3EC-1B40ED3CAC1A}" type="datetime1">
              <a:rPr lang="en-US"/>
              <a:pPr>
                <a:defRPr/>
              </a:pPr>
              <a:t>1/28/16</a:t>
            </a:fld>
            <a:endParaRPr lang="en-GB"/>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smtClean="0"/>
            </a:lvl1pPr>
          </a:lstStyle>
          <a:p>
            <a:pPr>
              <a:defRPr/>
            </a:pPr>
            <a:fld id="{BC54FEC5-790E-3944-8DB2-41E07FC4846D}" type="slidenum">
              <a:rPr lang="en-GB"/>
              <a:pPr>
                <a:defRPr/>
              </a:pPr>
              <a:t>‹#›</a:t>
            </a:fld>
            <a:endParaRPr lang="en-GB"/>
          </a:p>
        </p:txBody>
      </p:sp>
      <p:sp>
        <p:nvSpPr>
          <p:cNvPr id="9" name="Footer Placeholder 13"/>
          <p:cNvSpPr>
            <a:spLocks noGrp="1"/>
          </p:cNvSpPr>
          <p:nvPr>
            <p:ph type="ftr" sz="quarter" idx="12"/>
          </p:nvPr>
        </p:nvSpPr>
        <p:spPr/>
        <p:txBody>
          <a:bodyPr/>
          <a:lstStyle>
            <a:lvl1pPr>
              <a:defRPr/>
            </a:lvl1pPr>
          </a:lstStyle>
          <a:p>
            <a:pPr>
              <a:defRPr/>
            </a:pPr>
            <a:endParaRPr lang="en-GB"/>
          </a:p>
        </p:txBody>
      </p:sp>
    </p:spTree>
    <p:extLst>
      <p:ext uri="{BB962C8B-B14F-4D97-AF65-F5344CB8AC3E}">
        <p14:creationId xmlns:p14="http://schemas.microsoft.com/office/powerpoint/2010/main" val="336397808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7"/>
          <p:cNvSpPr>
            <a:spLocks noGrp="1"/>
          </p:cNvSpPr>
          <p:nvPr>
            <p:ph type="dt" sz="half" idx="10"/>
          </p:nvPr>
        </p:nvSpPr>
        <p:spPr/>
        <p:txBody>
          <a:bodyPr/>
          <a:lstStyle>
            <a:lvl1pPr>
              <a:defRPr smtClean="0"/>
            </a:lvl1pPr>
          </a:lstStyle>
          <a:p>
            <a:pPr>
              <a:defRPr/>
            </a:pPr>
            <a:fld id="{E51B8447-15BB-D64C-8749-37A3743FACE8}" type="datetime1">
              <a:rPr lang="en-US"/>
              <a:pPr>
                <a:defRPr/>
              </a:pPr>
              <a:t>1/28/16</a:t>
            </a:fld>
            <a:endParaRPr lang="en-GB"/>
          </a:p>
        </p:txBody>
      </p:sp>
      <p:sp>
        <p:nvSpPr>
          <p:cNvPr id="6" name="Slide Number Placeholder 9"/>
          <p:cNvSpPr>
            <a:spLocks noGrp="1"/>
          </p:cNvSpPr>
          <p:nvPr>
            <p:ph type="sldNum" sz="quarter" idx="11"/>
          </p:nvPr>
        </p:nvSpPr>
        <p:spPr/>
        <p:txBody>
          <a:bodyPr/>
          <a:lstStyle>
            <a:lvl1pPr>
              <a:defRPr smtClean="0"/>
            </a:lvl1pPr>
          </a:lstStyle>
          <a:p>
            <a:pPr>
              <a:defRPr/>
            </a:pPr>
            <a:fld id="{3792B561-3F8D-544C-833A-C1B591D2F6D5}" type="slidenum">
              <a:rPr lang="en-GB"/>
              <a:pPr>
                <a:defRPr/>
              </a:pPr>
              <a:t>‹#›</a:t>
            </a:fld>
            <a:endParaRPr lang="en-GB"/>
          </a:p>
        </p:txBody>
      </p:sp>
      <p:sp>
        <p:nvSpPr>
          <p:cNvPr id="7" name="Footer Placeholder 11"/>
          <p:cNvSpPr>
            <a:spLocks noGrp="1"/>
          </p:cNvSpPr>
          <p:nvPr>
            <p:ph type="ftr" sz="quarter" idx="12"/>
          </p:nvPr>
        </p:nvSpPr>
        <p:spPr/>
        <p:txBody>
          <a:bodyPr rtlCol="0"/>
          <a:lstStyle>
            <a:lvl1pPr>
              <a:defRPr/>
            </a:lvl1pPr>
          </a:lstStyle>
          <a:p>
            <a:pPr>
              <a:defRPr/>
            </a:pPr>
            <a:endParaRPr lang="en-GB"/>
          </a:p>
        </p:txBody>
      </p:sp>
    </p:spTree>
    <p:extLst>
      <p:ext uri="{BB962C8B-B14F-4D97-AF65-F5344CB8AC3E}">
        <p14:creationId xmlns:p14="http://schemas.microsoft.com/office/powerpoint/2010/main" val="3752261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GB"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GB"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GB" smtClean="0"/>
              <a:t>Click to edit Master text styles</a:t>
            </a:r>
          </a:p>
        </p:txBody>
      </p:sp>
      <p:sp>
        <p:nvSpPr>
          <p:cNvPr id="7" name="Date Placeholder 9"/>
          <p:cNvSpPr>
            <a:spLocks noGrp="1"/>
          </p:cNvSpPr>
          <p:nvPr>
            <p:ph type="dt" sz="half" idx="10"/>
          </p:nvPr>
        </p:nvSpPr>
        <p:spPr/>
        <p:txBody>
          <a:bodyPr/>
          <a:lstStyle>
            <a:lvl1pPr>
              <a:defRPr smtClean="0"/>
            </a:lvl1pPr>
          </a:lstStyle>
          <a:p>
            <a:pPr>
              <a:defRPr/>
            </a:pPr>
            <a:fld id="{9B43B335-75C3-154D-8D53-DF9C757D971D}" type="datetime1">
              <a:rPr lang="en-US"/>
              <a:pPr>
                <a:defRPr/>
              </a:pPr>
              <a:t>1/28/16</a:t>
            </a:fld>
            <a:endParaRPr lang="en-GB"/>
          </a:p>
        </p:txBody>
      </p:sp>
      <p:sp>
        <p:nvSpPr>
          <p:cNvPr id="8" name="Slide Number Placeholder 11"/>
          <p:cNvSpPr>
            <a:spLocks noGrp="1"/>
          </p:cNvSpPr>
          <p:nvPr>
            <p:ph type="sldNum" sz="quarter" idx="11"/>
          </p:nvPr>
        </p:nvSpPr>
        <p:spPr/>
        <p:txBody>
          <a:bodyPr/>
          <a:lstStyle>
            <a:lvl1pPr>
              <a:defRPr smtClean="0"/>
            </a:lvl1pPr>
          </a:lstStyle>
          <a:p>
            <a:pPr>
              <a:defRPr/>
            </a:pPr>
            <a:fld id="{A1328D09-528B-1448-AC4C-66E8F9CBEFEC}" type="slidenum">
              <a:rPr lang="en-GB"/>
              <a:pPr>
                <a:defRPr/>
              </a:pPr>
              <a:t>‹#›</a:t>
            </a:fld>
            <a:endParaRPr lang="en-GB"/>
          </a:p>
        </p:txBody>
      </p:sp>
      <p:sp>
        <p:nvSpPr>
          <p:cNvPr id="9" name="Footer Placeholder 13"/>
          <p:cNvSpPr>
            <a:spLocks noGrp="1"/>
          </p:cNvSpPr>
          <p:nvPr>
            <p:ph type="ftr" sz="quarter" idx="12"/>
          </p:nvPr>
        </p:nvSpPr>
        <p:spPr/>
        <p:txBody>
          <a:bodyPr rtlCol="0"/>
          <a:lstStyle>
            <a:lvl1pPr>
              <a:defRPr/>
            </a:lvl1pPr>
          </a:lstStyle>
          <a:p>
            <a:pPr>
              <a:defRPr/>
            </a:pPr>
            <a:endParaRPr lang="en-GB"/>
          </a:p>
        </p:txBody>
      </p:sp>
    </p:spTree>
    <p:extLst>
      <p:ext uri="{BB962C8B-B14F-4D97-AF65-F5344CB8AC3E}">
        <p14:creationId xmlns:p14="http://schemas.microsoft.com/office/powerpoint/2010/main" val="1481357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1C79F5A5-0454-8046-B014-1FA879527D9A}" type="datetime1">
              <a:rPr lang="en-US"/>
              <a:pPr>
                <a:defRPr/>
              </a:pPr>
              <a:t>1/28/16</a:t>
            </a:fld>
            <a:endParaRPr lang="en-GB"/>
          </a:p>
        </p:txBody>
      </p:sp>
      <p:sp>
        <p:nvSpPr>
          <p:cNvPr id="4" name="Footer Placeholder 2"/>
          <p:cNvSpPr>
            <a:spLocks noGrp="1"/>
          </p:cNvSpPr>
          <p:nvPr>
            <p:ph type="ftr" sz="quarter" idx="11"/>
          </p:nvPr>
        </p:nvSpPr>
        <p:spPr/>
        <p:txBody>
          <a:bodyPr/>
          <a:lstStyle>
            <a:lvl1pPr>
              <a:defRPr/>
            </a:lvl1pPr>
          </a:lstStyle>
          <a:p>
            <a:pPr>
              <a:defRPr/>
            </a:pPr>
            <a:endParaRPr lang="en-GB"/>
          </a:p>
        </p:txBody>
      </p:sp>
      <p:sp>
        <p:nvSpPr>
          <p:cNvPr id="5" name="Slide Number Placeholder 22"/>
          <p:cNvSpPr>
            <a:spLocks noGrp="1"/>
          </p:cNvSpPr>
          <p:nvPr>
            <p:ph type="sldNum" sz="quarter" idx="12"/>
          </p:nvPr>
        </p:nvSpPr>
        <p:spPr/>
        <p:txBody>
          <a:bodyPr/>
          <a:lstStyle>
            <a:lvl1pPr>
              <a:defRPr/>
            </a:lvl1pPr>
          </a:lstStyle>
          <a:p>
            <a:pPr>
              <a:defRPr/>
            </a:pPr>
            <a:fld id="{A5738938-FD27-DE49-B214-FEDCAA2FC09E}" type="slidenum">
              <a:rPr lang="en-GB"/>
              <a:pPr>
                <a:defRPr/>
              </a:pPr>
              <a:t>‹#›</a:t>
            </a:fld>
            <a:endParaRPr lang="en-GB"/>
          </a:p>
        </p:txBody>
      </p:sp>
    </p:spTree>
    <p:extLst>
      <p:ext uri="{BB962C8B-B14F-4D97-AF65-F5344CB8AC3E}">
        <p14:creationId xmlns:p14="http://schemas.microsoft.com/office/powerpoint/2010/main" val="3318196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fld id="{C845211A-5505-9544-8A12-8D87FEFA575F}" type="datetime1">
              <a:rPr lang="en-US"/>
              <a:pPr>
                <a:defRPr/>
              </a:pPr>
              <a:t>1/28/16</a:t>
            </a:fld>
            <a:endParaRPr lang="en-GB"/>
          </a:p>
        </p:txBody>
      </p:sp>
      <p:sp>
        <p:nvSpPr>
          <p:cNvPr id="3" name="Footer Placeholder 2"/>
          <p:cNvSpPr>
            <a:spLocks noGrp="1"/>
          </p:cNvSpPr>
          <p:nvPr>
            <p:ph type="ftr" sz="quarter" idx="11"/>
          </p:nvPr>
        </p:nvSpPr>
        <p:spPr/>
        <p:txBody>
          <a:bodyPr/>
          <a:lstStyle>
            <a:lvl1pPr>
              <a:defRPr/>
            </a:lvl1pPr>
          </a:lstStyle>
          <a:p>
            <a:pPr>
              <a:defRPr/>
            </a:pPr>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smtClean="0">
                <a:solidFill>
                  <a:schemeClr val="tx2"/>
                </a:solidFill>
              </a:defRPr>
            </a:lvl1pPr>
          </a:lstStyle>
          <a:p>
            <a:pPr>
              <a:defRPr/>
            </a:pPr>
            <a:fld id="{F0EEDCFC-129D-5C4F-A20C-00518DE7B053}" type="slidenum">
              <a:rPr lang="en-GB"/>
              <a:pPr>
                <a:defRPr/>
              </a:pPr>
              <a:t>‹#›</a:t>
            </a:fld>
            <a:endParaRPr lang="en-GB"/>
          </a:p>
        </p:txBody>
      </p:sp>
    </p:spTree>
    <p:extLst>
      <p:ext uri="{BB962C8B-B14F-4D97-AF65-F5344CB8AC3E}">
        <p14:creationId xmlns:p14="http://schemas.microsoft.com/office/powerpoint/2010/main" val="2516638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GB"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GB"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58BA7C13-CD9C-2D4C-8058-1580BD4F7D76}" type="datetime1">
              <a:rPr lang="en-US"/>
              <a:pPr>
                <a:defRPr/>
              </a:pPr>
              <a:t>1/28/16</a:t>
            </a:fld>
            <a:endParaRPr lang="en-GB"/>
          </a:p>
        </p:txBody>
      </p:sp>
      <p:sp>
        <p:nvSpPr>
          <p:cNvPr id="6" name="Footer Placeholder 2"/>
          <p:cNvSpPr>
            <a:spLocks noGrp="1"/>
          </p:cNvSpPr>
          <p:nvPr>
            <p:ph type="ftr" sz="quarter" idx="11"/>
          </p:nvPr>
        </p:nvSpPr>
        <p:spPr/>
        <p:txBody>
          <a:bodyPr/>
          <a:lstStyle>
            <a:lvl1pPr>
              <a:defRPr/>
            </a:lvl1pPr>
          </a:lstStyle>
          <a:p>
            <a:pPr>
              <a:defRPr/>
            </a:pPr>
            <a:endParaRPr lang="en-GB"/>
          </a:p>
        </p:txBody>
      </p:sp>
      <p:sp>
        <p:nvSpPr>
          <p:cNvPr id="7" name="Slide Number Placeholder 22"/>
          <p:cNvSpPr>
            <a:spLocks noGrp="1"/>
          </p:cNvSpPr>
          <p:nvPr>
            <p:ph type="sldNum" sz="quarter" idx="12"/>
          </p:nvPr>
        </p:nvSpPr>
        <p:spPr/>
        <p:txBody>
          <a:bodyPr/>
          <a:lstStyle>
            <a:lvl1pPr>
              <a:defRPr/>
            </a:lvl1pPr>
          </a:lstStyle>
          <a:p>
            <a:pPr>
              <a:defRPr/>
            </a:pPr>
            <a:fld id="{5DFF81D4-777D-A243-85B3-D52D7929C98D}" type="slidenum">
              <a:rPr lang="en-GB"/>
              <a:pPr>
                <a:defRPr/>
              </a:pPr>
              <a:t>‹#›</a:t>
            </a:fld>
            <a:endParaRPr lang="en-GB"/>
          </a:p>
        </p:txBody>
      </p:sp>
    </p:spTree>
    <p:extLst>
      <p:ext uri="{BB962C8B-B14F-4D97-AF65-F5344CB8AC3E}">
        <p14:creationId xmlns:p14="http://schemas.microsoft.com/office/powerpoint/2010/main" val="152302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GB"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GB"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GB"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a:lstStyle>
            <a:lvl1pPr>
              <a:defRPr smtClean="0"/>
            </a:lvl1pPr>
          </a:lstStyle>
          <a:p>
            <a:pPr>
              <a:defRPr/>
            </a:pPr>
            <a:fld id="{F6AE0F4C-C094-924B-A322-EE41E039EA53}" type="datetime1">
              <a:rPr lang="en-US"/>
              <a:pPr>
                <a:defRPr/>
              </a:pPr>
              <a:t>1/28/16</a:t>
            </a:fld>
            <a:endParaRPr lang="en-GB"/>
          </a:p>
        </p:txBody>
      </p:sp>
      <p:sp>
        <p:nvSpPr>
          <p:cNvPr id="10" name="Slide Number Placeholder 12"/>
          <p:cNvSpPr>
            <a:spLocks noGrp="1"/>
          </p:cNvSpPr>
          <p:nvPr>
            <p:ph type="sldNum" sz="quarter" idx="11"/>
          </p:nvPr>
        </p:nvSpPr>
        <p:spPr>
          <a:xfrm>
            <a:off x="0" y="4667250"/>
            <a:ext cx="1447800" cy="663575"/>
          </a:xfrm>
        </p:spPr>
        <p:txBody>
          <a:bodyPr/>
          <a:lstStyle>
            <a:lvl1pPr>
              <a:defRPr sz="2800" smtClean="0"/>
            </a:lvl1pPr>
          </a:lstStyle>
          <a:p>
            <a:pPr>
              <a:defRPr/>
            </a:pPr>
            <a:fld id="{1FE64299-5FD1-8245-83B6-60E45343E18B}" type="slidenum">
              <a:rPr lang="en-GB"/>
              <a:pPr>
                <a:defRPr/>
              </a:pPr>
              <a:t>‹#›</a:t>
            </a:fld>
            <a:endParaRPr lang="en-GB"/>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GB"/>
          </a:p>
        </p:txBody>
      </p:sp>
    </p:spTree>
    <p:extLst>
      <p:ext uri="{BB962C8B-B14F-4D97-AF65-F5344CB8AC3E}">
        <p14:creationId xmlns:p14="http://schemas.microsoft.com/office/powerpoint/2010/main" val="240637538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60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a:p>
        </p:txBody>
      </p:sp>
      <p:sp>
        <p:nvSpPr>
          <p:cNvPr id="1027" name="Text Placeholder 12"/>
          <p:cNvSpPr>
            <a:spLocks noGrp="1"/>
          </p:cNvSpPr>
          <p:nvPr>
            <p:ph type="body" idx="1"/>
          </p:nvPr>
        </p:nvSpPr>
        <p:spPr bwMode="auto">
          <a:xfrm>
            <a:off x="612775" y="1268760"/>
            <a:ext cx="8153400" cy="4857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wrap="square" lIns="91440" tIns="45720" rIns="91440" bIns="45720" numCol="1" anchor="ctr" anchorCtr="0" compatLnSpc="1">
            <a:prstTxWarp prst="textNoShape">
              <a:avLst/>
            </a:prstTxWarp>
          </a:bodyPr>
          <a:lstStyle>
            <a:lvl1pPr>
              <a:defRPr sz="1400" smtClean="0">
                <a:solidFill>
                  <a:schemeClr val="tx2"/>
                </a:solidFill>
                <a:latin typeface="Tw Cen MT" charset="0"/>
              </a:defRPr>
            </a:lvl1pPr>
          </a:lstStyle>
          <a:p>
            <a:pPr>
              <a:defRPr/>
            </a:pPr>
            <a:fld id="{B932A10D-4C9C-D341-A7AE-DB310997F92F}" type="datetime1">
              <a:rPr lang="en-US"/>
              <a:pPr>
                <a:defRPr/>
              </a:pPr>
              <a:t>1/28/16</a:t>
            </a:fld>
            <a:endParaRPr lang="en-GB"/>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ea typeface="+mn-ea"/>
                <a:cs typeface="+mn-cs"/>
              </a:defRPr>
            </a:lvl1pPr>
          </a:lstStyle>
          <a:p>
            <a:pPr>
              <a:defRPr/>
            </a:pPr>
            <a:endParaRPr lang="en-GB"/>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90872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90550" y="90872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0" y="908720"/>
            <a:ext cx="533400" cy="244475"/>
          </a:xfrm>
          <a:prstGeom prst="rect">
            <a:avLst/>
          </a:prstGeom>
        </p:spPr>
        <p:txBody>
          <a:bodyPr vert="horz" wrap="square" lIns="91440" tIns="45720" rIns="91440" bIns="45720" numCol="1" anchor="ctr" anchorCtr="0" compatLnSpc="1">
            <a:prstTxWarp prst="textNoShape">
              <a:avLst/>
            </a:prstTxWarp>
            <a:normAutofit/>
          </a:bodyPr>
          <a:lstStyle>
            <a:lvl1pPr algn="ctr">
              <a:defRPr sz="1400" b="1" smtClean="0">
                <a:solidFill>
                  <a:srgbClr val="FFFFFF"/>
                </a:solidFill>
                <a:latin typeface="Tw Cen MT" charset="0"/>
              </a:defRPr>
            </a:lvl1pPr>
          </a:lstStyle>
          <a:p>
            <a:pPr>
              <a:defRPr/>
            </a:pPr>
            <a:fld id="{8FEED4D5-49A2-554F-89FE-8004EBB5D68D}"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701" r:id="rId1"/>
    <p:sldLayoutId id="2147483697" r:id="rId2"/>
    <p:sldLayoutId id="2147483702" r:id="rId3"/>
    <p:sldLayoutId id="2147483703" r:id="rId4"/>
    <p:sldLayoutId id="2147483704" r:id="rId5"/>
    <p:sldLayoutId id="2147483698" r:id="rId6"/>
    <p:sldLayoutId id="2147483705" r:id="rId7"/>
    <p:sldLayoutId id="2147483699" r:id="rId8"/>
    <p:sldLayoutId id="2147483706" r:id="rId9"/>
    <p:sldLayoutId id="2147483700" r:id="rId10"/>
    <p:sldLayoutId id="2147483707" r:id="rId11"/>
  </p:sldLayoutIdLst>
  <p:txStyles>
    <p:titleStyle>
      <a:lvl1pPr algn="l" rtl="0" eaLnBrk="0" fontAlgn="base" hangingPunct="0">
        <a:spcBef>
          <a:spcPct val="0"/>
        </a:spcBef>
        <a:spcAft>
          <a:spcPct val="0"/>
        </a:spcAft>
        <a:defRPr sz="4400" kern="1200">
          <a:solidFill>
            <a:schemeClr val="tx2"/>
          </a:solidFill>
          <a:latin typeface="+mj-lt"/>
          <a:ea typeface="ＭＳ Ｐゴシック" pitchFamily="-109" charset="-128"/>
          <a:cs typeface="ＭＳ Ｐゴシック" pitchFamily="-109" charset="-128"/>
        </a:defRPr>
      </a:lvl1pPr>
      <a:lvl2pPr algn="l" rtl="0" eaLnBrk="0" fontAlgn="base" hangingPunct="0">
        <a:spcBef>
          <a:spcPct val="0"/>
        </a:spcBef>
        <a:spcAft>
          <a:spcPct val="0"/>
        </a:spcAft>
        <a:defRPr sz="4400">
          <a:solidFill>
            <a:schemeClr val="tx2"/>
          </a:solidFill>
          <a:latin typeface="Tw Cen MT" pitchFamily="-109" charset="-18"/>
          <a:ea typeface="ＭＳ Ｐゴシック" pitchFamily="-109" charset="-128"/>
          <a:cs typeface="ＭＳ Ｐゴシック" pitchFamily="-109" charset="-128"/>
        </a:defRPr>
      </a:lvl2pPr>
      <a:lvl3pPr algn="l" rtl="0" eaLnBrk="0" fontAlgn="base" hangingPunct="0">
        <a:spcBef>
          <a:spcPct val="0"/>
        </a:spcBef>
        <a:spcAft>
          <a:spcPct val="0"/>
        </a:spcAft>
        <a:defRPr sz="4400">
          <a:solidFill>
            <a:schemeClr val="tx2"/>
          </a:solidFill>
          <a:latin typeface="Tw Cen MT" pitchFamily="-109" charset="-18"/>
          <a:ea typeface="ＭＳ Ｐゴシック" pitchFamily="-109" charset="-128"/>
          <a:cs typeface="ＭＳ Ｐゴシック" pitchFamily="-109" charset="-128"/>
        </a:defRPr>
      </a:lvl3pPr>
      <a:lvl4pPr algn="l" rtl="0" eaLnBrk="0" fontAlgn="base" hangingPunct="0">
        <a:spcBef>
          <a:spcPct val="0"/>
        </a:spcBef>
        <a:spcAft>
          <a:spcPct val="0"/>
        </a:spcAft>
        <a:defRPr sz="4400">
          <a:solidFill>
            <a:schemeClr val="tx2"/>
          </a:solidFill>
          <a:latin typeface="Tw Cen MT" pitchFamily="-109" charset="-18"/>
          <a:ea typeface="ＭＳ Ｐゴシック" pitchFamily="-109" charset="-128"/>
          <a:cs typeface="ＭＳ Ｐゴシック" pitchFamily="-109" charset="-128"/>
        </a:defRPr>
      </a:lvl4pPr>
      <a:lvl5pPr algn="l" rtl="0" eaLnBrk="0" fontAlgn="base" hangingPunct="0">
        <a:spcBef>
          <a:spcPct val="0"/>
        </a:spcBef>
        <a:spcAft>
          <a:spcPct val="0"/>
        </a:spcAft>
        <a:defRPr sz="4400">
          <a:solidFill>
            <a:schemeClr val="tx2"/>
          </a:solidFill>
          <a:latin typeface="Tw Cen MT" pitchFamily="-109" charset="-18"/>
          <a:ea typeface="ＭＳ Ｐゴシック" pitchFamily="-109" charset="-128"/>
          <a:cs typeface="ＭＳ Ｐゴシック" pitchFamily="-109" charset="-128"/>
        </a:defRPr>
      </a:lvl5pPr>
      <a:lvl6pPr marL="457200" algn="l" rtl="0" eaLnBrk="1" fontAlgn="base" hangingPunct="1">
        <a:spcBef>
          <a:spcPct val="0"/>
        </a:spcBef>
        <a:spcAft>
          <a:spcPct val="0"/>
        </a:spcAft>
        <a:defRPr sz="4400">
          <a:solidFill>
            <a:schemeClr val="tx2"/>
          </a:solidFill>
          <a:latin typeface="Tw Cen MT" pitchFamily="-109" charset="-18"/>
          <a:ea typeface="ＭＳ Ｐゴシック" pitchFamily="-109" charset="-128"/>
          <a:cs typeface="ＭＳ Ｐゴシック" pitchFamily="-109" charset="-128"/>
        </a:defRPr>
      </a:lvl6pPr>
      <a:lvl7pPr marL="914400" algn="l" rtl="0" eaLnBrk="1" fontAlgn="base" hangingPunct="1">
        <a:spcBef>
          <a:spcPct val="0"/>
        </a:spcBef>
        <a:spcAft>
          <a:spcPct val="0"/>
        </a:spcAft>
        <a:defRPr sz="4400">
          <a:solidFill>
            <a:schemeClr val="tx2"/>
          </a:solidFill>
          <a:latin typeface="Tw Cen MT" pitchFamily="-109" charset="-18"/>
          <a:ea typeface="ＭＳ Ｐゴシック" pitchFamily="-109" charset="-128"/>
          <a:cs typeface="ＭＳ Ｐゴシック" pitchFamily="-109" charset="-128"/>
        </a:defRPr>
      </a:lvl7pPr>
      <a:lvl8pPr marL="1371600" algn="l" rtl="0" eaLnBrk="1" fontAlgn="base" hangingPunct="1">
        <a:spcBef>
          <a:spcPct val="0"/>
        </a:spcBef>
        <a:spcAft>
          <a:spcPct val="0"/>
        </a:spcAft>
        <a:defRPr sz="4400">
          <a:solidFill>
            <a:schemeClr val="tx2"/>
          </a:solidFill>
          <a:latin typeface="Tw Cen MT" pitchFamily="-109" charset="-18"/>
          <a:ea typeface="ＭＳ Ｐゴシック" pitchFamily="-109" charset="-128"/>
          <a:cs typeface="ＭＳ Ｐゴシック" pitchFamily="-109" charset="-128"/>
        </a:defRPr>
      </a:lvl8pPr>
      <a:lvl9pPr marL="1828800" algn="l" rtl="0" eaLnBrk="1" fontAlgn="base" hangingPunct="1">
        <a:spcBef>
          <a:spcPct val="0"/>
        </a:spcBef>
        <a:spcAft>
          <a:spcPct val="0"/>
        </a:spcAft>
        <a:defRPr sz="4400">
          <a:solidFill>
            <a:schemeClr val="tx2"/>
          </a:solidFill>
          <a:latin typeface="Tw Cen MT" pitchFamily="-109" charset="-18"/>
          <a:ea typeface="ＭＳ Ｐゴシック" pitchFamily="-109" charset="-128"/>
          <a:cs typeface="ＭＳ Ｐゴシック" pitchFamily="-109" charset="-128"/>
        </a:defRPr>
      </a:lvl9pPr>
    </p:titleStyle>
    <p:bodyStyle>
      <a:lvl1pPr marL="319088" indent="-319088" algn="l" rtl="0" eaLnBrk="0" fontAlgn="base" hangingPunct="0">
        <a:spcBef>
          <a:spcPts val="700"/>
        </a:spcBef>
        <a:spcAft>
          <a:spcPct val="0"/>
        </a:spcAft>
        <a:buClr>
          <a:schemeClr val="accent2"/>
        </a:buClr>
        <a:buSzPct val="60000"/>
        <a:buFont typeface="Wingdings" charset="0"/>
        <a:buChar char=""/>
        <a:defRPr sz="2900" kern="1200">
          <a:solidFill>
            <a:schemeClr val="tx1"/>
          </a:solidFill>
          <a:latin typeface="+mn-lt"/>
          <a:ea typeface="ＭＳ Ｐゴシック" pitchFamily="-109" charset="-128"/>
          <a:cs typeface="ＭＳ Ｐゴシック" pitchFamily="-109" charset="-128"/>
        </a:defRPr>
      </a:lvl1pPr>
      <a:lvl2pPr marL="639763" indent="-273050" algn="l" rtl="0" eaLnBrk="0" fontAlgn="base" hangingPunct="0">
        <a:spcBef>
          <a:spcPts val="550"/>
        </a:spcBef>
        <a:spcAft>
          <a:spcPct val="0"/>
        </a:spcAft>
        <a:buClr>
          <a:schemeClr val="accent1"/>
        </a:buClr>
        <a:buSzPct val="70000"/>
        <a:buFont typeface="Wingdings 2" charset="0"/>
        <a:buChar char=""/>
        <a:defRPr sz="2600" kern="1200">
          <a:solidFill>
            <a:schemeClr val="tx1"/>
          </a:solidFill>
          <a:latin typeface="+mn-lt"/>
          <a:ea typeface="ＭＳ Ｐゴシック" pitchFamily="-109" charset="-128"/>
          <a:cs typeface="+mn-cs"/>
        </a:defRPr>
      </a:lvl2pPr>
      <a:lvl3pPr marL="914400" indent="-228600" algn="l" rtl="0" eaLnBrk="0" fontAlgn="base" hangingPunct="0">
        <a:spcBef>
          <a:spcPts val="500"/>
        </a:spcBef>
        <a:spcAft>
          <a:spcPct val="0"/>
        </a:spcAft>
        <a:buClr>
          <a:schemeClr val="accent2"/>
        </a:buClr>
        <a:buSzPct val="75000"/>
        <a:buFont typeface="Wingdings" charset="0"/>
        <a:buChar char=""/>
        <a:defRPr sz="2300" kern="1200">
          <a:solidFill>
            <a:schemeClr val="tx1"/>
          </a:solidFill>
          <a:latin typeface="+mn-lt"/>
          <a:ea typeface="ＭＳ Ｐゴシック" pitchFamily="-109" charset="-128"/>
          <a:cs typeface="+mn-cs"/>
        </a:defRPr>
      </a:lvl3pPr>
      <a:lvl4pPr marL="1371600" indent="-228600" algn="l" rtl="0" eaLnBrk="0" fontAlgn="base" hangingPunct="0">
        <a:spcBef>
          <a:spcPts val="400"/>
        </a:spcBef>
        <a:spcAft>
          <a:spcPct val="0"/>
        </a:spcAft>
        <a:buClr>
          <a:srgbClr val="A5AB81"/>
        </a:buClr>
        <a:buSzPct val="75000"/>
        <a:buFont typeface="Wingdings" charset="0"/>
        <a:buChar char=""/>
        <a:defRPr sz="2000" kern="1200">
          <a:solidFill>
            <a:schemeClr val="tx1"/>
          </a:solidFill>
          <a:latin typeface="+mn-lt"/>
          <a:ea typeface="ＭＳ Ｐゴシック" pitchFamily="-109" charset="-128"/>
          <a:cs typeface="+mn-cs"/>
        </a:defRPr>
      </a:lvl4pPr>
      <a:lvl5pPr marL="1828800" indent="-228600" algn="l" rtl="0" eaLnBrk="0" fontAlgn="base" hangingPunct="0">
        <a:spcBef>
          <a:spcPts val="400"/>
        </a:spcBef>
        <a:spcAft>
          <a:spcPct val="0"/>
        </a:spcAft>
        <a:buClr>
          <a:srgbClr val="D8B25C"/>
        </a:buClr>
        <a:buSzPct val="65000"/>
        <a:buFont typeface="Wingdings" charset="0"/>
        <a:buChar char=""/>
        <a:defRPr sz="2000" kern="1200">
          <a:solidFill>
            <a:schemeClr val="tx1"/>
          </a:solidFill>
          <a:latin typeface="+mn-lt"/>
          <a:ea typeface="ＭＳ Ｐゴシック" pitchFamily="-109" charset="-128"/>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ubtitle 1"/>
          <p:cNvSpPr>
            <a:spLocks noGrp="1"/>
          </p:cNvSpPr>
          <p:nvPr>
            <p:ph type="subTitle" idx="1"/>
          </p:nvPr>
        </p:nvSpPr>
        <p:spPr>
          <a:xfrm>
            <a:off x="2362200" y="6049963"/>
            <a:ext cx="6705600" cy="685800"/>
          </a:xfrm>
        </p:spPr>
        <p:txBody>
          <a:bodyPr/>
          <a:lstStyle/>
          <a:p>
            <a:pPr eaLnBrk="1" hangingPunct="1"/>
            <a:endParaRPr lang="en-US" dirty="0">
              <a:latin typeface="Tw Cen MT" charset="0"/>
              <a:ea typeface="ＭＳ Ｐゴシック" charset="0"/>
              <a:cs typeface="ＭＳ Ｐゴシック" charset="0"/>
            </a:endParaRPr>
          </a:p>
        </p:txBody>
      </p:sp>
      <p:sp>
        <p:nvSpPr>
          <p:cNvPr id="14338" name="Title 2"/>
          <p:cNvSpPr>
            <a:spLocks noGrp="1"/>
          </p:cNvSpPr>
          <p:nvPr>
            <p:ph type="ctrTitle"/>
          </p:nvPr>
        </p:nvSpPr>
        <p:spPr>
          <a:xfrm>
            <a:off x="1475656" y="1196752"/>
            <a:ext cx="6477000" cy="1066800"/>
          </a:xfrm>
        </p:spPr>
        <p:txBody>
          <a:bodyPr>
            <a:normAutofit/>
          </a:bodyPr>
          <a:lstStyle/>
          <a:p>
            <a:pPr eaLnBrk="1" hangingPunct="1"/>
            <a:r>
              <a:rPr lang="en-US" sz="4000" dirty="0">
                <a:latin typeface="Tw Cen MT" charset="0"/>
                <a:ea typeface="ＭＳ Ｐゴシック" charset="0"/>
                <a:cs typeface="ＭＳ Ｐゴシック" charset="0"/>
              </a:rPr>
              <a:t>Issues in Networking </a:t>
            </a:r>
            <a:r>
              <a:rPr lang="en-US" sz="4000" dirty="0" smtClean="0">
                <a:latin typeface="Tw Cen MT" charset="0"/>
                <a:ea typeface="ＭＳ Ｐゴシック" charset="0"/>
                <a:cs typeface="ＭＳ Ｐゴシック" charset="0"/>
              </a:rPr>
              <a:t>Graphics</a:t>
            </a:r>
            <a:endParaRPr lang="en-US" sz="4000" dirty="0">
              <a:latin typeface="Tw Cen MT" charset="0"/>
              <a:ea typeface="ＭＳ Ｐゴシック" charset="0"/>
              <a:cs typeface="ＭＳ Ｐゴシック"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608112"/>
          </a:xfrm>
        </p:spPr>
        <p:txBody>
          <a:bodyPr/>
          <a:lstStyle/>
          <a:p>
            <a:r>
              <a:rPr lang="en-US" dirty="0" smtClean="0"/>
              <a:t>Latency and Bandwidth</a:t>
            </a:r>
            <a:endParaRPr lang="en-US" dirty="0"/>
          </a:p>
        </p:txBody>
      </p:sp>
      <p:sp>
        <p:nvSpPr>
          <p:cNvPr id="3" name="Content Placeholder 2"/>
          <p:cNvSpPr>
            <a:spLocks noGrp="1"/>
          </p:cNvSpPr>
          <p:nvPr>
            <p:ph sz="quarter" idx="1"/>
          </p:nvPr>
        </p:nvSpPr>
        <p:spPr>
          <a:xfrm>
            <a:off x="611560" y="1196752"/>
            <a:ext cx="8153400" cy="5544616"/>
          </a:xfrm>
        </p:spPr>
        <p:txBody>
          <a:bodyPr/>
          <a:lstStyle/>
          <a:p>
            <a:r>
              <a:rPr lang="en-US" sz="2000" dirty="0" smtClean="0"/>
              <a:t>Designers have to make </a:t>
            </a:r>
            <a:r>
              <a:rPr lang="en-US" sz="2000" dirty="0" smtClean="0">
                <a:solidFill>
                  <a:srgbClr val="DD8047"/>
                </a:solidFill>
              </a:rPr>
              <a:t>strategic choices </a:t>
            </a:r>
            <a:r>
              <a:rPr lang="en-US" sz="2000" dirty="0" smtClean="0"/>
              <a:t>based upon the needs of their games and the environment that it will be distributed in to players.</a:t>
            </a:r>
          </a:p>
          <a:p>
            <a:r>
              <a:rPr lang="en-US" sz="2000" dirty="0" smtClean="0"/>
              <a:t>Biggest impact of </a:t>
            </a:r>
            <a:r>
              <a:rPr lang="en-US" sz="2000" dirty="0" smtClean="0">
                <a:solidFill>
                  <a:srgbClr val="DD8047"/>
                </a:solidFill>
              </a:rPr>
              <a:t>latency </a:t>
            </a:r>
            <a:r>
              <a:rPr lang="en-US" sz="2000" dirty="0" smtClean="0"/>
              <a:t>is on </a:t>
            </a:r>
            <a:r>
              <a:rPr lang="en-US" sz="2000" dirty="0" smtClean="0">
                <a:solidFill>
                  <a:srgbClr val="DD8047"/>
                </a:solidFill>
              </a:rPr>
              <a:t>synchronization</a:t>
            </a:r>
            <a:r>
              <a:rPr lang="en-US" sz="2000" dirty="0" smtClean="0"/>
              <a:t>.</a:t>
            </a:r>
          </a:p>
          <a:p>
            <a:r>
              <a:rPr lang="en-US" sz="2000" dirty="0" smtClean="0"/>
              <a:t>Using local inputs and </a:t>
            </a:r>
            <a:r>
              <a:rPr lang="en-US" sz="2000" dirty="0" smtClean="0">
                <a:solidFill>
                  <a:srgbClr val="DD8047"/>
                </a:solidFill>
              </a:rPr>
              <a:t>extrapolation</a:t>
            </a:r>
            <a:r>
              <a:rPr lang="en-US" sz="2000" dirty="0" smtClean="0"/>
              <a:t>, the behavior on the client can be made to look very continuous, however, it can lead to divergence from the real state, which will then need to be corrected, creating a possible glitch at client.</a:t>
            </a:r>
          </a:p>
          <a:p>
            <a:r>
              <a:rPr lang="en-US" sz="2000" dirty="0">
                <a:solidFill>
                  <a:schemeClr val="accent2">
                    <a:lumMod val="75000"/>
                  </a:schemeClr>
                </a:solidFill>
              </a:rPr>
              <a:t>Interpolation</a:t>
            </a:r>
            <a:r>
              <a:rPr lang="en-US" sz="2000" dirty="0"/>
              <a:t> can be used to overcome delays and losses of information, avoids jerkiness resulting from movement between two updates where one is delayed and thus skipped or one maybe lost</a:t>
            </a:r>
            <a:r>
              <a:rPr lang="en-US" sz="2000" dirty="0" smtClean="0"/>
              <a:t>.</a:t>
            </a:r>
          </a:p>
          <a:p>
            <a:r>
              <a:rPr lang="en-US" sz="2000" dirty="0" smtClean="0"/>
              <a:t>How often states have to be synchronized will depend on the ”</a:t>
            </a:r>
            <a:r>
              <a:rPr lang="en-US" sz="2000" dirty="0" smtClean="0">
                <a:solidFill>
                  <a:srgbClr val="DD8047"/>
                </a:solidFill>
              </a:rPr>
              <a:t>playability</a:t>
            </a:r>
            <a:r>
              <a:rPr lang="en-US" sz="2000" dirty="0" smtClean="0"/>
              <a:t>” of the game.</a:t>
            </a:r>
          </a:p>
          <a:p>
            <a:r>
              <a:rPr lang="en-US" sz="2000" dirty="0" smtClean="0"/>
              <a:t>Limiting user participation (no. of active players) can mitigate some problems</a:t>
            </a:r>
            <a:endParaRPr lang="en-US" sz="2000" dirty="0"/>
          </a:p>
        </p:txBody>
      </p:sp>
    </p:spTree>
    <p:extLst>
      <p:ext uri="{BB962C8B-B14F-4D97-AF65-F5344CB8AC3E}">
        <p14:creationId xmlns:p14="http://schemas.microsoft.com/office/powerpoint/2010/main" val="3588904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12648" y="228600"/>
            <a:ext cx="8153400" cy="608112"/>
          </a:xfrm>
        </p:spPr>
        <p:txBody>
          <a:bodyPr/>
          <a:lstStyle/>
          <a:p>
            <a:r>
              <a:rPr lang="en-US" dirty="0" smtClean="0"/>
              <a:t>Object Sharing Systems</a:t>
            </a:r>
            <a:endParaRPr lang="en-US" dirty="0"/>
          </a:p>
        </p:txBody>
      </p:sp>
      <p:sp>
        <p:nvSpPr>
          <p:cNvPr id="5" name="Content Placeholder 4"/>
          <p:cNvSpPr>
            <a:spLocks noGrp="1"/>
          </p:cNvSpPr>
          <p:nvPr>
            <p:ph sz="quarter" idx="1"/>
          </p:nvPr>
        </p:nvSpPr>
        <p:spPr/>
        <p:txBody>
          <a:bodyPr/>
          <a:lstStyle/>
          <a:p>
            <a:r>
              <a:rPr lang="en-US" dirty="0" smtClean="0"/>
              <a:t>Principle of object sharing systems is that the client processes access </a:t>
            </a:r>
            <a:r>
              <a:rPr lang="en-US" dirty="0" smtClean="0">
                <a:solidFill>
                  <a:srgbClr val="DD8047"/>
                </a:solidFill>
              </a:rPr>
              <a:t>locally stored</a:t>
            </a:r>
            <a:r>
              <a:rPr lang="en-US" dirty="0" smtClean="0"/>
              <a:t> objects</a:t>
            </a:r>
          </a:p>
          <a:p>
            <a:r>
              <a:rPr lang="en-US" dirty="0" smtClean="0"/>
              <a:t>Any </a:t>
            </a:r>
            <a:r>
              <a:rPr lang="en-US" dirty="0" smtClean="0">
                <a:solidFill>
                  <a:srgbClr val="DD8047"/>
                </a:solidFill>
              </a:rPr>
              <a:t>changes</a:t>
            </a:r>
            <a:r>
              <a:rPr lang="en-US" dirty="0" smtClean="0"/>
              <a:t> to these objects (i.e. changing instance variables, creating new classes) is automatically </a:t>
            </a:r>
            <a:r>
              <a:rPr lang="en-US" dirty="0" smtClean="0">
                <a:solidFill>
                  <a:srgbClr val="DD8047"/>
                </a:solidFill>
              </a:rPr>
              <a:t>propagated</a:t>
            </a:r>
            <a:r>
              <a:rPr lang="en-US" dirty="0" smtClean="0"/>
              <a:t> to other collaborating clients</a:t>
            </a:r>
            <a:r>
              <a:rPr lang="en-US" dirty="0"/>
              <a:t>.</a:t>
            </a:r>
            <a:endParaRPr lang="en-US" dirty="0" smtClean="0"/>
          </a:p>
        </p:txBody>
      </p:sp>
    </p:spTree>
    <p:extLst>
      <p:ext uri="{BB962C8B-B14F-4D97-AF65-F5344CB8AC3E}">
        <p14:creationId xmlns:p14="http://schemas.microsoft.com/office/powerpoint/2010/main" val="192996467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Group 85"/>
          <p:cNvGrpSpPr>
            <a:grpSpLocks/>
          </p:cNvGrpSpPr>
          <p:nvPr/>
        </p:nvGrpSpPr>
        <p:grpSpPr bwMode="auto">
          <a:xfrm>
            <a:off x="428625" y="1749425"/>
            <a:ext cx="8001000" cy="3676650"/>
            <a:chOff x="428596" y="214290"/>
            <a:chExt cx="8001056" cy="3676375"/>
          </a:xfrm>
        </p:grpSpPr>
        <p:sp>
          <p:nvSpPr>
            <p:cNvPr id="5" name="Rectangle 4"/>
            <p:cNvSpPr/>
            <p:nvPr/>
          </p:nvSpPr>
          <p:spPr>
            <a:xfrm>
              <a:off x="428596" y="214290"/>
              <a:ext cx="3143272" cy="2928719"/>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n-GB" sz="1600" b="1">
                  <a:solidFill>
                    <a:schemeClr val="tx1"/>
                  </a:solidFill>
                  <a:latin typeface="Arial" charset="0"/>
                  <a:ea typeface="ＭＳ Ｐゴシック" charset="0"/>
                  <a:cs typeface="Arial" charset="0"/>
                </a:rPr>
                <a:t>Client A</a:t>
              </a:r>
              <a:endParaRPr lang="en-GB" sz="1400" b="1">
                <a:solidFill>
                  <a:schemeClr val="tx1"/>
                </a:solidFill>
                <a:latin typeface="Arial" charset="0"/>
                <a:ea typeface="ＭＳ Ｐゴシック" charset="0"/>
                <a:cs typeface="Arial" charset="0"/>
              </a:endParaRPr>
            </a:p>
          </p:txBody>
        </p:sp>
        <p:sp>
          <p:nvSpPr>
            <p:cNvPr id="22" name="Rectangle 21"/>
            <p:cNvSpPr/>
            <p:nvPr/>
          </p:nvSpPr>
          <p:spPr>
            <a:xfrm>
              <a:off x="500035" y="1142909"/>
              <a:ext cx="3000396" cy="1500075"/>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600" b="1">
                  <a:solidFill>
                    <a:schemeClr val="tx1"/>
                  </a:solidFill>
                  <a:latin typeface="Arial" charset="0"/>
                  <a:ea typeface="ＭＳ Ｐゴシック" charset="0"/>
                  <a:cs typeface="Arial" charset="0"/>
                </a:rPr>
                <a:t>Objects</a:t>
              </a:r>
              <a:endParaRPr lang="en-GB" sz="1400" b="1">
                <a:solidFill>
                  <a:schemeClr val="tx1"/>
                </a:solidFill>
                <a:latin typeface="Arial" charset="0"/>
                <a:ea typeface="ＭＳ Ｐゴシック" charset="0"/>
                <a:cs typeface="Arial" charset="0"/>
              </a:endParaRPr>
            </a:p>
          </p:txBody>
        </p:sp>
        <p:sp>
          <p:nvSpPr>
            <p:cNvPr id="7" name="Oval 6"/>
            <p:cNvSpPr/>
            <p:nvPr/>
          </p:nvSpPr>
          <p:spPr>
            <a:xfrm>
              <a:off x="1928795" y="1714366"/>
              <a:ext cx="142876" cy="142864"/>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8" name="Oval 7"/>
            <p:cNvSpPr/>
            <p:nvPr/>
          </p:nvSpPr>
          <p:spPr>
            <a:xfrm>
              <a:off x="1000100" y="1857230"/>
              <a:ext cx="142876" cy="142864"/>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9" name="Oval 8"/>
            <p:cNvSpPr/>
            <p:nvPr/>
          </p:nvSpPr>
          <p:spPr>
            <a:xfrm>
              <a:off x="2143108" y="2142959"/>
              <a:ext cx="142876" cy="142864"/>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0" name="Oval 9"/>
            <p:cNvSpPr/>
            <p:nvPr/>
          </p:nvSpPr>
          <p:spPr>
            <a:xfrm>
              <a:off x="2357423" y="1857230"/>
              <a:ext cx="142876" cy="142864"/>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1" name="Oval 10"/>
            <p:cNvSpPr/>
            <p:nvPr/>
          </p:nvSpPr>
          <p:spPr>
            <a:xfrm>
              <a:off x="2214547" y="1500069"/>
              <a:ext cx="142876" cy="142864"/>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9" name="Oval 18"/>
            <p:cNvSpPr/>
            <p:nvPr/>
          </p:nvSpPr>
          <p:spPr>
            <a:xfrm>
              <a:off x="2592374" y="2063590"/>
              <a:ext cx="142876" cy="142864"/>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38" name="Oval 37"/>
            <p:cNvSpPr/>
            <p:nvPr/>
          </p:nvSpPr>
          <p:spPr>
            <a:xfrm>
              <a:off x="1500167" y="2071526"/>
              <a:ext cx="142876" cy="142864"/>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39" name="Oval 38"/>
            <p:cNvSpPr/>
            <p:nvPr/>
          </p:nvSpPr>
          <p:spPr>
            <a:xfrm>
              <a:off x="1357291" y="1500069"/>
              <a:ext cx="142876" cy="142864"/>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20" name="Rectangle 19"/>
            <p:cNvSpPr/>
            <p:nvPr/>
          </p:nvSpPr>
          <p:spPr>
            <a:xfrm>
              <a:off x="500035" y="785747"/>
              <a:ext cx="3000396" cy="357161"/>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600" b="1">
                  <a:solidFill>
                    <a:schemeClr val="tx1"/>
                  </a:solidFill>
                  <a:latin typeface="Arial" charset="0"/>
                  <a:ea typeface="ＭＳ Ｐゴシック" charset="0"/>
                  <a:cs typeface="Arial" charset="0"/>
                </a:rPr>
                <a:t>Application</a:t>
              </a:r>
              <a:endParaRPr lang="en-GB" sz="1400" b="1">
                <a:solidFill>
                  <a:schemeClr val="tx1"/>
                </a:solidFill>
                <a:latin typeface="Arial" charset="0"/>
                <a:ea typeface="ＭＳ Ｐゴシック" charset="0"/>
                <a:cs typeface="Arial" charset="0"/>
              </a:endParaRPr>
            </a:p>
          </p:txBody>
        </p:sp>
        <p:sp>
          <p:nvSpPr>
            <p:cNvPr id="21" name="Rectangle 20"/>
            <p:cNvSpPr/>
            <p:nvPr/>
          </p:nvSpPr>
          <p:spPr>
            <a:xfrm>
              <a:off x="500035" y="2642983"/>
              <a:ext cx="3000396" cy="357161"/>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600" b="1">
                  <a:solidFill>
                    <a:schemeClr val="tx1"/>
                  </a:solidFill>
                  <a:latin typeface="Arial" charset="0"/>
                  <a:ea typeface="ＭＳ Ｐゴシック" charset="0"/>
                  <a:cs typeface="Arial" charset="0"/>
                </a:rPr>
                <a:t>Network Object-Sharing </a:t>
              </a:r>
              <a:endParaRPr lang="en-GB" sz="1400" b="1">
                <a:solidFill>
                  <a:schemeClr val="tx1"/>
                </a:solidFill>
                <a:latin typeface="Arial" charset="0"/>
                <a:ea typeface="ＭＳ Ｐゴシック" charset="0"/>
                <a:cs typeface="Arial" charset="0"/>
              </a:endParaRPr>
            </a:p>
          </p:txBody>
        </p:sp>
        <p:sp>
          <p:nvSpPr>
            <p:cNvPr id="23" name="Rectangle 22"/>
            <p:cNvSpPr/>
            <p:nvPr/>
          </p:nvSpPr>
          <p:spPr>
            <a:xfrm>
              <a:off x="5286380" y="214290"/>
              <a:ext cx="3143272" cy="2928719"/>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n-GB" sz="1600" b="1">
                  <a:solidFill>
                    <a:schemeClr val="tx1"/>
                  </a:solidFill>
                  <a:latin typeface="Arial" charset="0"/>
                  <a:ea typeface="ＭＳ Ｐゴシック" charset="0"/>
                  <a:cs typeface="Arial" charset="0"/>
                </a:rPr>
                <a:t>Client B</a:t>
              </a:r>
              <a:endParaRPr lang="en-GB" sz="1400" b="1">
                <a:solidFill>
                  <a:schemeClr val="tx1"/>
                </a:solidFill>
                <a:latin typeface="Arial" charset="0"/>
                <a:ea typeface="ＭＳ Ｐゴシック" charset="0"/>
                <a:cs typeface="Arial" charset="0"/>
              </a:endParaRPr>
            </a:p>
          </p:txBody>
        </p:sp>
        <p:sp>
          <p:nvSpPr>
            <p:cNvPr id="24" name="Rectangle 23"/>
            <p:cNvSpPr/>
            <p:nvPr/>
          </p:nvSpPr>
          <p:spPr>
            <a:xfrm>
              <a:off x="5357819" y="1142909"/>
              <a:ext cx="3000396" cy="1500075"/>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600" b="1">
                  <a:solidFill>
                    <a:schemeClr val="tx1"/>
                  </a:solidFill>
                  <a:latin typeface="Arial" charset="0"/>
                  <a:ea typeface="ＭＳ Ｐゴシック" charset="0"/>
                  <a:cs typeface="Arial" charset="0"/>
                </a:rPr>
                <a:t>Objects</a:t>
              </a:r>
              <a:endParaRPr lang="en-GB" sz="1400" b="1">
                <a:solidFill>
                  <a:schemeClr val="tx1"/>
                </a:solidFill>
                <a:latin typeface="Arial" charset="0"/>
                <a:ea typeface="ＭＳ Ｐゴシック" charset="0"/>
                <a:cs typeface="Arial" charset="0"/>
              </a:endParaRPr>
            </a:p>
          </p:txBody>
        </p:sp>
        <p:sp>
          <p:nvSpPr>
            <p:cNvPr id="25" name="Oval 24"/>
            <p:cNvSpPr/>
            <p:nvPr/>
          </p:nvSpPr>
          <p:spPr>
            <a:xfrm>
              <a:off x="6786579" y="1714366"/>
              <a:ext cx="142876" cy="142864"/>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26" name="Oval 25"/>
            <p:cNvSpPr/>
            <p:nvPr/>
          </p:nvSpPr>
          <p:spPr>
            <a:xfrm>
              <a:off x="5857884" y="1857230"/>
              <a:ext cx="142876" cy="142864"/>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27" name="Oval 26"/>
            <p:cNvSpPr/>
            <p:nvPr/>
          </p:nvSpPr>
          <p:spPr>
            <a:xfrm>
              <a:off x="7000892" y="2142959"/>
              <a:ext cx="142876" cy="142864"/>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28" name="Oval 27"/>
            <p:cNvSpPr/>
            <p:nvPr/>
          </p:nvSpPr>
          <p:spPr>
            <a:xfrm>
              <a:off x="7215207" y="1857230"/>
              <a:ext cx="142876" cy="142864"/>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29" name="Oval 28"/>
            <p:cNvSpPr/>
            <p:nvPr/>
          </p:nvSpPr>
          <p:spPr>
            <a:xfrm>
              <a:off x="7072331" y="1500069"/>
              <a:ext cx="142876" cy="142864"/>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30" name="Oval 29"/>
            <p:cNvSpPr/>
            <p:nvPr/>
          </p:nvSpPr>
          <p:spPr>
            <a:xfrm>
              <a:off x="7450158" y="2063590"/>
              <a:ext cx="142876" cy="142864"/>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31" name="Oval 30"/>
            <p:cNvSpPr/>
            <p:nvPr/>
          </p:nvSpPr>
          <p:spPr>
            <a:xfrm>
              <a:off x="6143636" y="1714366"/>
              <a:ext cx="142876" cy="142864"/>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33" name="Rectangle 32"/>
            <p:cNvSpPr/>
            <p:nvPr/>
          </p:nvSpPr>
          <p:spPr>
            <a:xfrm>
              <a:off x="5357819" y="785747"/>
              <a:ext cx="3000396" cy="357161"/>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600" b="1">
                  <a:solidFill>
                    <a:schemeClr val="tx1"/>
                  </a:solidFill>
                  <a:latin typeface="Arial" charset="0"/>
                  <a:ea typeface="ＭＳ Ｐゴシック" charset="0"/>
                  <a:cs typeface="Arial" charset="0"/>
                </a:rPr>
                <a:t>Application</a:t>
              </a:r>
              <a:endParaRPr lang="en-GB" sz="1400" b="1">
                <a:solidFill>
                  <a:schemeClr val="tx1"/>
                </a:solidFill>
                <a:latin typeface="Arial" charset="0"/>
                <a:ea typeface="ＭＳ Ｐゴシック" charset="0"/>
                <a:cs typeface="Arial" charset="0"/>
              </a:endParaRPr>
            </a:p>
          </p:txBody>
        </p:sp>
        <p:sp>
          <p:nvSpPr>
            <p:cNvPr id="34" name="Rectangle 33"/>
            <p:cNvSpPr/>
            <p:nvPr/>
          </p:nvSpPr>
          <p:spPr>
            <a:xfrm>
              <a:off x="5357819" y="2642983"/>
              <a:ext cx="3000396" cy="357161"/>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600" b="1">
                  <a:solidFill>
                    <a:schemeClr val="tx1"/>
                  </a:solidFill>
                  <a:latin typeface="Arial" charset="0"/>
                  <a:ea typeface="ＭＳ Ｐゴシック" charset="0"/>
                  <a:cs typeface="Arial" charset="0"/>
                </a:rPr>
                <a:t>Network Object-Sharing </a:t>
              </a:r>
              <a:endParaRPr lang="en-GB" sz="1400" b="1">
                <a:solidFill>
                  <a:schemeClr val="tx1"/>
                </a:solidFill>
                <a:latin typeface="Arial" charset="0"/>
                <a:ea typeface="ＭＳ Ｐゴシック" charset="0"/>
                <a:cs typeface="Arial" charset="0"/>
              </a:endParaRPr>
            </a:p>
          </p:txBody>
        </p:sp>
        <p:sp>
          <p:nvSpPr>
            <p:cNvPr id="35" name="Oval 34"/>
            <p:cNvSpPr/>
            <p:nvPr/>
          </p:nvSpPr>
          <p:spPr>
            <a:xfrm>
              <a:off x="1714480" y="1285773"/>
              <a:ext cx="1357323" cy="1285779"/>
            </a:xfrm>
            <a:prstGeom prst="ellipse">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a:p>
          </p:txBody>
        </p:sp>
        <p:sp>
          <p:nvSpPr>
            <p:cNvPr id="36" name="Oval 35"/>
            <p:cNvSpPr/>
            <p:nvPr/>
          </p:nvSpPr>
          <p:spPr>
            <a:xfrm>
              <a:off x="6572264" y="1285773"/>
              <a:ext cx="1357323" cy="1285779"/>
            </a:xfrm>
            <a:prstGeom prst="ellipse">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a:p>
          </p:txBody>
        </p:sp>
        <p:sp>
          <p:nvSpPr>
            <p:cNvPr id="16413" name="TextBox 50"/>
            <p:cNvSpPr txBox="1">
              <a:spLocks noChangeArrowheads="1"/>
            </p:cNvSpPr>
            <p:nvPr/>
          </p:nvSpPr>
          <p:spPr bwMode="auto">
            <a:xfrm>
              <a:off x="3929058" y="3429000"/>
              <a:ext cx="206874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w Cen MT" charset="0"/>
                  <a:ea typeface="ＭＳ Ｐゴシック" charset="0"/>
                  <a:cs typeface="ＭＳ Ｐゴシック" charset="0"/>
                </a:defRPr>
              </a:lvl1pPr>
              <a:lvl2pPr marL="37931725" indent="-37474525">
                <a:defRPr>
                  <a:solidFill>
                    <a:schemeClr val="tx1"/>
                  </a:solidFill>
                  <a:latin typeface="Tw Cen MT" charset="0"/>
                  <a:ea typeface="ＭＳ Ｐゴシック" charset="0"/>
                </a:defRPr>
              </a:lvl2pPr>
              <a:lvl3pPr>
                <a:defRPr>
                  <a:solidFill>
                    <a:schemeClr val="tx1"/>
                  </a:solidFill>
                  <a:latin typeface="Tw Cen MT" charset="0"/>
                  <a:ea typeface="ＭＳ Ｐゴシック" charset="0"/>
                </a:defRPr>
              </a:lvl3pPr>
              <a:lvl4pPr>
                <a:defRPr>
                  <a:solidFill>
                    <a:schemeClr val="tx1"/>
                  </a:solidFill>
                  <a:latin typeface="Tw Cen MT" charset="0"/>
                  <a:ea typeface="ＭＳ Ｐゴシック" charset="0"/>
                </a:defRPr>
              </a:lvl4pPr>
              <a:lvl5pPr>
                <a:defRPr>
                  <a:solidFill>
                    <a:schemeClr val="tx1"/>
                  </a:solidFill>
                  <a:latin typeface="Tw Cen MT" charset="0"/>
                  <a:ea typeface="ＭＳ Ｐゴシック" charset="0"/>
                </a:defRPr>
              </a:lvl5pPr>
              <a:lvl6pPr marL="457200" fontAlgn="base">
                <a:spcBef>
                  <a:spcPct val="0"/>
                </a:spcBef>
                <a:spcAft>
                  <a:spcPct val="0"/>
                </a:spcAft>
                <a:defRPr>
                  <a:solidFill>
                    <a:schemeClr val="tx1"/>
                  </a:solidFill>
                  <a:latin typeface="Tw Cen MT" charset="0"/>
                  <a:ea typeface="ＭＳ Ｐゴシック" charset="0"/>
                </a:defRPr>
              </a:lvl6pPr>
              <a:lvl7pPr marL="914400" fontAlgn="base">
                <a:spcBef>
                  <a:spcPct val="0"/>
                </a:spcBef>
                <a:spcAft>
                  <a:spcPct val="0"/>
                </a:spcAft>
                <a:defRPr>
                  <a:solidFill>
                    <a:schemeClr val="tx1"/>
                  </a:solidFill>
                  <a:latin typeface="Tw Cen MT" charset="0"/>
                  <a:ea typeface="ＭＳ Ｐゴシック" charset="0"/>
                </a:defRPr>
              </a:lvl7pPr>
              <a:lvl8pPr marL="1371600" fontAlgn="base">
                <a:spcBef>
                  <a:spcPct val="0"/>
                </a:spcBef>
                <a:spcAft>
                  <a:spcPct val="0"/>
                </a:spcAft>
                <a:defRPr>
                  <a:solidFill>
                    <a:schemeClr val="tx1"/>
                  </a:solidFill>
                  <a:latin typeface="Tw Cen MT" charset="0"/>
                  <a:ea typeface="ＭＳ Ｐゴシック" charset="0"/>
                </a:defRPr>
              </a:lvl8pPr>
              <a:lvl9pPr marL="1828800" fontAlgn="base">
                <a:spcBef>
                  <a:spcPct val="0"/>
                </a:spcBef>
                <a:spcAft>
                  <a:spcPct val="0"/>
                </a:spcAft>
                <a:defRPr>
                  <a:solidFill>
                    <a:schemeClr val="tx1"/>
                  </a:solidFill>
                  <a:latin typeface="Tw Cen MT" charset="0"/>
                  <a:ea typeface="ＭＳ Ｐゴシック" charset="0"/>
                </a:defRPr>
              </a:lvl9pPr>
            </a:lstStyle>
            <a:p>
              <a:r>
                <a:rPr lang="en-GB" sz="2400"/>
                <a:t>Shared Objects</a:t>
              </a:r>
            </a:p>
          </p:txBody>
        </p:sp>
        <p:cxnSp>
          <p:nvCxnSpPr>
            <p:cNvPr id="53" name="Shape 52"/>
            <p:cNvCxnSpPr>
              <a:stCxn id="16413" idx="3"/>
              <a:endCxn id="36" idx="4"/>
            </p:cNvCxnSpPr>
            <p:nvPr/>
          </p:nvCxnSpPr>
          <p:spPr>
            <a:xfrm flipV="1">
              <a:off x="5997585" y="2571552"/>
              <a:ext cx="1254134" cy="1088944"/>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Shape 54"/>
            <p:cNvCxnSpPr>
              <a:stCxn id="16413" idx="1"/>
              <a:endCxn id="35" idx="4"/>
            </p:cNvCxnSpPr>
            <p:nvPr/>
          </p:nvCxnSpPr>
          <p:spPr>
            <a:xfrm rot="10800000">
              <a:off x="2393935" y="2571552"/>
              <a:ext cx="1535124" cy="1088944"/>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16387" name="Title 31"/>
          <p:cNvSpPr>
            <a:spLocks noGrp="1"/>
          </p:cNvSpPr>
          <p:nvPr>
            <p:ph type="title"/>
          </p:nvPr>
        </p:nvSpPr>
        <p:spPr/>
        <p:txBody>
          <a:bodyPr/>
          <a:lstStyle/>
          <a:p>
            <a:endParaRPr lang="en-US">
              <a:latin typeface="Tw Cen MT" charset="0"/>
              <a:ea typeface="ＭＳ Ｐゴシック" charset="0"/>
              <a:cs typeface="ＭＳ Ｐゴシック" charset="0"/>
            </a:endParaRPr>
          </a:p>
        </p:txBody>
      </p:sp>
    </p:spTree>
    <p:extLst>
      <p:ext uri="{BB962C8B-B14F-4D97-AF65-F5344CB8AC3E}">
        <p14:creationId xmlns:p14="http://schemas.microsoft.com/office/powerpoint/2010/main" val="175141629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28625" y="1471613"/>
            <a:ext cx="3143250" cy="2928937"/>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n-GB" sz="1600" b="1">
                <a:solidFill>
                  <a:schemeClr val="tx1"/>
                </a:solidFill>
                <a:latin typeface="Arial" charset="0"/>
                <a:ea typeface="ＭＳ Ｐゴシック" charset="0"/>
                <a:cs typeface="Arial" charset="0"/>
              </a:rPr>
              <a:t>Client A</a:t>
            </a:r>
            <a:endParaRPr lang="en-GB" sz="1400" b="1">
              <a:solidFill>
                <a:schemeClr val="tx1"/>
              </a:solidFill>
              <a:latin typeface="Arial" charset="0"/>
              <a:ea typeface="ＭＳ Ｐゴシック" charset="0"/>
              <a:cs typeface="Arial" charset="0"/>
            </a:endParaRPr>
          </a:p>
        </p:txBody>
      </p:sp>
      <p:sp>
        <p:nvSpPr>
          <p:cNvPr id="22" name="Rectangle 21"/>
          <p:cNvSpPr/>
          <p:nvPr/>
        </p:nvSpPr>
        <p:spPr>
          <a:xfrm>
            <a:off x="500063" y="2400300"/>
            <a:ext cx="3000375" cy="1500188"/>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600" b="1">
                <a:solidFill>
                  <a:schemeClr val="tx1"/>
                </a:solidFill>
                <a:latin typeface="Arial" charset="0"/>
                <a:ea typeface="ＭＳ Ｐゴシック" charset="0"/>
                <a:cs typeface="Arial" charset="0"/>
              </a:rPr>
              <a:t>Objects</a:t>
            </a:r>
            <a:endParaRPr lang="en-GB" sz="1400" b="1">
              <a:solidFill>
                <a:schemeClr val="tx1"/>
              </a:solidFill>
              <a:latin typeface="Arial" charset="0"/>
              <a:ea typeface="ＭＳ Ｐゴシック" charset="0"/>
              <a:cs typeface="Arial" charset="0"/>
            </a:endParaRPr>
          </a:p>
        </p:txBody>
      </p:sp>
      <p:sp>
        <p:nvSpPr>
          <p:cNvPr id="7" name="Oval 6"/>
          <p:cNvSpPr/>
          <p:nvPr/>
        </p:nvSpPr>
        <p:spPr>
          <a:xfrm>
            <a:off x="1928813" y="2971800"/>
            <a:ext cx="142875" cy="142875"/>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8" name="Oval 7"/>
          <p:cNvSpPr/>
          <p:nvPr/>
        </p:nvSpPr>
        <p:spPr>
          <a:xfrm>
            <a:off x="1000125" y="3114675"/>
            <a:ext cx="142875" cy="142875"/>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9" name="Oval 8"/>
          <p:cNvSpPr/>
          <p:nvPr/>
        </p:nvSpPr>
        <p:spPr>
          <a:xfrm>
            <a:off x="2143125" y="3400425"/>
            <a:ext cx="142875" cy="142875"/>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0" name="Oval 9"/>
          <p:cNvSpPr/>
          <p:nvPr/>
        </p:nvSpPr>
        <p:spPr>
          <a:xfrm>
            <a:off x="2357438" y="3114675"/>
            <a:ext cx="142875" cy="142875"/>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1" name="Oval 10"/>
          <p:cNvSpPr/>
          <p:nvPr/>
        </p:nvSpPr>
        <p:spPr>
          <a:xfrm>
            <a:off x="2214563" y="2757488"/>
            <a:ext cx="142875" cy="142875"/>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19" name="Oval 18"/>
          <p:cNvSpPr/>
          <p:nvPr/>
        </p:nvSpPr>
        <p:spPr>
          <a:xfrm>
            <a:off x="2592388" y="3321050"/>
            <a:ext cx="142875" cy="142875"/>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38" name="Oval 37"/>
          <p:cNvSpPr/>
          <p:nvPr/>
        </p:nvSpPr>
        <p:spPr>
          <a:xfrm>
            <a:off x="1500188" y="3328988"/>
            <a:ext cx="142875" cy="142875"/>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39" name="Oval 38"/>
          <p:cNvSpPr/>
          <p:nvPr/>
        </p:nvSpPr>
        <p:spPr>
          <a:xfrm>
            <a:off x="1357313" y="2757488"/>
            <a:ext cx="142875" cy="142875"/>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20" name="Rectangle 19"/>
          <p:cNvSpPr/>
          <p:nvPr/>
        </p:nvSpPr>
        <p:spPr>
          <a:xfrm>
            <a:off x="500063" y="2043113"/>
            <a:ext cx="3000375" cy="357187"/>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600" b="1">
                <a:solidFill>
                  <a:schemeClr val="tx1"/>
                </a:solidFill>
                <a:latin typeface="Arial" charset="0"/>
                <a:ea typeface="ＭＳ Ｐゴシック" charset="0"/>
                <a:cs typeface="Arial" charset="0"/>
              </a:rPr>
              <a:t>Application</a:t>
            </a:r>
            <a:endParaRPr lang="en-GB" sz="1400" b="1">
              <a:solidFill>
                <a:schemeClr val="tx1"/>
              </a:solidFill>
              <a:latin typeface="Arial" charset="0"/>
              <a:ea typeface="ＭＳ Ｐゴシック" charset="0"/>
              <a:cs typeface="Arial" charset="0"/>
            </a:endParaRPr>
          </a:p>
        </p:txBody>
      </p:sp>
      <p:sp>
        <p:nvSpPr>
          <p:cNvPr id="21" name="Rectangle 20"/>
          <p:cNvSpPr/>
          <p:nvPr/>
        </p:nvSpPr>
        <p:spPr>
          <a:xfrm>
            <a:off x="500063" y="3900488"/>
            <a:ext cx="3000375" cy="357187"/>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600" b="1">
                <a:solidFill>
                  <a:schemeClr val="tx1"/>
                </a:solidFill>
                <a:latin typeface="Arial" charset="0"/>
                <a:ea typeface="ＭＳ Ｐゴシック" charset="0"/>
                <a:cs typeface="Arial" charset="0"/>
              </a:rPr>
              <a:t>Network Object-Sharing </a:t>
            </a:r>
            <a:endParaRPr lang="en-GB" sz="1400" b="1">
              <a:solidFill>
                <a:schemeClr val="tx1"/>
              </a:solidFill>
              <a:latin typeface="Arial" charset="0"/>
              <a:ea typeface="ＭＳ Ｐゴシック" charset="0"/>
              <a:cs typeface="Arial" charset="0"/>
            </a:endParaRPr>
          </a:p>
        </p:txBody>
      </p:sp>
      <p:sp>
        <p:nvSpPr>
          <p:cNvPr id="23" name="Rectangle 22"/>
          <p:cNvSpPr/>
          <p:nvPr/>
        </p:nvSpPr>
        <p:spPr>
          <a:xfrm>
            <a:off x="5286375" y="1471613"/>
            <a:ext cx="3143250" cy="2928937"/>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n-GB" sz="1600" b="1">
                <a:solidFill>
                  <a:schemeClr val="tx1"/>
                </a:solidFill>
                <a:latin typeface="Arial" charset="0"/>
                <a:ea typeface="ＭＳ Ｐゴシック" charset="0"/>
                <a:cs typeface="Arial" charset="0"/>
              </a:rPr>
              <a:t>Client B</a:t>
            </a:r>
            <a:endParaRPr lang="en-GB" sz="1400" b="1">
              <a:solidFill>
                <a:schemeClr val="tx1"/>
              </a:solidFill>
              <a:latin typeface="Arial" charset="0"/>
              <a:ea typeface="ＭＳ Ｐゴシック" charset="0"/>
              <a:cs typeface="Arial" charset="0"/>
            </a:endParaRPr>
          </a:p>
        </p:txBody>
      </p:sp>
      <p:sp>
        <p:nvSpPr>
          <p:cNvPr id="24" name="Rectangle 23"/>
          <p:cNvSpPr/>
          <p:nvPr/>
        </p:nvSpPr>
        <p:spPr>
          <a:xfrm>
            <a:off x="5357813" y="2400300"/>
            <a:ext cx="3000375" cy="1500188"/>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600" b="1">
                <a:solidFill>
                  <a:schemeClr val="tx1"/>
                </a:solidFill>
                <a:latin typeface="Arial" charset="0"/>
                <a:ea typeface="ＭＳ Ｐゴシック" charset="0"/>
                <a:cs typeface="Arial" charset="0"/>
              </a:rPr>
              <a:t>Objects</a:t>
            </a:r>
            <a:endParaRPr lang="en-GB" sz="1400" b="1">
              <a:solidFill>
                <a:schemeClr val="tx1"/>
              </a:solidFill>
              <a:latin typeface="Arial" charset="0"/>
              <a:ea typeface="ＭＳ Ｐゴシック" charset="0"/>
              <a:cs typeface="Arial" charset="0"/>
            </a:endParaRPr>
          </a:p>
        </p:txBody>
      </p:sp>
      <p:sp>
        <p:nvSpPr>
          <p:cNvPr id="25" name="Oval 24"/>
          <p:cNvSpPr/>
          <p:nvPr/>
        </p:nvSpPr>
        <p:spPr>
          <a:xfrm>
            <a:off x="6786563" y="2971800"/>
            <a:ext cx="142875" cy="142875"/>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26" name="Oval 25"/>
          <p:cNvSpPr/>
          <p:nvPr/>
        </p:nvSpPr>
        <p:spPr>
          <a:xfrm>
            <a:off x="5857875" y="3114675"/>
            <a:ext cx="142875" cy="142875"/>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27" name="Oval 26"/>
          <p:cNvSpPr/>
          <p:nvPr/>
        </p:nvSpPr>
        <p:spPr>
          <a:xfrm>
            <a:off x="7000875" y="3400425"/>
            <a:ext cx="142875" cy="142875"/>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28" name="Oval 27"/>
          <p:cNvSpPr/>
          <p:nvPr/>
        </p:nvSpPr>
        <p:spPr>
          <a:xfrm>
            <a:off x="7215188" y="3114675"/>
            <a:ext cx="142875" cy="142875"/>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29" name="Oval 28"/>
          <p:cNvSpPr/>
          <p:nvPr/>
        </p:nvSpPr>
        <p:spPr>
          <a:xfrm>
            <a:off x="7072313" y="2757488"/>
            <a:ext cx="142875" cy="142875"/>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30" name="Oval 29"/>
          <p:cNvSpPr/>
          <p:nvPr/>
        </p:nvSpPr>
        <p:spPr>
          <a:xfrm>
            <a:off x="7450138" y="3321050"/>
            <a:ext cx="142875" cy="142875"/>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31" name="Oval 30"/>
          <p:cNvSpPr/>
          <p:nvPr/>
        </p:nvSpPr>
        <p:spPr>
          <a:xfrm>
            <a:off x="6143625" y="2971800"/>
            <a:ext cx="142875" cy="142875"/>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600" b="1" dirty="0">
              <a:solidFill>
                <a:schemeClr val="tx1"/>
              </a:solidFill>
              <a:latin typeface="Arial" pitchFamily="34" charset="0"/>
              <a:cs typeface="Arial" pitchFamily="34" charset="0"/>
            </a:endParaRPr>
          </a:p>
        </p:txBody>
      </p:sp>
      <p:sp>
        <p:nvSpPr>
          <p:cNvPr id="33" name="Rectangle 32"/>
          <p:cNvSpPr/>
          <p:nvPr/>
        </p:nvSpPr>
        <p:spPr>
          <a:xfrm>
            <a:off x="5357813" y="2043113"/>
            <a:ext cx="3000375" cy="357187"/>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600" b="1">
                <a:solidFill>
                  <a:schemeClr val="tx1"/>
                </a:solidFill>
                <a:latin typeface="Arial" charset="0"/>
                <a:ea typeface="ＭＳ Ｐゴシック" charset="0"/>
                <a:cs typeface="Arial" charset="0"/>
              </a:rPr>
              <a:t>Application</a:t>
            </a:r>
            <a:endParaRPr lang="en-GB" sz="1400" b="1">
              <a:solidFill>
                <a:schemeClr val="tx1"/>
              </a:solidFill>
              <a:latin typeface="Arial" charset="0"/>
              <a:ea typeface="ＭＳ Ｐゴシック" charset="0"/>
              <a:cs typeface="Arial" charset="0"/>
            </a:endParaRPr>
          </a:p>
        </p:txBody>
      </p:sp>
      <p:sp>
        <p:nvSpPr>
          <p:cNvPr id="34" name="Rectangle 33"/>
          <p:cNvSpPr/>
          <p:nvPr/>
        </p:nvSpPr>
        <p:spPr>
          <a:xfrm>
            <a:off x="5357813" y="3900488"/>
            <a:ext cx="3000375" cy="357187"/>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600" b="1">
                <a:solidFill>
                  <a:schemeClr val="tx1"/>
                </a:solidFill>
                <a:latin typeface="Arial" charset="0"/>
                <a:ea typeface="ＭＳ Ｐゴシック" charset="0"/>
                <a:cs typeface="Arial" charset="0"/>
              </a:rPr>
              <a:t>Network Object-Sharing </a:t>
            </a:r>
            <a:endParaRPr lang="en-GB" sz="1400" b="1">
              <a:solidFill>
                <a:schemeClr val="tx1"/>
              </a:solidFill>
              <a:latin typeface="Arial" charset="0"/>
              <a:ea typeface="ＭＳ Ｐゴシック" charset="0"/>
              <a:cs typeface="Arial" charset="0"/>
            </a:endParaRPr>
          </a:p>
        </p:txBody>
      </p:sp>
      <p:sp>
        <p:nvSpPr>
          <p:cNvPr id="35" name="Oval 34"/>
          <p:cNvSpPr/>
          <p:nvPr/>
        </p:nvSpPr>
        <p:spPr>
          <a:xfrm>
            <a:off x="1714500" y="2543175"/>
            <a:ext cx="1357313" cy="1285875"/>
          </a:xfrm>
          <a:prstGeom prst="ellipse">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a:p>
        </p:txBody>
      </p:sp>
      <p:sp>
        <p:nvSpPr>
          <p:cNvPr id="36" name="Oval 35"/>
          <p:cNvSpPr/>
          <p:nvPr/>
        </p:nvSpPr>
        <p:spPr>
          <a:xfrm>
            <a:off x="6572250" y="2543175"/>
            <a:ext cx="1357313" cy="1285875"/>
          </a:xfrm>
          <a:prstGeom prst="ellipse">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a:p>
        </p:txBody>
      </p:sp>
      <p:cxnSp>
        <p:nvCxnSpPr>
          <p:cNvPr id="41" name="Straight Arrow Connector 40"/>
          <p:cNvCxnSpPr>
            <a:stCxn id="19" idx="0"/>
          </p:cNvCxnSpPr>
          <p:nvPr/>
        </p:nvCxnSpPr>
        <p:spPr>
          <a:xfrm rot="5400000" flipH="1" flipV="1">
            <a:off x="2102644" y="2759869"/>
            <a:ext cx="1122362" cy="0"/>
          </a:xfrm>
          <a:prstGeom prst="straightConnector1">
            <a:avLst/>
          </a:prstGeom>
          <a:ln w="19050">
            <a:headEnd type="triangle"/>
            <a:tailEnd type="non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rot="16200000" flipH="1">
            <a:off x="2358231" y="3774282"/>
            <a:ext cx="606425"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5400000">
            <a:off x="2074069" y="4661694"/>
            <a:ext cx="1177925" cy="4763"/>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2657475" y="5249863"/>
            <a:ext cx="4867275" cy="793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rot="16200000" flipV="1">
            <a:off x="6914357" y="4644231"/>
            <a:ext cx="1214438" cy="3175"/>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a:endCxn id="30" idx="4"/>
          </p:cNvCxnSpPr>
          <p:nvPr/>
        </p:nvCxnSpPr>
        <p:spPr>
          <a:xfrm rot="16200000" flipV="1">
            <a:off x="7235031" y="3750469"/>
            <a:ext cx="574675"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18465" name="TextBox 78"/>
          <p:cNvSpPr txBox="1">
            <a:spLocks noChangeArrowheads="1"/>
          </p:cNvSpPr>
          <p:nvPr/>
        </p:nvSpPr>
        <p:spPr bwMode="auto">
          <a:xfrm>
            <a:off x="2608263" y="2030413"/>
            <a:ext cx="3016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charset="0"/>
                <a:ea typeface="ＭＳ Ｐゴシック" charset="0"/>
                <a:cs typeface="ＭＳ Ｐゴシック" charset="0"/>
              </a:defRPr>
            </a:lvl1pPr>
            <a:lvl2pPr marL="37931725" indent="-37474525">
              <a:defRPr>
                <a:solidFill>
                  <a:schemeClr val="tx1"/>
                </a:solidFill>
                <a:latin typeface="Tw Cen MT" charset="0"/>
                <a:ea typeface="ＭＳ Ｐゴシック" charset="0"/>
              </a:defRPr>
            </a:lvl2pPr>
            <a:lvl3pPr>
              <a:defRPr>
                <a:solidFill>
                  <a:schemeClr val="tx1"/>
                </a:solidFill>
                <a:latin typeface="Tw Cen MT" charset="0"/>
                <a:ea typeface="ＭＳ Ｐゴシック" charset="0"/>
              </a:defRPr>
            </a:lvl3pPr>
            <a:lvl4pPr>
              <a:defRPr>
                <a:solidFill>
                  <a:schemeClr val="tx1"/>
                </a:solidFill>
                <a:latin typeface="Tw Cen MT" charset="0"/>
                <a:ea typeface="ＭＳ Ｐゴシック" charset="0"/>
              </a:defRPr>
            </a:lvl4pPr>
            <a:lvl5pPr>
              <a:defRPr>
                <a:solidFill>
                  <a:schemeClr val="tx1"/>
                </a:solidFill>
                <a:latin typeface="Tw Cen MT" charset="0"/>
                <a:ea typeface="ＭＳ Ｐゴシック" charset="0"/>
              </a:defRPr>
            </a:lvl5pPr>
            <a:lvl6pPr marL="457200" fontAlgn="base">
              <a:spcBef>
                <a:spcPct val="0"/>
              </a:spcBef>
              <a:spcAft>
                <a:spcPct val="0"/>
              </a:spcAft>
              <a:defRPr>
                <a:solidFill>
                  <a:schemeClr val="tx1"/>
                </a:solidFill>
                <a:latin typeface="Tw Cen MT" charset="0"/>
                <a:ea typeface="ＭＳ Ｐゴシック" charset="0"/>
              </a:defRPr>
            </a:lvl6pPr>
            <a:lvl7pPr marL="914400" fontAlgn="base">
              <a:spcBef>
                <a:spcPct val="0"/>
              </a:spcBef>
              <a:spcAft>
                <a:spcPct val="0"/>
              </a:spcAft>
              <a:defRPr>
                <a:solidFill>
                  <a:schemeClr val="tx1"/>
                </a:solidFill>
                <a:latin typeface="Tw Cen MT" charset="0"/>
                <a:ea typeface="ＭＳ Ｐゴシック" charset="0"/>
              </a:defRPr>
            </a:lvl7pPr>
            <a:lvl8pPr marL="1371600" fontAlgn="base">
              <a:spcBef>
                <a:spcPct val="0"/>
              </a:spcBef>
              <a:spcAft>
                <a:spcPct val="0"/>
              </a:spcAft>
              <a:defRPr>
                <a:solidFill>
                  <a:schemeClr val="tx1"/>
                </a:solidFill>
                <a:latin typeface="Tw Cen MT" charset="0"/>
                <a:ea typeface="ＭＳ Ｐゴシック" charset="0"/>
              </a:defRPr>
            </a:lvl8pPr>
            <a:lvl9pPr marL="1828800" fontAlgn="base">
              <a:spcBef>
                <a:spcPct val="0"/>
              </a:spcBef>
              <a:spcAft>
                <a:spcPct val="0"/>
              </a:spcAft>
              <a:defRPr>
                <a:solidFill>
                  <a:schemeClr val="tx1"/>
                </a:solidFill>
                <a:latin typeface="Tw Cen MT" charset="0"/>
                <a:ea typeface="ＭＳ Ｐゴシック" charset="0"/>
              </a:defRPr>
            </a:lvl9pPr>
          </a:lstStyle>
          <a:p>
            <a:r>
              <a:rPr lang="en-GB" sz="2400"/>
              <a:t>1</a:t>
            </a:r>
          </a:p>
        </p:txBody>
      </p:sp>
      <p:sp>
        <p:nvSpPr>
          <p:cNvPr id="18466" name="TextBox 79"/>
          <p:cNvSpPr txBox="1">
            <a:spLocks noChangeArrowheads="1"/>
          </p:cNvSpPr>
          <p:nvPr/>
        </p:nvSpPr>
        <p:spPr bwMode="auto">
          <a:xfrm>
            <a:off x="2428875" y="3471863"/>
            <a:ext cx="3016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charset="0"/>
                <a:ea typeface="ＭＳ Ｐゴシック" charset="0"/>
                <a:cs typeface="ＭＳ Ｐゴシック" charset="0"/>
              </a:defRPr>
            </a:lvl1pPr>
            <a:lvl2pPr marL="37931725" indent="-37474525">
              <a:defRPr>
                <a:solidFill>
                  <a:schemeClr val="tx1"/>
                </a:solidFill>
                <a:latin typeface="Tw Cen MT" charset="0"/>
                <a:ea typeface="ＭＳ Ｐゴシック" charset="0"/>
              </a:defRPr>
            </a:lvl2pPr>
            <a:lvl3pPr>
              <a:defRPr>
                <a:solidFill>
                  <a:schemeClr val="tx1"/>
                </a:solidFill>
                <a:latin typeface="Tw Cen MT" charset="0"/>
                <a:ea typeface="ＭＳ Ｐゴシック" charset="0"/>
              </a:defRPr>
            </a:lvl3pPr>
            <a:lvl4pPr>
              <a:defRPr>
                <a:solidFill>
                  <a:schemeClr val="tx1"/>
                </a:solidFill>
                <a:latin typeface="Tw Cen MT" charset="0"/>
                <a:ea typeface="ＭＳ Ｐゴシック" charset="0"/>
              </a:defRPr>
            </a:lvl4pPr>
            <a:lvl5pPr>
              <a:defRPr>
                <a:solidFill>
                  <a:schemeClr val="tx1"/>
                </a:solidFill>
                <a:latin typeface="Tw Cen MT" charset="0"/>
                <a:ea typeface="ＭＳ Ｐゴシック" charset="0"/>
              </a:defRPr>
            </a:lvl5pPr>
            <a:lvl6pPr marL="457200" fontAlgn="base">
              <a:spcBef>
                <a:spcPct val="0"/>
              </a:spcBef>
              <a:spcAft>
                <a:spcPct val="0"/>
              </a:spcAft>
              <a:defRPr>
                <a:solidFill>
                  <a:schemeClr val="tx1"/>
                </a:solidFill>
                <a:latin typeface="Tw Cen MT" charset="0"/>
                <a:ea typeface="ＭＳ Ｐゴシック" charset="0"/>
              </a:defRPr>
            </a:lvl6pPr>
            <a:lvl7pPr marL="914400" fontAlgn="base">
              <a:spcBef>
                <a:spcPct val="0"/>
              </a:spcBef>
              <a:spcAft>
                <a:spcPct val="0"/>
              </a:spcAft>
              <a:defRPr>
                <a:solidFill>
                  <a:schemeClr val="tx1"/>
                </a:solidFill>
                <a:latin typeface="Tw Cen MT" charset="0"/>
                <a:ea typeface="ＭＳ Ｐゴシック" charset="0"/>
              </a:defRPr>
            </a:lvl7pPr>
            <a:lvl8pPr marL="1371600" fontAlgn="base">
              <a:spcBef>
                <a:spcPct val="0"/>
              </a:spcBef>
              <a:spcAft>
                <a:spcPct val="0"/>
              </a:spcAft>
              <a:defRPr>
                <a:solidFill>
                  <a:schemeClr val="tx1"/>
                </a:solidFill>
                <a:latin typeface="Tw Cen MT" charset="0"/>
                <a:ea typeface="ＭＳ Ｐゴシック" charset="0"/>
              </a:defRPr>
            </a:lvl8pPr>
            <a:lvl9pPr marL="1828800" fontAlgn="base">
              <a:spcBef>
                <a:spcPct val="0"/>
              </a:spcBef>
              <a:spcAft>
                <a:spcPct val="0"/>
              </a:spcAft>
              <a:defRPr>
                <a:solidFill>
                  <a:schemeClr val="tx1"/>
                </a:solidFill>
                <a:latin typeface="Tw Cen MT" charset="0"/>
                <a:ea typeface="ＭＳ Ｐゴシック" charset="0"/>
              </a:defRPr>
            </a:lvl9pPr>
          </a:lstStyle>
          <a:p>
            <a:r>
              <a:rPr lang="en-GB" sz="2400"/>
              <a:t>2</a:t>
            </a:r>
          </a:p>
        </p:txBody>
      </p:sp>
      <p:sp>
        <p:nvSpPr>
          <p:cNvPr id="18467" name="TextBox 80"/>
          <p:cNvSpPr txBox="1">
            <a:spLocks noChangeArrowheads="1"/>
          </p:cNvSpPr>
          <p:nvPr/>
        </p:nvSpPr>
        <p:spPr bwMode="auto">
          <a:xfrm>
            <a:off x="2428875" y="4614863"/>
            <a:ext cx="3016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charset="0"/>
                <a:ea typeface="ＭＳ Ｐゴシック" charset="0"/>
                <a:cs typeface="ＭＳ Ｐゴシック" charset="0"/>
              </a:defRPr>
            </a:lvl1pPr>
            <a:lvl2pPr marL="37931725" indent="-37474525">
              <a:defRPr>
                <a:solidFill>
                  <a:schemeClr val="tx1"/>
                </a:solidFill>
                <a:latin typeface="Tw Cen MT" charset="0"/>
                <a:ea typeface="ＭＳ Ｐゴシック" charset="0"/>
              </a:defRPr>
            </a:lvl2pPr>
            <a:lvl3pPr>
              <a:defRPr>
                <a:solidFill>
                  <a:schemeClr val="tx1"/>
                </a:solidFill>
                <a:latin typeface="Tw Cen MT" charset="0"/>
                <a:ea typeface="ＭＳ Ｐゴシック" charset="0"/>
              </a:defRPr>
            </a:lvl3pPr>
            <a:lvl4pPr>
              <a:defRPr>
                <a:solidFill>
                  <a:schemeClr val="tx1"/>
                </a:solidFill>
                <a:latin typeface="Tw Cen MT" charset="0"/>
                <a:ea typeface="ＭＳ Ｐゴシック" charset="0"/>
              </a:defRPr>
            </a:lvl4pPr>
            <a:lvl5pPr>
              <a:defRPr>
                <a:solidFill>
                  <a:schemeClr val="tx1"/>
                </a:solidFill>
                <a:latin typeface="Tw Cen MT" charset="0"/>
                <a:ea typeface="ＭＳ Ｐゴシック" charset="0"/>
              </a:defRPr>
            </a:lvl5pPr>
            <a:lvl6pPr marL="457200" fontAlgn="base">
              <a:spcBef>
                <a:spcPct val="0"/>
              </a:spcBef>
              <a:spcAft>
                <a:spcPct val="0"/>
              </a:spcAft>
              <a:defRPr>
                <a:solidFill>
                  <a:schemeClr val="tx1"/>
                </a:solidFill>
                <a:latin typeface="Tw Cen MT" charset="0"/>
                <a:ea typeface="ＭＳ Ｐゴシック" charset="0"/>
              </a:defRPr>
            </a:lvl6pPr>
            <a:lvl7pPr marL="914400" fontAlgn="base">
              <a:spcBef>
                <a:spcPct val="0"/>
              </a:spcBef>
              <a:spcAft>
                <a:spcPct val="0"/>
              </a:spcAft>
              <a:defRPr>
                <a:solidFill>
                  <a:schemeClr val="tx1"/>
                </a:solidFill>
                <a:latin typeface="Tw Cen MT" charset="0"/>
                <a:ea typeface="ＭＳ Ｐゴシック" charset="0"/>
              </a:defRPr>
            </a:lvl7pPr>
            <a:lvl8pPr marL="1371600" fontAlgn="base">
              <a:spcBef>
                <a:spcPct val="0"/>
              </a:spcBef>
              <a:spcAft>
                <a:spcPct val="0"/>
              </a:spcAft>
              <a:defRPr>
                <a:solidFill>
                  <a:schemeClr val="tx1"/>
                </a:solidFill>
                <a:latin typeface="Tw Cen MT" charset="0"/>
                <a:ea typeface="ＭＳ Ｐゴシック" charset="0"/>
              </a:defRPr>
            </a:lvl8pPr>
            <a:lvl9pPr marL="1828800" fontAlgn="base">
              <a:spcBef>
                <a:spcPct val="0"/>
              </a:spcBef>
              <a:spcAft>
                <a:spcPct val="0"/>
              </a:spcAft>
              <a:defRPr>
                <a:solidFill>
                  <a:schemeClr val="tx1"/>
                </a:solidFill>
                <a:latin typeface="Tw Cen MT" charset="0"/>
                <a:ea typeface="ＭＳ Ｐゴシック" charset="0"/>
              </a:defRPr>
            </a:lvl9pPr>
          </a:lstStyle>
          <a:p>
            <a:r>
              <a:rPr lang="en-GB" sz="2400"/>
              <a:t>3</a:t>
            </a:r>
          </a:p>
        </p:txBody>
      </p:sp>
      <p:sp>
        <p:nvSpPr>
          <p:cNvPr id="18468" name="TextBox 81"/>
          <p:cNvSpPr txBox="1">
            <a:spLocks noChangeArrowheads="1"/>
          </p:cNvSpPr>
          <p:nvPr/>
        </p:nvSpPr>
        <p:spPr bwMode="auto">
          <a:xfrm>
            <a:off x="7286625" y="3471863"/>
            <a:ext cx="3016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charset="0"/>
                <a:ea typeface="ＭＳ Ｐゴシック" charset="0"/>
                <a:cs typeface="ＭＳ Ｐゴシック" charset="0"/>
              </a:defRPr>
            </a:lvl1pPr>
            <a:lvl2pPr marL="37931725" indent="-37474525">
              <a:defRPr>
                <a:solidFill>
                  <a:schemeClr val="tx1"/>
                </a:solidFill>
                <a:latin typeface="Tw Cen MT" charset="0"/>
                <a:ea typeface="ＭＳ Ｐゴシック" charset="0"/>
              </a:defRPr>
            </a:lvl2pPr>
            <a:lvl3pPr>
              <a:defRPr>
                <a:solidFill>
                  <a:schemeClr val="tx1"/>
                </a:solidFill>
                <a:latin typeface="Tw Cen MT" charset="0"/>
                <a:ea typeface="ＭＳ Ｐゴシック" charset="0"/>
              </a:defRPr>
            </a:lvl3pPr>
            <a:lvl4pPr>
              <a:defRPr>
                <a:solidFill>
                  <a:schemeClr val="tx1"/>
                </a:solidFill>
                <a:latin typeface="Tw Cen MT" charset="0"/>
                <a:ea typeface="ＭＳ Ｐゴシック" charset="0"/>
              </a:defRPr>
            </a:lvl4pPr>
            <a:lvl5pPr>
              <a:defRPr>
                <a:solidFill>
                  <a:schemeClr val="tx1"/>
                </a:solidFill>
                <a:latin typeface="Tw Cen MT" charset="0"/>
                <a:ea typeface="ＭＳ Ｐゴシック" charset="0"/>
              </a:defRPr>
            </a:lvl5pPr>
            <a:lvl6pPr marL="457200" fontAlgn="base">
              <a:spcBef>
                <a:spcPct val="0"/>
              </a:spcBef>
              <a:spcAft>
                <a:spcPct val="0"/>
              </a:spcAft>
              <a:defRPr>
                <a:solidFill>
                  <a:schemeClr val="tx1"/>
                </a:solidFill>
                <a:latin typeface="Tw Cen MT" charset="0"/>
                <a:ea typeface="ＭＳ Ｐゴシック" charset="0"/>
              </a:defRPr>
            </a:lvl6pPr>
            <a:lvl7pPr marL="914400" fontAlgn="base">
              <a:spcBef>
                <a:spcPct val="0"/>
              </a:spcBef>
              <a:spcAft>
                <a:spcPct val="0"/>
              </a:spcAft>
              <a:defRPr>
                <a:solidFill>
                  <a:schemeClr val="tx1"/>
                </a:solidFill>
                <a:latin typeface="Tw Cen MT" charset="0"/>
                <a:ea typeface="ＭＳ Ｐゴシック" charset="0"/>
              </a:defRPr>
            </a:lvl7pPr>
            <a:lvl8pPr marL="1371600" fontAlgn="base">
              <a:spcBef>
                <a:spcPct val="0"/>
              </a:spcBef>
              <a:spcAft>
                <a:spcPct val="0"/>
              </a:spcAft>
              <a:defRPr>
                <a:solidFill>
                  <a:schemeClr val="tx1"/>
                </a:solidFill>
                <a:latin typeface="Tw Cen MT" charset="0"/>
                <a:ea typeface="ＭＳ Ｐゴシック" charset="0"/>
              </a:defRPr>
            </a:lvl8pPr>
            <a:lvl9pPr marL="1828800" fontAlgn="base">
              <a:spcBef>
                <a:spcPct val="0"/>
              </a:spcBef>
              <a:spcAft>
                <a:spcPct val="0"/>
              </a:spcAft>
              <a:defRPr>
                <a:solidFill>
                  <a:schemeClr val="tx1"/>
                </a:solidFill>
                <a:latin typeface="Tw Cen MT" charset="0"/>
                <a:ea typeface="ＭＳ Ｐゴシック" charset="0"/>
              </a:defRPr>
            </a:lvl9pPr>
          </a:lstStyle>
          <a:p>
            <a:r>
              <a:rPr lang="en-GB" sz="2400"/>
              <a:t>4</a:t>
            </a:r>
          </a:p>
        </p:txBody>
      </p:sp>
      <p:sp>
        <p:nvSpPr>
          <p:cNvPr id="18469" name="Title 36"/>
          <p:cNvSpPr>
            <a:spLocks noGrp="1"/>
          </p:cNvSpPr>
          <p:nvPr>
            <p:ph type="title"/>
          </p:nvPr>
        </p:nvSpPr>
        <p:spPr/>
        <p:txBody>
          <a:bodyPr/>
          <a:lstStyle/>
          <a:p>
            <a:endParaRPr lang="en-US">
              <a:latin typeface="Tw Cen MT" charset="0"/>
              <a:ea typeface="ＭＳ Ｐゴシック" charset="0"/>
              <a:cs typeface="ＭＳ Ｐゴシック" charset="0"/>
            </a:endParaRPr>
          </a:p>
        </p:txBody>
      </p:sp>
      <p:sp>
        <p:nvSpPr>
          <p:cNvPr id="2" name="TextBox 1"/>
          <p:cNvSpPr txBox="1"/>
          <p:nvPr/>
        </p:nvSpPr>
        <p:spPr>
          <a:xfrm>
            <a:off x="899592" y="5373216"/>
            <a:ext cx="6314549" cy="1200329"/>
          </a:xfrm>
          <a:prstGeom prst="rect">
            <a:avLst/>
          </a:prstGeom>
          <a:noFill/>
        </p:spPr>
        <p:txBody>
          <a:bodyPr wrap="none" rtlCol="0">
            <a:spAutoFit/>
          </a:bodyPr>
          <a:lstStyle/>
          <a:p>
            <a:pPr marL="342900" indent="-342900">
              <a:buAutoNum type="arabicPeriod"/>
            </a:pPr>
            <a:r>
              <a:rPr lang="en-US" dirty="0" smtClean="0"/>
              <a:t>Application alters a variable on object</a:t>
            </a:r>
          </a:p>
          <a:p>
            <a:pPr marL="342900" indent="-342900">
              <a:buAutoNum type="arabicPeriod"/>
            </a:pPr>
            <a:r>
              <a:rPr lang="en-US" dirty="0" smtClean="0"/>
              <a:t>The system observes this alteration</a:t>
            </a:r>
          </a:p>
          <a:p>
            <a:pPr marL="342900" indent="-342900">
              <a:buAutoNum type="arabicPeriod"/>
            </a:pPr>
            <a:r>
              <a:rPr lang="en-US" dirty="0" err="1" smtClean="0"/>
              <a:t>Msg</a:t>
            </a:r>
            <a:r>
              <a:rPr lang="en-US" dirty="0" smtClean="0"/>
              <a:t> sent from A to B describing change</a:t>
            </a:r>
          </a:p>
          <a:p>
            <a:pPr marL="342900" indent="-342900">
              <a:buAutoNum type="arabicPeriod"/>
            </a:pPr>
            <a:r>
              <a:rPr lang="en-US" dirty="0" smtClean="0"/>
              <a:t>B receives this and applies change to local copy of object</a:t>
            </a:r>
            <a:endParaRPr lang="en-US" dirty="0"/>
          </a:p>
        </p:txBody>
      </p:sp>
    </p:spTree>
    <p:extLst>
      <p:ext uri="{BB962C8B-B14F-4D97-AF65-F5344CB8AC3E}">
        <p14:creationId xmlns:p14="http://schemas.microsoft.com/office/powerpoint/2010/main" val="18290169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536104"/>
          </a:xfrm>
        </p:spPr>
        <p:txBody>
          <a:bodyPr/>
          <a:lstStyle/>
          <a:p>
            <a:r>
              <a:rPr lang="en-US" dirty="0" smtClean="0"/>
              <a:t>Object Sharing Considerations</a:t>
            </a:r>
            <a:endParaRPr lang="en-US" dirty="0"/>
          </a:p>
        </p:txBody>
      </p:sp>
      <p:sp>
        <p:nvSpPr>
          <p:cNvPr id="3" name="Content Placeholder 2"/>
          <p:cNvSpPr>
            <a:spLocks noGrp="1"/>
          </p:cNvSpPr>
          <p:nvPr>
            <p:ph sz="quarter" idx="1"/>
          </p:nvPr>
        </p:nvSpPr>
        <p:spPr/>
        <p:txBody>
          <a:bodyPr/>
          <a:lstStyle/>
          <a:p>
            <a:r>
              <a:rPr lang="en-US" dirty="0" smtClean="0"/>
              <a:t>Need to get frequency of updates right: e.g., don’t send an update every time an instance variable changes, may not have great impact on play.</a:t>
            </a:r>
          </a:p>
          <a:p>
            <a:r>
              <a:rPr lang="en-US" dirty="0" smtClean="0"/>
              <a:t>Objects are typically owned by the process that created them: they share the fate of that process. If process disappears (i.e., is down), object disappears from other collaborators state space.</a:t>
            </a:r>
            <a:endParaRPr lang="en-US" dirty="0"/>
          </a:p>
          <a:p>
            <a:r>
              <a:rPr lang="en-US" dirty="0" smtClean="0"/>
              <a:t>Can be client-server or peer to peer</a:t>
            </a:r>
          </a:p>
        </p:txBody>
      </p:sp>
    </p:spTree>
    <p:extLst>
      <p:ext uri="{BB962C8B-B14F-4D97-AF65-F5344CB8AC3E}">
        <p14:creationId xmlns:p14="http://schemas.microsoft.com/office/powerpoint/2010/main" val="333141829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54"/>
          <p:cNvGrpSpPr>
            <a:grpSpLocks/>
          </p:cNvGrpSpPr>
          <p:nvPr/>
        </p:nvGrpSpPr>
        <p:grpSpPr bwMode="auto">
          <a:xfrm>
            <a:off x="214313" y="1731963"/>
            <a:ext cx="8396287" cy="4565180"/>
            <a:chOff x="214282" y="571480"/>
            <a:chExt cx="8396360" cy="4565068"/>
          </a:xfrm>
        </p:grpSpPr>
        <p:sp>
          <p:nvSpPr>
            <p:cNvPr id="5" name="Rectangle 4"/>
            <p:cNvSpPr/>
            <p:nvPr/>
          </p:nvSpPr>
          <p:spPr>
            <a:xfrm>
              <a:off x="214282" y="1357273"/>
              <a:ext cx="2181244" cy="1643023"/>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n-GB" sz="1400" b="1">
                  <a:solidFill>
                    <a:schemeClr val="tx1"/>
                  </a:solidFill>
                  <a:latin typeface="Arial" charset="0"/>
                  <a:ea typeface="ＭＳ Ｐゴシック" charset="0"/>
                  <a:cs typeface="Arial" charset="0"/>
                </a:rPr>
                <a:t>Client A</a:t>
              </a:r>
              <a:endParaRPr lang="en-GB" sz="1200" b="1">
                <a:solidFill>
                  <a:schemeClr val="tx1"/>
                </a:solidFill>
                <a:latin typeface="Arial" charset="0"/>
                <a:ea typeface="ＭＳ Ｐゴシック" charset="0"/>
                <a:cs typeface="Arial" charset="0"/>
              </a:endParaRPr>
            </a:p>
          </p:txBody>
        </p:sp>
        <p:sp>
          <p:nvSpPr>
            <p:cNvPr id="22" name="Rectangle 21"/>
            <p:cNvSpPr/>
            <p:nvPr/>
          </p:nvSpPr>
          <p:spPr>
            <a:xfrm>
              <a:off x="263494" y="2017657"/>
              <a:ext cx="2082818" cy="696896"/>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400" b="1">
                  <a:solidFill>
                    <a:schemeClr val="tx1"/>
                  </a:solidFill>
                  <a:latin typeface="Arial" charset="0"/>
                  <a:ea typeface="ＭＳ Ｐゴシック" charset="0"/>
                  <a:cs typeface="Arial" charset="0"/>
                </a:rPr>
                <a:t>ReplicaObjects</a:t>
              </a:r>
              <a:endParaRPr lang="en-GB" sz="1200" b="1">
                <a:solidFill>
                  <a:schemeClr val="tx1"/>
                </a:solidFill>
                <a:latin typeface="Arial" charset="0"/>
                <a:ea typeface="ＭＳ Ｐゴシック" charset="0"/>
                <a:cs typeface="Arial" charset="0"/>
              </a:endParaRPr>
            </a:p>
          </p:txBody>
        </p:sp>
        <p:sp>
          <p:nvSpPr>
            <p:cNvPr id="7" name="Oval 6"/>
            <p:cNvSpPr/>
            <p:nvPr/>
          </p:nvSpPr>
          <p:spPr>
            <a:xfrm>
              <a:off x="785787" y="2357373"/>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9" name="Oval 8"/>
            <p:cNvSpPr/>
            <p:nvPr/>
          </p:nvSpPr>
          <p:spPr>
            <a:xfrm>
              <a:off x="1000101" y="2357373"/>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0" name="Oval 9"/>
            <p:cNvSpPr/>
            <p:nvPr/>
          </p:nvSpPr>
          <p:spPr>
            <a:xfrm>
              <a:off x="1428730" y="2357373"/>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1" name="Oval 10"/>
            <p:cNvSpPr/>
            <p:nvPr/>
          </p:nvSpPr>
          <p:spPr>
            <a:xfrm>
              <a:off x="1214416" y="2357373"/>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9" name="Oval 18"/>
            <p:cNvSpPr/>
            <p:nvPr/>
          </p:nvSpPr>
          <p:spPr>
            <a:xfrm>
              <a:off x="1649394" y="2357373"/>
              <a:ext cx="98426" cy="101598"/>
            </a:xfrm>
            <a:prstGeom prst="ellipse">
              <a:avLst/>
            </a:prstGeom>
            <a:solidFill>
              <a:schemeClr val="accent5">
                <a:lumMod val="40000"/>
                <a:lumOff val="60000"/>
              </a:schemeClr>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20" name="Rectangle 19"/>
            <p:cNvSpPr/>
            <p:nvPr/>
          </p:nvSpPr>
          <p:spPr>
            <a:xfrm>
              <a:off x="263494" y="1763663"/>
              <a:ext cx="2082818" cy="253994"/>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400" b="1">
                  <a:solidFill>
                    <a:schemeClr val="tx1"/>
                  </a:solidFill>
                  <a:latin typeface="Arial" charset="0"/>
                  <a:ea typeface="ＭＳ Ｐゴシック" charset="0"/>
                  <a:cs typeface="Arial" charset="0"/>
                </a:rPr>
                <a:t>Application</a:t>
              </a:r>
              <a:endParaRPr lang="en-GB" sz="1200" b="1">
                <a:solidFill>
                  <a:schemeClr val="tx1"/>
                </a:solidFill>
                <a:latin typeface="Arial" charset="0"/>
                <a:ea typeface="ＭＳ Ｐゴシック" charset="0"/>
                <a:cs typeface="Arial" charset="0"/>
              </a:endParaRPr>
            </a:p>
          </p:txBody>
        </p:sp>
        <p:sp>
          <p:nvSpPr>
            <p:cNvPr id="21" name="Rectangle 20"/>
            <p:cNvSpPr/>
            <p:nvPr/>
          </p:nvSpPr>
          <p:spPr>
            <a:xfrm>
              <a:off x="263494" y="2662166"/>
              <a:ext cx="2082818" cy="253994"/>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400" b="1">
                  <a:solidFill>
                    <a:schemeClr val="tx1"/>
                  </a:solidFill>
                  <a:latin typeface="Arial" charset="0"/>
                  <a:ea typeface="ＭＳ Ｐゴシック" charset="0"/>
                  <a:cs typeface="Arial" charset="0"/>
                </a:rPr>
                <a:t>ReplicaManager</a:t>
              </a:r>
              <a:endParaRPr lang="en-GB" sz="1200" b="1">
                <a:solidFill>
                  <a:schemeClr val="tx1"/>
                </a:solidFill>
                <a:latin typeface="Arial" charset="0"/>
                <a:ea typeface="ＭＳ Ｐゴシック" charset="0"/>
                <a:cs typeface="Arial" charset="0"/>
              </a:endParaRPr>
            </a:p>
          </p:txBody>
        </p:sp>
        <p:cxnSp>
          <p:nvCxnSpPr>
            <p:cNvPr id="41" name="Straight Arrow Connector 40"/>
            <p:cNvCxnSpPr>
              <a:stCxn id="19" idx="0"/>
            </p:cNvCxnSpPr>
            <p:nvPr/>
          </p:nvCxnSpPr>
          <p:spPr>
            <a:xfrm rot="5400000" flipH="1" flipV="1">
              <a:off x="1482712" y="2139891"/>
              <a:ext cx="433376" cy="1588"/>
            </a:xfrm>
            <a:prstGeom prst="straightConnector1">
              <a:avLst/>
            </a:prstGeom>
            <a:ln w="19050">
              <a:headEnd type="triangle"/>
              <a:tailEnd type="non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rot="5400000">
              <a:off x="1543036" y="2622480"/>
              <a:ext cx="315905" cy="1587"/>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21519" name="TextBox 78"/>
            <p:cNvSpPr txBox="1">
              <a:spLocks noChangeArrowheads="1"/>
            </p:cNvSpPr>
            <p:nvPr/>
          </p:nvSpPr>
          <p:spPr bwMode="auto">
            <a:xfrm>
              <a:off x="1648003" y="1794679"/>
              <a:ext cx="20935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charset="0"/>
                  <a:ea typeface="ＭＳ Ｐゴシック" charset="0"/>
                  <a:cs typeface="ＭＳ Ｐゴシック" charset="0"/>
                </a:defRPr>
              </a:lvl1pPr>
              <a:lvl2pPr marL="37931725" indent="-37474525">
                <a:defRPr>
                  <a:solidFill>
                    <a:schemeClr val="tx1"/>
                  </a:solidFill>
                  <a:latin typeface="Tw Cen MT" charset="0"/>
                  <a:ea typeface="ＭＳ Ｐゴシック" charset="0"/>
                </a:defRPr>
              </a:lvl2pPr>
              <a:lvl3pPr>
                <a:defRPr>
                  <a:solidFill>
                    <a:schemeClr val="tx1"/>
                  </a:solidFill>
                  <a:latin typeface="Tw Cen MT" charset="0"/>
                  <a:ea typeface="ＭＳ Ｐゴシック" charset="0"/>
                </a:defRPr>
              </a:lvl3pPr>
              <a:lvl4pPr>
                <a:defRPr>
                  <a:solidFill>
                    <a:schemeClr val="tx1"/>
                  </a:solidFill>
                  <a:latin typeface="Tw Cen MT" charset="0"/>
                  <a:ea typeface="ＭＳ Ｐゴシック" charset="0"/>
                </a:defRPr>
              </a:lvl4pPr>
              <a:lvl5pPr>
                <a:defRPr>
                  <a:solidFill>
                    <a:schemeClr val="tx1"/>
                  </a:solidFill>
                  <a:latin typeface="Tw Cen MT" charset="0"/>
                  <a:ea typeface="ＭＳ Ｐゴシック" charset="0"/>
                </a:defRPr>
              </a:lvl5pPr>
              <a:lvl6pPr marL="457200" fontAlgn="base">
                <a:spcBef>
                  <a:spcPct val="0"/>
                </a:spcBef>
                <a:spcAft>
                  <a:spcPct val="0"/>
                </a:spcAft>
                <a:defRPr>
                  <a:solidFill>
                    <a:schemeClr val="tx1"/>
                  </a:solidFill>
                  <a:latin typeface="Tw Cen MT" charset="0"/>
                  <a:ea typeface="ＭＳ Ｐゴシック" charset="0"/>
                </a:defRPr>
              </a:lvl6pPr>
              <a:lvl7pPr marL="914400" fontAlgn="base">
                <a:spcBef>
                  <a:spcPct val="0"/>
                </a:spcBef>
                <a:spcAft>
                  <a:spcPct val="0"/>
                </a:spcAft>
                <a:defRPr>
                  <a:solidFill>
                    <a:schemeClr val="tx1"/>
                  </a:solidFill>
                  <a:latin typeface="Tw Cen MT" charset="0"/>
                  <a:ea typeface="ＭＳ Ｐゴシック" charset="0"/>
                </a:defRPr>
              </a:lvl7pPr>
              <a:lvl8pPr marL="1371600" fontAlgn="base">
                <a:spcBef>
                  <a:spcPct val="0"/>
                </a:spcBef>
                <a:spcAft>
                  <a:spcPct val="0"/>
                </a:spcAft>
                <a:defRPr>
                  <a:solidFill>
                    <a:schemeClr val="tx1"/>
                  </a:solidFill>
                  <a:latin typeface="Tw Cen MT" charset="0"/>
                  <a:ea typeface="ＭＳ Ｐゴシック" charset="0"/>
                </a:defRPr>
              </a:lvl8pPr>
              <a:lvl9pPr marL="1828800" fontAlgn="base">
                <a:spcBef>
                  <a:spcPct val="0"/>
                </a:spcBef>
                <a:spcAft>
                  <a:spcPct val="0"/>
                </a:spcAft>
                <a:defRPr>
                  <a:solidFill>
                    <a:schemeClr val="tx1"/>
                  </a:solidFill>
                  <a:latin typeface="Tw Cen MT" charset="0"/>
                  <a:ea typeface="ＭＳ Ｐゴシック" charset="0"/>
                </a:defRPr>
              </a:lvl9pPr>
            </a:lstStyle>
            <a:p>
              <a:r>
                <a:rPr lang="en-GB" sz="2000"/>
                <a:t>1</a:t>
              </a:r>
            </a:p>
          </p:txBody>
        </p:sp>
        <p:sp>
          <p:nvSpPr>
            <p:cNvPr id="21520" name="TextBox 79"/>
            <p:cNvSpPr txBox="1">
              <a:spLocks noChangeArrowheads="1"/>
            </p:cNvSpPr>
            <p:nvPr/>
          </p:nvSpPr>
          <p:spPr bwMode="auto">
            <a:xfrm>
              <a:off x="1643042" y="2428867"/>
              <a:ext cx="20935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charset="0"/>
                  <a:ea typeface="ＭＳ Ｐゴシック" charset="0"/>
                  <a:cs typeface="ＭＳ Ｐゴシック" charset="0"/>
                </a:defRPr>
              </a:lvl1pPr>
              <a:lvl2pPr marL="37931725" indent="-37474525">
                <a:defRPr>
                  <a:solidFill>
                    <a:schemeClr val="tx1"/>
                  </a:solidFill>
                  <a:latin typeface="Tw Cen MT" charset="0"/>
                  <a:ea typeface="ＭＳ Ｐゴシック" charset="0"/>
                </a:defRPr>
              </a:lvl2pPr>
              <a:lvl3pPr>
                <a:defRPr>
                  <a:solidFill>
                    <a:schemeClr val="tx1"/>
                  </a:solidFill>
                  <a:latin typeface="Tw Cen MT" charset="0"/>
                  <a:ea typeface="ＭＳ Ｐゴシック" charset="0"/>
                </a:defRPr>
              </a:lvl3pPr>
              <a:lvl4pPr>
                <a:defRPr>
                  <a:solidFill>
                    <a:schemeClr val="tx1"/>
                  </a:solidFill>
                  <a:latin typeface="Tw Cen MT" charset="0"/>
                  <a:ea typeface="ＭＳ Ｐゴシック" charset="0"/>
                </a:defRPr>
              </a:lvl4pPr>
              <a:lvl5pPr>
                <a:defRPr>
                  <a:solidFill>
                    <a:schemeClr val="tx1"/>
                  </a:solidFill>
                  <a:latin typeface="Tw Cen MT" charset="0"/>
                  <a:ea typeface="ＭＳ Ｐゴシック" charset="0"/>
                </a:defRPr>
              </a:lvl5pPr>
              <a:lvl6pPr marL="457200" fontAlgn="base">
                <a:spcBef>
                  <a:spcPct val="0"/>
                </a:spcBef>
                <a:spcAft>
                  <a:spcPct val="0"/>
                </a:spcAft>
                <a:defRPr>
                  <a:solidFill>
                    <a:schemeClr val="tx1"/>
                  </a:solidFill>
                  <a:latin typeface="Tw Cen MT" charset="0"/>
                  <a:ea typeface="ＭＳ Ｐゴシック" charset="0"/>
                </a:defRPr>
              </a:lvl6pPr>
              <a:lvl7pPr marL="914400" fontAlgn="base">
                <a:spcBef>
                  <a:spcPct val="0"/>
                </a:spcBef>
                <a:spcAft>
                  <a:spcPct val="0"/>
                </a:spcAft>
                <a:defRPr>
                  <a:solidFill>
                    <a:schemeClr val="tx1"/>
                  </a:solidFill>
                  <a:latin typeface="Tw Cen MT" charset="0"/>
                  <a:ea typeface="ＭＳ Ｐゴシック" charset="0"/>
                </a:defRPr>
              </a:lvl7pPr>
              <a:lvl8pPr marL="1371600" fontAlgn="base">
                <a:spcBef>
                  <a:spcPct val="0"/>
                </a:spcBef>
                <a:spcAft>
                  <a:spcPct val="0"/>
                </a:spcAft>
                <a:defRPr>
                  <a:solidFill>
                    <a:schemeClr val="tx1"/>
                  </a:solidFill>
                  <a:latin typeface="Tw Cen MT" charset="0"/>
                  <a:ea typeface="ＭＳ Ｐゴシック" charset="0"/>
                </a:defRPr>
              </a:lvl8pPr>
              <a:lvl9pPr marL="1828800" fontAlgn="base">
                <a:spcBef>
                  <a:spcPct val="0"/>
                </a:spcBef>
                <a:spcAft>
                  <a:spcPct val="0"/>
                </a:spcAft>
                <a:defRPr>
                  <a:solidFill>
                    <a:schemeClr val="tx1"/>
                  </a:solidFill>
                  <a:latin typeface="Tw Cen MT" charset="0"/>
                  <a:ea typeface="ＭＳ Ｐゴシック" charset="0"/>
                </a:defRPr>
              </a:lvl9pPr>
            </a:lstStyle>
            <a:p>
              <a:r>
                <a:rPr lang="en-GB" sz="2000"/>
                <a:t>2</a:t>
              </a:r>
            </a:p>
          </p:txBody>
        </p:sp>
        <p:sp>
          <p:nvSpPr>
            <p:cNvPr id="102" name="Rectangle 101"/>
            <p:cNvSpPr/>
            <p:nvPr/>
          </p:nvSpPr>
          <p:spPr>
            <a:xfrm>
              <a:off x="3286121" y="642915"/>
              <a:ext cx="2181244" cy="1643023"/>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n-GB" sz="1400" b="1">
                  <a:solidFill>
                    <a:schemeClr val="tx1"/>
                  </a:solidFill>
                  <a:latin typeface="Arial" charset="0"/>
                  <a:ea typeface="ＭＳ Ｐゴシック" charset="0"/>
                  <a:cs typeface="Arial" charset="0"/>
                </a:rPr>
                <a:t>Server</a:t>
              </a:r>
              <a:endParaRPr lang="en-GB" sz="1200" b="1">
                <a:solidFill>
                  <a:schemeClr val="tx1"/>
                </a:solidFill>
                <a:latin typeface="Arial" charset="0"/>
                <a:ea typeface="ＭＳ Ｐゴシック" charset="0"/>
                <a:cs typeface="Arial" charset="0"/>
              </a:endParaRPr>
            </a:p>
          </p:txBody>
        </p:sp>
        <p:sp>
          <p:nvSpPr>
            <p:cNvPr id="103" name="Rectangle 102"/>
            <p:cNvSpPr/>
            <p:nvPr/>
          </p:nvSpPr>
          <p:spPr>
            <a:xfrm>
              <a:off x="3335334" y="1303299"/>
              <a:ext cx="2082818" cy="696896"/>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400" b="1">
                  <a:solidFill>
                    <a:schemeClr val="tx1"/>
                  </a:solidFill>
                  <a:latin typeface="Arial" charset="0"/>
                  <a:ea typeface="ＭＳ Ｐゴシック" charset="0"/>
                  <a:cs typeface="Arial" charset="0"/>
                </a:rPr>
                <a:t>ReplicaObjects</a:t>
              </a:r>
              <a:endParaRPr lang="en-GB" sz="1200" b="1">
                <a:solidFill>
                  <a:schemeClr val="tx1"/>
                </a:solidFill>
                <a:latin typeface="Arial" charset="0"/>
                <a:ea typeface="ＭＳ Ｐゴシック" charset="0"/>
                <a:cs typeface="Arial" charset="0"/>
              </a:endParaRPr>
            </a:p>
          </p:txBody>
        </p:sp>
        <p:sp>
          <p:nvSpPr>
            <p:cNvPr id="104" name="Oval 103"/>
            <p:cNvSpPr/>
            <p:nvPr/>
          </p:nvSpPr>
          <p:spPr>
            <a:xfrm>
              <a:off x="3810000" y="1643016"/>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05" name="Oval 104"/>
            <p:cNvSpPr/>
            <p:nvPr/>
          </p:nvSpPr>
          <p:spPr>
            <a:xfrm>
              <a:off x="4024315" y="1643016"/>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06" name="Oval 105"/>
            <p:cNvSpPr/>
            <p:nvPr/>
          </p:nvSpPr>
          <p:spPr>
            <a:xfrm>
              <a:off x="4452944" y="1643016"/>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07" name="Oval 106"/>
            <p:cNvSpPr/>
            <p:nvPr/>
          </p:nvSpPr>
          <p:spPr>
            <a:xfrm>
              <a:off x="4238629" y="1643016"/>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08" name="Oval 107"/>
            <p:cNvSpPr/>
            <p:nvPr/>
          </p:nvSpPr>
          <p:spPr>
            <a:xfrm>
              <a:off x="4686308" y="1652540"/>
              <a:ext cx="98426" cy="101598"/>
            </a:xfrm>
            <a:prstGeom prst="ellipse">
              <a:avLst/>
            </a:prstGeom>
            <a:solidFill>
              <a:schemeClr val="accent5">
                <a:lumMod val="40000"/>
                <a:lumOff val="60000"/>
              </a:schemeClr>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09" name="Rectangle 108"/>
            <p:cNvSpPr/>
            <p:nvPr/>
          </p:nvSpPr>
          <p:spPr>
            <a:xfrm>
              <a:off x="3335334" y="1049305"/>
              <a:ext cx="2082818" cy="253994"/>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400" b="1">
                  <a:solidFill>
                    <a:schemeClr val="tx1"/>
                  </a:solidFill>
                  <a:latin typeface="Arial" charset="0"/>
                  <a:ea typeface="ＭＳ Ｐゴシック" charset="0"/>
                  <a:cs typeface="Arial" charset="0"/>
                </a:rPr>
                <a:t>Application</a:t>
              </a:r>
              <a:endParaRPr lang="en-GB" sz="1200" b="1">
                <a:solidFill>
                  <a:schemeClr val="tx1"/>
                </a:solidFill>
                <a:latin typeface="Arial" charset="0"/>
                <a:ea typeface="ＭＳ Ｐゴシック" charset="0"/>
                <a:cs typeface="Arial" charset="0"/>
              </a:endParaRPr>
            </a:p>
          </p:txBody>
        </p:sp>
        <p:sp>
          <p:nvSpPr>
            <p:cNvPr id="110" name="Rectangle 109"/>
            <p:cNvSpPr/>
            <p:nvPr/>
          </p:nvSpPr>
          <p:spPr>
            <a:xfrm>
              <a:off x="3335334" y="1947808"/>
              <a:ext cx="2082818" cy="253994"/>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400" b="1">
                  <a:solidFill>
                    <a:schemeClr val="tx1"/>
                  </a:solidFill>
                  <a:latin typeface="Arial" charset="0"/>
                  <a:ea typeface="ＭＳ Ｐゴシック" charset="0"/>
                  <a:cs typeface="Arial" charset="0"/>
                </a:rPr>
                <a:t>ReplicaManager</a:t>
              </a:r>
              <a:endParaRPr lang="en-GB" sz="1200" b="1">
                <a:solidFill>
                  <a:schemeClr val="tx1"/>
                </a:solidFill>
                <a:latin typeface="Arial" charset="0"/>
                <a:ea typeface="ＭＳ Ｐゴシック" charset="0"/>
                <a:cs typeface="Arial" charset="0"/>
              </a:endParaRPr>
            </a:p>
          </p:txBody>
        </p:sp>
        <p:cxnSp>
          <p:nvCxnSpPr>
            <p:cNvPr id="112" name="Straight Arrow Connector 111"/>
            <p:cNvCxnSpPr/>
            <p:nvPr/>
          </p:nvCxnSpPr>
          <p:spPr>
            <a:xfrm rot="5400000">
              <a:off x="4586299" y="1917647"/>
              <a:ext cx="315905" cy="1588"/>
            </a:xfrm>
            <a:prstGeom prst="straightConnector1">
              <a:avLst/>
            </a:prstGeom>
            <a:ln w="19050">
              <a:headEnd type="arrow"/>
              <a:tailEnd type="none"/>
            </a:ln>
          </p:spPr>
          <p:style>
            <a:lnRef idx="1">
              <a:schemeClr val="accent1"/>
            </a:lnRef>
            <a:fillRef idx="0">
              <a:schemeClr val="accent1"/>
            </a:fillRef>
            <a:effectRef idx="0">
              <a:schemeClr val="accent1"/>
            </a:effectRef>
            <a:fontRef idx="minor">
              <a:schemeClr val="tx1"/>
            </a:fontRef>
          </p:style>
        </p:cxnSp>
        <p:sp>
          <p:nvSpPr>
            <p:cNvPr id="21531" name="TextBox 113"/>
            <p:cNvSpPr txBox="1">
              <a:spLocks noChangeArrowheads="1"/>
            </p:cNvSpPr>
            <p:nvPr/>
          </p:nvSpPr>
          <p:spPr bwMode="auto">
            <a:xfrm>
              <a:off x="4686301" y="1724012"/>
              <a:ext cx="20935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charset="0"/>
                  <a:ea typeface="ＭＳ Ｐゴシック" charset="0"/>
                  <a:cs typeface="ＭＳ Ｐゴシック" charset="0"/>
                </a:defRPr>
              </a:lvl1pPr>
              <a:lvl2pPr marL="37931725" indent="-37474525">
                <a:defRPr>
                  <a:solidFill>
                    <a:schemeClr val="tx1"/>
                  </a:solidFill>
                  <a:latin typeface="Tw Cen MT" charset="0"/>
                  <a:ea typeface="ＭＳ Ｐゴシック" charset="0"/>
                </a:defRPr>
              </a:lvl2pPr>
              <a:lvl3pPr>
                <a:defRPr>
                  <a:solidFill>
                    <a:schemeClr val="tx1"/>
                  </a:solidFill>
                  <a:latin typeface="Tw Cen MT" charset="0"/>
                  <a:ea typeface="ＭＳ Ｐゴシック" charset="0"/>
                </a:defRPr>
              </a:lvl3pPr>
              <a:lvl4pPr>
                <a:defRPr>
                  <a:solidFill>
                    <a:schemeClr val="tx1"/>
                  </a:solidFill>
                  <a:latin typeface="Tw Cen MT" charset="0"/>
                  <a:ea typeface="ＭＳ Ｐゴシック" charset="0"/>
                </a:defRPr>
              </a:lvl4pPr>
              <a:lvl5pPr>
                <a:defRPr>
                  <a:solidFill>
                    <a:schemeClr val="tx1"/>
                  </a:solidFill>
                  <a:latin typeface="Tw Cen MT" charset="0"/>
                  <a:ea typeface="ＭＳ Ｐゴシック" charset="0"/>
                </a:defRPr>
              </a:lvl5pPr>
              <a:lvl6pPr marL="457200" fontAlgn="base">
                <a:spcBef>
                  <a:spcPct val="0"/>
                </a:spcBef>
                <a:spcAft>
                  <a:spcPct val="0"/>
                </a:spcAft>
                <a:defRPr>
                  <a:solidFill>
                    <a:schemeClr val="tx1"/>
                  </a:solidFill>
                  <a:latin typeface="Tw Cen MT" charset="0"/>
                  <a:ea typeface="ＭＳ Ｐゴシック" charset="0"/>
                </a:defRPr>
              </a:lvl6pPr>
              <a:lvl7pPr marL="914400" fontAlgn="base">
                <a:spcBef>
                  <a:spcPct val="0"/>
                </a:spcBef>
                <a:spcAft>
                  <a:spcPct val="0"/>
                </a:spcAft>
                <a:defRPr>
                  <a:solidFill>
                    <a:schemeClr val="tx1"/>
                  </a:solidFill>
                  <a:latin typeface="Tw Cen MT" charset="0"/>
                  <a:ea typeface="ＭＳ Ｐゴシック" charset="0"/>
                </a:defRPr>
              </a:lvl7pPr>
              <a:lvl8pPr marL="1371600" fontAlgn="base">
                <a:spcBef>
                  <a:spcPct val="0"/>
                </a:spcBef>
                <a:spcAft>
                  <a:spcPct val="0"/>
                </a:spcAft>
                <a:defRPr>
                  <a:solidFill>
                    <a:schemeClr val="tx1"/>
                  </a:solidFill>
                  <a:latin typeface="Tw Cen MT" charset="0"/>
                  <a:ea typeface="ＭＳ Ｐゴシック" charset="0"/>
                </a:defRPr>
              </a:lvl8pPr>
              <a:lvl9pPr marL="1828800" fontAlgn="base">
                <a:spcBef>
                  <a:spcPct val="0"/>
                </a:spcBef>
                <a:spcAft>
                  <a:spcPct val="0"/>
                </a:spcAft>
                <a:defRPr>
                  <a:solidFill>
                    <a:schemeClr val="tx1"/>
                  </a:solidFill>
                  <a:latin typeface="Tw Cen MT" charset="0"/>
                  <a:ea typeface="ＭＳ Ｐゴシック" charset="0"/>
                </a:defRPr>
              </a:lvl9pPr>
            </a:lstStyle>
            <a:p>
              <a:r>
                <a:rPr lang="en-GB" sz="2000"/>
                <a:t>4</a:t>
              </a:r>
            </a:p>
          </p:txBody>
        </p:sp>
        <p:sp>
          <p:nvSpPr>
            <p:cNvPr id="117" name="Rectangle 116"/>
            <p:cNvSpPr/>
            <p:nvPr/>
          </p:nvSpPr>
          <p:spPr>
            <a:xfrm>
              <a:off x="6429398" y="2571681"/>
              <a:ext cx="2181244" cy="1643022"/>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n-GB" sz="1400" b="1">
                  <a:solidFill>
                    <a:schemeClr val="tx1"/>
                  </a:solidFill>
                  <a:latin typeface="Arial" charset="0"/>
                  <a:ea typeface="ＭＳ Ｐゴシック" charset="0"/>
                  <a:cs typeface="Arial" charset="0"/>
                </a:rPr>
                <a:t>Client C</a:t>
              </a:r>
              <a:endParaRPr lang="en-GB" sz="1200" b="1">
                <a:solidFill>
                  <a:schemeClr val="tx1"/>
                </a:solidFill>
                <a:latin typeface="Arial" charset="0"/>
                <a:ea typeface="ＭＳ Ｐゴシック" charset="0"/>
                <a:cs typeface="Arial" charset="0"/>
              </a:endParaRPr>
            </a:p>
          </p:txBody>
        </p:sp>
        <p:sp>
          <p:nvSpPr>
            <p:cNvPr id="118" name="Rectangle 117"/>
            <p:cNvSpPr/>
            <p:nvPr/>
          </p:nvSpPr>
          <p:spPr>
            <a:xfrm>
              <a:off x="6478611" y="3232065"/>
              <a:ext cx="2082818" cy="696895"/>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400" b="1">
                  <a:solidFill>
                    <a:schemeClr val="tx1"/>
                  </a:solidFill>
                  <a:latin typeface="Arial" charset="0"/>
                  <a:ea typeface="ＭＳ Ｐゴシック" charset="0"/>
                  <a:cs typeface="Arial" charset="0"/>
                </a:rPr>
                <a:t>ReplicaObjects</a:t>
              </a:r>
              <a:endParaRPr lang="en-GB" sz="1200" b="1">
                <a:solidFill>
                  <a:schemeClr val="tx1"/>
                </a:solidFill>
                <a:latin typeface="Arial" charset="0"/>
                <a:ea typeface="ＭＳ Ｐゴシック" charset="0"/>
                <a:cs typeface="Arial" charset="0"/>
              </a:endParaRPr>
            </a:p>
          </p:txBody>
        </p:sp>
        <p:sp>
          <p:nvSpPr>
            <p:cNvPr id="119" name="Oval 118"/>
            <p:cNvSpPr/>
            <p:nvPr/>
          </p:nvSpPr>
          <p:spPr>
            <a:xfrm>
              <a:off x="7000903" y="3571781"/>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20" name="Oval 119"/>
            <p:cNvSpPr/>
            <p:nvPr/>
          </p:nvSpPr>
          <p:spPr>
            <a:xfrm>
              <a:off x="7215218" y="3571781"/>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21" name="Oval 120"/>
            <p:cNvSpPr/>
            <p:nvPr/>
          </p:nvSpPr>
          <p:spPr>
            <a:xfrm>
              <a:off x="7643847" y="3571781"/>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22" name="Oval 121"/>
            <p:cNvSpPr/>
            <p:nvPr/>
          </p:nvSpPr>
          <p:spPr>
            <a:xfrm>
              <a:off x="7429532" y="3571781"/>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23" name="Oval 122"/>
            <p:cNvSpPr/>
            <p:nvPr/>
          </p:nvSpPr>
          <p:spPr>
            <a:xfrm>
              <a:off x="7859748" y="3571781"/>
              <a:ext cx="100013" cy="101598"/>
            </a:xfrm>
            <a:prstGeom prst="ellipse">
              <a:avLst/>
            </a:prstGeom>
            <a:solidFill>
              <a:schemeClr val="accent5">
                <a:lumMod val="40000"/>
                <a:lumOff val="60000"/>
              </a:schemeClr>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24" name="Rectangle 123"/>
            <p:cNvSpPr/>
            <p:nvPr/>
          </p:nvSpPr>
          <p:spPr>
            <a:xfrm>
              <a:off x="6478611" y="2978071"/>
              <a:ext cx="2082818" cy="253994"/>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400" b="1">
                  <a:solidFill>
                    <a:schemeClr val="tx1"/>
                  </a:solidFill>
                  <a:latin typeface="Arial" charset="0"/>
                  <a:ea typeface="ＭＳ Ｐゴシック" charset="0"/>
                  <a:cs typeface="Arial" charset="0"/>
                </a:rPr>
                <a:t>Application</a:t>
              </a:r>
              <a:endParaRPr lang="en-GB" sz="1200" b="1">
                <a:solidFill>
                  <a:schemeClr val="tx1"/>
                </a:solidFill>
                <a:latin typeface="Arial" charset="0"/>
                <a:ea typeface="ＭＳ Ｐゴシック" charset="0"/>
                <a:cs typeface="Arial" charset="0"/>
              </a:endParaRPr>
            </a:p>
          </p:txBody>
        </p:sp>
        <p:sp>
          <p:nvSpPr>
            <p:cNvPr id="125" name="Rectangle 124"/>
            <p:cNvSpPr/>
            <p:nvPr/>
          </p:nvSpPr>
          <p:spPr>
            <a:xfrm>
              <a:off x="6478611" y="3876574"/>
              <a:ext cx="2082818" cy="253994"/>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400" b="1">
                  <a:solidFill>
                    <a:schemeClr val="tx1"/>
                  </a:solidFill>
                  <a:latin typeface="Arial" charset="0"/>
                  <a:ea typeface="ＭＳ Ｐゴシック" charset="0"/>
                  <a:cs typeface="Arial" charset="0"/>
                </a:rPr>
                <a:t>ReplicaManager</a:t>
              </a:r>
              <a:endParaRPr lang="en-GB" sz="1200" b="1">
                <a:solidFill>
                  <a:schemeClr val="tx1"/>
                </a:solidFill>
                <a:latin typeface="Arial" charset="0"/>
                <a:ea typeface="ＭＳ Ｐゴシック" charset="0"/>
                <a:cs typeface="Arial" charset="0"/>
              </a:endParaRPr>
            </a:p>
          </p:txBody>
        </p:sp>
        <p:cxnSp>
          <p:nvCxnSpPr>
            <p:cNvPr id="127" name="Straight Arrow Connector 126"/>
            <p:cNvCxnSpPr/>
            <p:nvPr/>
          </p:nvCxnSpPr>
          <p:spPr>
            <a:xfrm rot="5400000">
              <a:off x="7760534" y="3837681"/>
              <a:ext cx="315904" cy="0"/>
            </a:xfrm>
            <a:prstGeom prst="straightConnector1">
              <a:avLst/>
            </a:prstGeom>
            <a:ln w="19050">
              <a:headEnd type="arrow"/>
              <a:tailEnd type="none"/>
            </a:ln>
          </p:spPr>
          <p:style>
            <a:lnRef idx="1">
              <a:schemeClr val="accent1"/>
            </a:lnRef>
            <a:fillRef idx="0">
              <a:schemeClr val="accent1"/>
            </a:fillRef>
            <a:effectRef idx="0">
              <a:schemeClr val="accent1"/>
            </a:effectRef>
            <a:fontRef idx="minor">
              <a:schemeClr val="tx1"/>
            </a:fontRef>
          </p:style>
        </p:cxnSp>
        <p:grpSp>
          <p:nvGrpSpPr>
            <p:cNvPr id="21542" name="Group 129"/>
            <p:cNvGrpSpPr>
              <a:grpSpLocks/>
            </p:cNvGrpSpPr>
            <p:nvPr/>
          </p:nvGrpSpPr>
          <p:grpSpPr bwMode="auto">
            <a:xfrm>
              <a:off x="6429388" y="571480"/>
              <a:ext cx="2181254" cy="1643074"/>
              <a:chOff x="428596" y="214291"/>
              <a:chExt cx="2181254" cy="1643074"/>
            </a:xfrm>
          </p:grpSpPr>
          <p:sp>
            <p:nvSpPr>
              <p:cNvPr id="131" name="Rectangle 130"/>
              <p:cNvSpPr/>
              <p:nvPr/>
            </p:nvSpPr>
            <p:spPr>
              <a:xfrm>
                <a:off x="428606" y="214291"/>
                <a:ext cx="2181244" cy="1643022"/>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n-GB" sz="1400" b="1">
                    <a:solidFill>
                      <a:schemeClr val="tx1"/>
                    </a:solidFill>
                    <a:latin typeface="Arial" charset="0"/>
                    <a:ea typeface="ＭＳ Ｐゴシック" charset="0"/>
                    <a:cs typeface="Arial" charset="0"/>
                  </a:rPr>
                  <a:t>Client B</a:t>
                </a:r>
                <a:endParaRPr lang="en-GB" sz="1200" b="1">
                  <a:solidFill>
                    <a:schemeClr val="tx1"/>
                  </a:solidFill>
                  <a:latin typeface="Arial" charset="0"/>
                  <a:ea typeface="ＭＳ Ｐゴシック" charset="0"/>
                  <a:cs typeface="Arial" charset="0"/>
                </a:endParaRPr>
              </a:p>
            </p:txBody>
          </p:sp>
          <p:sp>
            <p:nvSpPr>
              <p:cNvPr id="132" name="Rectangle 131"/>
              <p:cNvSpPr/>
              <p:nvPr/>
            </p:nvSpPr>
            <p:spPr>
              <a:xfrm>
                <a:off x="477819" y="874675"/>
                <a:ext cx="2082818" cy="696895"/>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400" b="1">
                    <a:solidFill>
                      <a:schemeClr val="tx1"/>
                    </a:solidFill>
                    <a:latin typeface="Arial" charset="0"/>
                    <a:ea typeface="ＭＳ Ｐゴシック" charset="0"/>
                    <a:cs typeface="Arial" charset="0"/>
                  </a:rPr>
                  <a:t>ReplicaObjects</a:t>
                </a:r>
                <a:endParaRPr lang="en-GB" sz="1200" b="1">
                  <a:solidFill>
                    <a:schemeClr val="tx1"/>
                  </a:solidFill>
                  <a:latin typeface="Arial" charset="0"/>
                  <a:ea typeface="ＭＳ Ｐゴシック" charset="0"/>
                  <a:cs typeface="Arial" charset="0"/>
                </a:endParaRPr>
              </a:p>
            </p:txBody>
          </p:sp>
          <p:sp>
            <p:nvSpPr>
              <p:cNvPr id="133" name="Oval 132"/>
              <p:cNvSpPr/>
              <p:nvPr/>
            </p:nvSpPr>
            <p:spPr>
              <a:xfrm>
                <a:off x="1000111" y="1214392"/>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34" name="Oval 133"/>
              <p:cNvSpPr/>
              <p:nvPr/>
            </p:nvSpPr>
            <p:spPr>
              <a:xfrm>
                <a:off x="1214426" y="1214392"/>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35" name="Oval 134"/>
              <p:cNvSpPr/>
              <p:nvPr/>
            </p:nvSpPr>
            <p:spPr>
              <a:xfrm>
                <a:off x="1643055" y="1214392"/>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36" name="Oval 135"/>
              <p:cNvSpPr/>
              <p:nvPr/>
            </p:nvSpPr>
            <p:spPr>
              <a:xfrm>
                <a:off x="1428740" y="1214392"/>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37" name="Oval 136"/>
              <p:cNvSpPr/>
              <p:nvPr/>
            </p:nvSpPr>
            <p:spPr>
              <a:xfrm>
                <a:off x="1857368" y="1214392"/>
                <a:ext cx="98426" cy="101598"/>
              </a:xfrm>
              <a:prstGeom prst="ellipse">
                <a:avLst/>
              </a:prstGeom>
              <a:solidFill>
                <a:schemeClr val="accent5">
                  <a:lumMod val="40000"/>
                  <a:lumOff val="60000"/>
                </a:schemeClr>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38" name="Rectangle 137"/>
              <p:cNvSpPr/>
              <p:nvPr/>
            </p:nvSpPr>
            <p:spPr>
              <a:xfrm>
                <a:off x="477819" y="620681"/>
                <a:ext cx="2082818" cy="253994"/>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400" b="1">
                    <a:solidFill>
                      <a:schemeClr val="tx1"/>
                    </a:solidFill>
                    <a:latin typeface="Arial" charset="0"/>
                    <a:ea typeface="ＭＳ Ｐゴシック" charset="0"/>
                    <a:cs typeface="Arial" charset="0"/>
                  </a:rPr>
                  <a:t>Application</a:t>
                </a:r>
                <a:endParaRPr lang="en-GB" sz="1200" b="1">
                  <a:solidFill>
                    <a:schemeClr val="tx1"/>
                  </a:solidFill>
                  <a:latin typeface="Arial" charset="0"/>
                  <a:ea typeface="ＭＳ Ｐゴシック" charset="0"/>
                  <a:cs typeface="Arial" charset="0"/>
                </a:endParaRPr>
              </a:p>
            </p:txBody>
          </p:sp>
          <p:sp>
            <p:nvSpPr>
              <p:cNvPr id="139" name="Rectangle 138"/>
              <p:cNvSpPr/>
              <p:nvPr/>
            </p:nvSpPr>
            <p:spPr>
              <a:xfrm>
                <a:off x="477819" y="1519184"/>
                <a:ext cx="2082818" cy="253994"/>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400" b="1">
                    <a:solidFill>
                      <a:schemeClr val="tx1"/>
                    </a:solidFill>
                    <a:latin typeface="Arial" charset="0"/>
                    <a:ea typeface="ＭＳ Ｐゴシック" charset="0"/>
                    <a:cs typeface="Arial" charset="0"/>
                  </a:rPr>
                  <a:t>ReplicaManager</a:t>
                </a:r>
                <a:endParaRPr lang="en-GB" sz="1200" b="1">
                  <a:solidFill>
                    <a:schemeClr val="tx1"/>
                  </a:solidFill>
                  <a:latin typeface="Arial" charset="0"/>
                  <a:ea typeface="ＭＳ Ｐゴシック" charset="0"/>
                  <a:cs typeface="Arial" charset="0"/>
                </a:endParaRPr>
              </a:p>
            </p:txBody>
          </p:sp>
          <p:cxnSp>
            <p:nvCxnSpPr>
              <p:cNvPr id="141" name="Straight Arrow Connector 140"/>
              <p:cNvCxnSpPr/>
              <p:nvPr/>
            </p:nvCxnSpPr>
            <p:spPr>
              <a:xfrm rot="5400000">
                <a:off x="1757361" y="1479497"/>
                <a:ext cx="315904" cy="1588"/>
              </a:xfrm>
              <a:prstGeom prst="straightConnector1">
                <a:avLst/>
              </a:prstGeom>
              <a:ln w="19050">
                <a:headEnd type="arrow"/>
                <a:tailEnd type="none"/>
              </a:ln>
            </p:spPr>
            <p:style>
              <a:lnRef idx="1">
                <a:schemeClr val="accent1"/>
              </a:lnRef>
              <a:fillRef idx="0">
                <a:schemeClr val="accent1"/>
              </a:fillRef>
              <a:effectRef idx="0">
                <a:schemeClr val="accent1"/>
              </a:effectRef>
              <a:fontRef idx="minor">
                <a:schemeClr val="tx1"/>
              </a:fontRef>
            </p:style>
          </p:cxnSp>
        </p:grpSp>
        <p:sp>
          <p:nvSpPr>
            <p:cNvPr id="148" name="Freeform 147"/>
            <p:cNvSpPr/>
            <p:nvPr/>
          </p:nvSpPr>
          <p:spPr>
            <a:xfrm>
              <a:off x="1695432" y="2079568"/>
              <a:ext cx="2973414" cy="1525550"/>
            </a:xfrm>
            <a:custGeom>
              <a:avLst/>
              <a:gdLst>
                <a:gd name="connsiteX0" fmla="*/ 0 w 3032760"/>
                <a:gd name="connsiteY0" fmla="*/ 716280 h 1546860"/>
                <a:gd name="connsiteX1" fmla="*/ 0 w 3032760"/>
                <a:gd name="connsiteY1" fmla="*/ 1546860 h 1546860"/>
                <a:gd name="connsiteX2" fmla="*/ 3032760 w 3032760"/>
                <a:gd name="connsiteY2" fmla="*/ 1546860 h 1546860"/>
                <a:gd name="connsiteX3" fmla="*/ 3032760 w 3032760"/>
                <a:gd name="connsiteY3" fmla="*/ 0 h 1546860"/>
                <a:gd name="connsiteX0" fmla="*/ 0 w 3032760"/>
                <a:gd name="connsiteY0" fmla="*/ 716280 h 1546860"/>
                <a:gd name="connsiteX1" fmla="*/ 0 w 3032760"/>
                <a:gd name="connsiteY1" fmla="*/ 1546860 h 1546860"/>
                <a:gd name="connsiteX2" fmla="*/ 3032760 w 3032760"/>
                <a:gd name="connsiteY2" fmla="*/ 1546860 h 1546860"/>
                <a:gd name="connsiteX3" fmla="*/ 2961290 w 3032760"/>
                <a:gd name="connsiteY3" fmla="*/ 0 h 1546860"/>
                <a:gd name="connsiteX0" fmla="*/ 0 w 3032760"/>
                <a:gd name="connsiteY0" fmla="*/ 716280 h 1546860"/>
                <a:gd name="connsiteX1" fmla="*/ 0 w 3032760"/>
                <a:gd name="connsiteY1" fmla="*/ 1546860 h 1546860"/>
                <a:gd name="connsiteX2" fmla="*/ 3032760 w 3032760"/>
                <a:gd name="connsiteY2" fmla="*/ 1546860 h 1546860"/>
                <a:gd name="connsiteX3" fmla="*/ 2965100 w 3032760"/>
                <a:gd name="connsiteY3" fmla="*/ 1526540 h 1546860"/>
                <a:gd name="connsiteX4" fmla="*/ 2961290 w 3032760"/>
                <a:gd name="connsiteY4" fmla="*/ 0 h 1546860"/>
                <a:gd name="connsiteX0" fmla="*/ 0 w 2965100"/>
                <a:gd name="connsiteY0" fmla="*/ 716280 h 1546860"/>
                <a:gd name="connsiteX1" fmla="*/ 0 w 2965100"/>
                <a:gd name="connsiteY1" fmla="*/ 1546860 h 1546860"/>
                <a:gd name="connsiteX2" fmla="*/ 2965100 w 2965100"/>
                <a:gd name="connsiteY2" fmla="*/ 1526540 h 1546860"/>
                <a:gd name="connsiteX3" fmla="*/ 2961290 w 2965100"/>
                <a:gd name="connsiteY3" fmla="*/ 0 h 1546860"/>
                <a:gd name="connsiteX0" fmla="*/ 0 w 2965100"/>
                <a:gd name="connsiteY0" fmla="*/ 716280 h 1546860"/>
                <a:gd name="connsiteX1" fmla="*/ 0 w 2965100"/>
                <a:gd name="connsiteY1" fmla="*/ 1546860 h 1546860"/>
                <a:gd name="connsiteX2" fmla="*/ 2965100 w 2965100"/>
                <a:gd name="connsiteY2" fmla="*/ 1526540 h 1546860"/>
                <a:gd name="connsiteX3" fmla="*/ 2956560 w 2965100"/>
                <a:gd name="connsiteY3" fmla="*/ 1524000 h 1546860"/>
                <a:gd name="connsiteX4" fmla="*/ 2961290 w 2965100"/>
                <a:gd name="connsiteY4" fmla="*/ 0 h 1546860"/>
                <a:gd name="connsiteX0" fmla="*/ 0 w 2965100"/>
                <a:gd name="connsiteY0" fmla="*/ 716280 h 1546860"/>
                <a:gd name="connsiteX1" fmla="*/ 0 w 2965100"/>
                <a:gd name="connsiteY1" fmla="*/ 1546860 h 1546860"/>
                <a:gd name="connsiteX2" fmla="*/ 2965100 w 2965100"/>
                <a:gd name="connsiteY2" fmla="*/ 1526540 h 1546860"/>
                <a:gd name="connsiteX3" fmla="*/ 2956560 w 2965100"/>
                <a:gd name="connsiteY3" fmla="*/ 1524000 h 1546860"/>
                <a:gd name="connsiteX4" fmla="*/ 2961290 w 2965100"/>
                <a:gd name="connsiteY4" fmla="*/ 0 h 1546860"/>
                <a:gd name="connsiteX0" fmla="*/ 0 w 2965100"/>
                <a:gd name="connsiteY0" fmla="*/ 716280 h 1669392"/>
                <a:gd name="connsiteX1" fmla="*/ 0 w 2965100"/>
                <a:gd name="connsiteY1" fmla="*/ 1546860 h 1669392"/>
                <a:gd name="connsiteX2" fmla="*/ 2965100 w 2965100"/>
                <a:gd name="connsiteY2" fmla="*/ 1669392 h 1669392"/>
                <a:gd name="connsiteX3" fmla="*/ 2956560 w 2965100"/>
                <a:gd name="connsiteY3" fmla="*/ 1524000 h 1669392"/>
                <a:gd name="connsiteX4" fmla="*/ 2961290 w 2965100"/>
                <a:gd name="connsiteY4" fmla="*/ 0 h 1669392"/>
                <a:gd name="connsiteX0" fmla="*/ 0 w 2961290"/>
                <a:gd name="connsiteY0" fmla="*/ 716280 h 1546860"/>
                <a:gd name="connsiteX1" fmla="*/ 0 w 2961290"/>
                <a:gd name="connsiteY1" fmla="*/ 1546860 h 1546860"/>
                <a:gd name="connsiteX2" fmla="*/ 2956560 w 2961290"/>
                <a:gd name="connsiteY2" fmla="*/ 1524000 h 1546860"/>
                <a:gd name="connsiteX3" fmla="*/ 2961290 w 2961290"/>
                <a:gd name="connsiteY3" fmla="*/ 0 h 1546860"/>
                <a:gd name="connsiteX0" fmla="*/ 7124 w 2968414"/>
                <a:gd name="connsiteY0" fmla="*/ 716280 h 1525427"/>
                <a:gd name="connsiteX1" fmla="*/ 0 w 2968414"/>
                <a:gd name="connsiteY1" fmla="*/ 1525427 h 1525427"/>
                <a:gd name="connsiteX2" fmla="*/ 2963684 w 2968414"/>
                <a:gd name="connsiteY2" fmla="*/ 1524000 h 1525427"/>
                <a:gd name="connsiteX3" fmla="*/ 2968414 w 2968414"/>
                <a:gd name="connsiteY3" fmla="*/ 0 h 1525427"/>
                <a:gd name="connsiteX0" fmla="*/ 2375 w 2973190"/>
                <a:gd name="connsiteY0" fmla="*/ 713898 h 1525427"/>
                <a:gd name="connsiteX1" fmla="*/ 4776 w 2973190"/>
                <a:gd name="connsiteY1" fmla="*/ 1525427 h 1525427"/>
                <a:gd name="connsiteX2" fmla="*/ 2968460 w 2973190"/>
                <a:gd name="connsiteY2" fmla="*/ 1524000 h 1525427"/>
                <a:gd name="connsiteX3" fmla="*/ 2973190 w 2973190"/>
                <a:gd name="connsiteY3" fmla="*/ 0 h 1525427"/>
              </a:gdLst>
              <a:ahLst/>
              <a:cxnLst>
                <a:cxn ang="0">
                  <a:pos x="connsiteX0" y="connsiteY0"/>
                </a:cxn>
                <a:cxn ang="0">
                  <a:pos x="connsiteX1" y="connsiteY1"/>
                </a:cxn>
                <a:cxn ang="0">
                  <a:pos x="connsiteX2" y="connsiteY2"/>
                </a:cxn>
                <a:cxn ang="0">
                  <a:pos x="connsiteX3" y="connsiteY3"/>
                </a:cxn>
              </a:cxnLst>
              <a:rect l="l" t="t" r="r" b="b"/>
              <a:pathLst>
                <a:path w="2973190" h="1525427">
                  <a:moveTo>
                    <a:pt x="2375" y="713898"/>
                  </a:moveTo>
                  <a:cubicBezTo>
                    <a:pt x="0" y="983614"/>
                    <a:pt x="7151" y="1255711"/>
                    <a:pt x="4776" y="1525427"/>
                  </a:cubicBezTo>
                  <a:lnTo>
                    <a:pt x="2968460" y="1524000"/>
                  </a:lnTo>
                  <a:cubicBezTo>
                    <a:pt x="2970037" y="1016000"/>
                    <a:pt x="2971613" y="508000"/>
                    <a:pt x="2973190" y="0"/>
                  </a:cubicBezTo>
                </a:path>
              </a:pathLst>
            </a:custGeom>
            <a:ln w="19050">
              <a:tailEnd type="arrow"/>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sz="3200"/>
            </a:p>
          </p:txBody>
        </p:sp>
        <p:sp>
          <p:nvSpPr>
            <p:cNvPr id="149" name="Freeform 148"/>
            <p:cNvSpPr/>
            <p:nvPr/>
          </p:nvSpPr>
          <p:spPr>
            <a:xfrm>
              <a:off x="4792672" y="1998607"/>
              <a:ext cx="3125814" cy="417503"/>
            </a:xfrm>
            <a:custGeom>
              <a:avLst/>
              <a:gdLst>
                <a:gd name="connsiteX0" fmla="*/ 0 w 3131820"/>
                <a:gd name="connsiteY0" fmla="*/ 129540 h 441960"/>
                <a:gd name="connsiteX1" fmla="*/ 0 w 3131820"/>
                <a:gd name="connsiteY1" fmla="*/ 434340 h 441960"/>
                <a:gd name="connsiteX2" fmla="*/ 3131820 w 3131820"/>
                <a:gd name="connsiteY2" fmla="*/ 441960 h 441960"/>
                <a:gd name="connsiteX3" fmla="*/ 3124200 w 3131820"/>
                <a:gd name="connsiteY3" fmla="*/ 0 h 441960"/>
                <a:gd name="connsiteX0" fmla="*/ 0 w 3131820"/>
                <a:gd name="connsiteY0" fmla="*/ 108108 h 441960"/>
                <a:gd name="connsiteX1" fmla="*/ 0 w 3131820"/>
                <a:gd name="connsiteY1" fmla="*/ 434340 h 441960"/>
                <a:gd name="connsiteX2" fmla="*/ 3131820 w 3131820"/>
                <a:gd name="connsiteY2" fmla="*/ 441960 h 441960"/>
                <a:gd name="connsiteX3" fmla="*/ 3124200 w 3131820"/>
                <a:gd name="connsiteY3" fmla="*/ 0 h 441960"/>
                <a:gd name="connsiteX0" fmla="*/ 0 w 3127058"/>
                <a:gd name="connsiteY0" fmla="*/ 108108 h 434340"/>
                <a:gd name="connsiteX1" fmla="*/ 0 w 3127058"/>
                <a:gd name="connsiteY1" fmla="*/ 434340 h 434340"/>
                <a:gd name="connsiteX2" fmla="*/ 3127058 w 3127058"/>
                <a:gd name="connsiteY2" fmla="*/ 425291 h 434340"/>
                <a:gd name="connsiteX3" fmla="*/ 3124200 w 3127058"/>
                <a:gd name="connsiteY3" fmla="*/ 0 h 434340"/>
                <a:gd name="connsiteX0" fmla="*/ 0 w 3127058"/>
                <a:gd name="connsiteY0" fmla="*/ 91439 h 417671"/>
                <a:gd name="connsiteX1" fmla="*/ 0 w 3127058"/>
                <a:gd name="connsiteY1" fmla="*/ 417671 h 417671"/>
                <a:gd name="connsiteX2" fmla="*/ 3127058 w 3127058"/>
                <a:gd name="connsiteY2" fmla="*/ 408622 h 417671"/>
                <a:gd name="connsiteX3" fmla="*/ 3121819 w 3127058"/>
                <a:gd name="connsiteY3" fmla="*/ 0 h 417671"/>
                <a:gd name="connsiteX0" fmla="*/ 0 w 3125447"/>
                <a:gd name="connsiteY0" fmla="*/ 91439 h 497529"/>
                <a:gd name="connsiteX1" fmla="*/ 0 w 3125447"/>
                <a:gd name="connsiteY1" fmla="*/ 417671 h 497529"/>
                <a:gd name="connsiteX2" fmla="*/ 3125447 w 3125447"/>
                <a:gd name="connsiteY2" fmla="*/ 497529 h 497529"/>
                <a:gd name="connsiteX3" fmla="*/ 3121819 w 3125447"/>
                <a:gd name="connsiteY3" fmla="*/ 0 h 497529"/>
                <a:gd name="connsiteX0" fmla="*/ 0 w 3125447"/>
                <a:gd name="connsiteY0" fmla="*/ 91439 h 418154"/>
                <a:gd name="connsiteX1" fmla="*/ 0 w 3125447"/>
                <a:gd name="connsiteY1" fmla="*/ 417671 h 418154"/>
                <a:gd name="connsiteX2" fmla="*/ 3125447 w 3125447"/>
                <a:gd name="connsiteY2" fmla="*/ 418154 h 418154"/>
                <a:gd name="connsiteX3" fmla="*/ 3121819 w 3125447"/>
                <a:gd name="connsiteY3" fmla="*/ 0 h 418154"/>
              </a:gdLst>
              <a:ahLst/>
              <a:cxnLst>
                <a:cxn ang="0">
                  <a:pos x="connsiteX0" y="connsiteY0"/>
                </a:cxn>
                <a:cxn ang="0">
                  <a:pos x="connsiteX1" y="connsiteY1"/>
                </a:cxn>
                <a:cxn ang="0">
                  <a:pos x="connsiteX2" y="connsiteY2"/>
                </a:cxn>
                <a:cxn ang="0">
                  <a:pos x="connsiteX3" y="connsiteY3"/>
                </a:cxn>
              </a:cxnLst>
              <a:rect l="l" t="t" r="r" b="b"/>
              <a:pathLst>
                <a:path w="3125447" h="418154">
                  <a:moveTo>
                    <a:pt x="0" y="91439"/>
                  </a:moveTo>
                  <a:lnTo>
                    <a:pt x="0" y="417671"/>
                  </a:lnTo>
                  <a:lnTo>
                    <a:pt x="3125447" y="418154"/>
                  </a:lnTo>
                  <a:cubicBezTo>
                    <a:pt x="3124494" y="276390"/>
                    <a:pt x="3122772" y="141764"/>
                    <a:pt x="3121819" y="0"/>
                  </a:cubicBezTo>
                </a:path>
              </a:pathLst>
            </a:custGeom>
            <a:ln w="19050">
              <a:tailEnd type="arrow"/>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sz="3200"/>
            </a:p>
          </p:txBody>
        </p:sp>
        <p:sp>
          <p:nvSpPr>
            <p:cNvPr id="150" name="Freeform 149"/>
            <p:cNvSpPr/>
            <p:nvPr/>
          </p:nvSpPr>
          <p:spPr>
            <a:xfrm>
              <a:off x="4792672" y="2416110"/>
              <a:ext cx="3124227" cy="2071636"/>
            </a:xfrm>
            <a:custGeom>
              <a:avLst/>
              <a:gdLst>
                <a:gd name="connsiteX0" fmla="*/ 0 w 3124200"/>
                <a:gd name="connsiteY0" fmla="*/ 0 h 2072640"/>
                <a:gd name="connsiteX1" fmla="*/ 0 w 3124200"/>
                <a:gd name="connsiteY1" fmla="*/ 2072640 h 2072640"/>
                <a:gd name="connsiteX2" fmla="*/ 3124200 w 3124200"/>
                <a:gd name="connsiteY2" fmla="*/ 2072640 h 2072640"/>
                <a:gd name="connsiteX3" fmla="*/ 3124200 w 3124200"/>
                <a:gd name="connsiteY3" fmla="*/ 1584960 h 2072640"/>
              </a:gdLst>
              <a:ahLst/>
              <a:cxnLst>
                <a:cxn ang="0">
                  <a:pos x="connsiteX0" y="connsiteY0"/>
                </a:cxn>
                <a:cxn ang="0">
                  <a:pos x="connsiteX1" y="connsiteY1"/>
                </a:cxn>
                <a:cxn ang="0">
                  <a:pos x="connsiteX2" y="connsiteY2"/>
                </a:cxn>
                <a:cxn ang="0">
                  <a:pos x="connsiteX3" y="connsiteY3"/>
                </a:cxn>
              </a:cxnLst>
              <a:rect l="l" t="t" r="r" b="b"/>
              <a:pathLst>
                <a:path w="3124200" h="2072640">
                  <a:moveTo>
                    <a:pt x="0" y="0"/>
                  </a:moveTo>
                  <a:lnTo>
                    <a:pt x="0" y="2072640"/>
                  </a:lnTo>
                  <a:lnTo>
                    <a:pt x="3124200" y="2072640"/>
                  </a:lnTo>
                  <a:lnTo>
                    <a:pt x="3124200" y="1584960"/>
                  </a:lnTo>
                </a:path>
              </a:pathLst>
            </a:custGeom>
            <a:ln w="19050">
              <a:tailEnd type="arrow"/>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sz="3200"/>
            </a:p>
          </p:txBody>
        </p:sp>
        <p:sp>
          <p:nvSpPr>
            <p:cNvPr id="21546" name="TextBox 150"/>
            <p:cNvSpPr txBox="1">
              <a:spLocks noChangeArrowheads="1"/>
            </p:cNvSpPr>
            <p:nvPr/>
          </p:nvSpPr>
          <p:spPr bwMode="auto">
            <a:xfrm>
              <a:off x="1648003" y="3143248"/>
              <a:ext cx="20935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charset="0"/>
                  <a:ea typeface="ＭＳ Ｐゴシック" charset="0"/>
                  <a:cs typeface="ＭＳ Ｐゴシック" charset="0"/>
                </a:defRPr>
              </a:lvl1pPr>
              <a:lvl2pPr marL="37931725" indent="-37474525">
                <a:defRPr>
                  <a:solidFill>
                    <a:schemeClr val="tx1"/>
                  </a:solidFill>
                  <a:latin typeface="Tw Cen MT" charset="0"/>
                  <a:ea typeface="ＭＳ Ｐゴシック" charset="0"/>
                </a:defRPr>
              </a:lvl2pPr>
              <a:lvl3pPr>
                <a:defRPr>
                  <a:solidFill>
                    <a:schemeClr val="tx1"/>
                  </a:solidFill>
                  <a:latin typeface="Tw Cen MT" charset="0"/>
                  <a:ea typeface="ＭＳ Ｐゴシック" charset="0"/>
                </a:defRPr>
              </a:lvl3pPr>
              <a:lvl4pPr>
                <a:defRPr>
                  <a:solidFill>
                    <a:schemeClr val="tx1"/>
                  </a:solidFill>
                  <a:latin typeface="Tw Cen MT" charset="0"/>
                  <a:ea typeface="ＭＳ Ｐゴシック" charset="0"/>
                </a:defRPr>
              </a:lvl4pPr>
              <a:lvl5pPr>
                <a:defRPr>
                  <a:solidFill>
                    <a:schemeClr val="tx1"/>
                  </a:solidFill>
                  <a:latin typeface="Tw Cen MT" charset="0"/>
                  <a:ea typeface="ＭＳ Ｐゴシック" charset="0"/>
                </a:defRPr>
              </a:lvl5pPr>
              <a:lvl6pPr marL="457200" fontAlgn="base">
                <a:spcBef>
                  <a:spcPct val="0"/>
                </a:spcBef>
                <a:spcAft>
                  <a:spcPct val="0"/>
                </a:spcAft>
                <a:defRPr>
                  <a:solidFill>
                    <a:schemeClr val="tx1"/>
                  </a:solidFill>
                  <a:latin typeface="Tw Cen MT" charset="0"/>
                  <a:ea typeface="ＭＳ Ｐゴシック" charset="0"/>
                </a:defRPr>
              </a:lvl6pPr>
              <a:lvl7pPr marL="914400" fontAlgn="base">
                <a:spcBef>
                  <a:spcPct val="0"/>
                </a:spcBef>
                <a:spcAft>
                  <a:spcPct val="0"/>
                </a:spcAft>
                <a:defRPr>
                  <a:solidFill>
                    <a:schemeClr val="tx1"/>
                  </a:solidFill>
                  <a:latin typeface="Tw Cen MT" charset="0"/>
                  <a:ea typeface="ＭＳ Ｐゴシック" charset="0"/>
                </a:defRPr>
              </a:lvl7pPr>
              <a:lvl8pPr marL="1371600" fontAlgn="base">
                <a:spcBef>
                  <a:spcPct val="0"/>
                </a:spcBef>
                <a:spcAft>
                  <a:spcPct val="0"/>
                </a:spcAft>
                <a:defRPr>
                  <a:solidFill>
                    <a:schemeClr val="tx1"/>
                  </a:solidFill>
                  <a:latin typeface="Tw Cen MT" charset="0"/>
                  <a:ea typeface="ＭＳ Ｐゴシック" charset="0"/>
                </a:defRPr>
              </a:lvl8pPr>
              <a:lvl9pPr marL="1828800" fontAlgn="base">
                <a:spcBef>
                  <a:spcPct val="0"/>
                </a:spcBef>
                <a:spcAft>
                  <a:spcPct val="0"/>
                </a:spcAft>
                <a:defRPr>
                  <a:solidFill>
                    <a:schemeClr val="tx1"/>
                  </a:solidFill>
                  <a:latin typeface="Tw Cen MT" charset="0"/>
                  <a:ea typeface="ＭＳ Ｐゴシック" charset="0"/>
                </a:defRPr>
              </a:lvl9pPr>
            </a:lstStyle>
            <a:p>
              <a:r>
                <a:rPr lang="en-GB" sz="2000"/>
                <a:t>3</a:t>
              </a:r>
            </a:p>
          </p:txBody>
        </p:sp>
        <p:sp>
          <p:nvSpPr>
            <p:cNvPr id="21547" name="TextBox 151"/>
            <p:cNvSpPr txBox="1">
              <a:spLocks noChangeArrowheads="1"/>
            </p:cNvSpPr>
            <p:nvPr/>
          </p:nvSpPr>
          <p:spPr bwMode="auto">
            <a:xfrm>
              <a:off x="4857752" y="2366183"/>
              <a:ext cx="20935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charset="0"/>
                  <a:ea typeface="ＭＳ Ｐゴシック" charset="0"/>
                  <a:cs typeface="ＭＳ Ｐゴシック" charset="0"/>
                </a:defRPr>
              </a:lvl1pPr>
              <a:lvl2pPr marL="37931725" indent="-37474525">
                <a:defRPr>
                  <a:solidFill>
                    <a:schemeClr val="tx1"/>
                  </a:solidFill>
                  <a:latin typeface="Tw Cen MT" charset="0"/>
                  <a:ea typeface="ＭＳ Ｐゴシック" charset="0"/>
                </a:defRPr>
              </a:lvl2pPr>
              <a:lvl3pPr>
                <a:defRPr>
                  <a:solidFill>
                    <a:schemeClr val="tx1"/>
                  </a:solidFill>
                  <a:latin typeface="Tw Cen MT" charset="0"/>
                  <a:ea typeface="ＭＳ Ｐゴシック" charset="0"/>
                </a:defRPr>
              </a:lvl3pPr>
              <a:lvl4pPr>
                <a:defRPr>
                  <a:solidFill>
                    <a:schemeClr val="tx1"/>
                  </a:solidFill>
                  <a:latin typeface="Tw Cen MT" charset="0"/>
                  <a:ea typeface="ＭＳ Ｐゴシック" charset="0"/>
                </a:defRPr>
              </a:lvl4pPr>
              <a:lvl5pPr>
                <a:defRPr>
                  <a:solidFill>
                    <a:schemeClr val="tx1"/>
                  </a:solidFill>
                  <a:latin typeface="Tw Cen MT" charset="0"/>
                  <a:ea typeface="ＭＳ Ｐゴシック" charset="0"/>
                </a:defRPr>
              </a:lvl5pPr>
              <a:lvl6pPr marL="457200" fontAlgn="base">
                <a:spcBef>
                  <a:spcPct val="0"/>
                </a:spcBef>
                <a:spcAft>
                  <a:spcPct val="0"/>
                </a:spcAft>
                <a:defRPr>
                  <a:solidFill>
                    <a:schemeClr val="tx1"/>
                  </a:solidFill>
                  <a:latin typeface="Tw Cen MT" charset="0"/>
                  <a:ea typeface="ＭＳ Ｐゴシック" charset="0"/>
                </a:defRPr>
              </a:lvl6pPr>
              <a:lvl7pPr marL="914400" fontAlgn="base">
                <a:spcBef>
                  <a:spcPct val="0"/>
                </a:spcBef>
                <a:spcAft>
                  <a:spcPct val="0"/>
                </a:spcAft>
                <a:defRPr>
                  <a:solidFill>
                    <a:schemeClr val="tx1"/>
                  </a:solidFill>
                  <a:latin typeface="Tw Cen MT" charset="0"/>
                  <a:ea typeface="ＭＳ Ｐゴシック" charset="0"/>
                </a:defRPr>
              </a:lvl7pPr>
              <a:lvl8pPr marL="1371600" fontAlgn="base">
                <a:spcBef>
                  <a:spcPct val="0"/>
                </a:spcBef>
                <a:spcAft>
                  <a:spcPct val="0"/>
                </a:spcAft>
                <a:defRPr>
                  <a:solidFill>
                    <a:schemeClr val="tx1"/>
                  </a:solidFill>
                  <a:latin typeface="Tw Cen MT" charset="0"/>
                  <a:ea typeface="ＭＳ Ｐゴシック" charset="0"/>
                </a:defRPr>
              </a:lvl8pPr>
              <a:lvl9pPr marL="1828800" fontAlgn="base">
                <a:spcBef>
                  <a:spcPct val="0"/>
                </a:spcBef>
                <a:spcAft>
                  <a:spcPct val="0"/>
                </a:spcAft>
                <a:defRPr>
                  <a:solidFill>
                    <a:schemeClr val="tx1"/>
                  </a:solidFill>
                  <a:latin typeface="Tw Cen MT" charset="0"/>
                  <a:ea typeface="ＭＳ Ｐゴシック" charset="0"/>
                </a:defRPr>
              </a:lvl9pPr>
            </a:lstStyle>
            <a:p>
              <a:r>
                <a:rPr lang="en-GB" sz="2000"/>
                <a:t>5</a:t>
              </a:r>
            </a:p>
          </p:txBody>
        </p:sp>
        <p:sp>
          <p:nvSpPr>
            <p:cNvPr id="21548" name="TextBox 152"/>
            <p:cNvSpPr txBox="1">
              <a:spLocks noChangeArrowheads="1"/>
            </p:cNvSpPr>
            <p:nvPr/>
          </p:nvSpPr>
          <p:spPr bwMode="auto">
            <a:xfrm>
              <a:off x="6228205" y="4428662"/>
              <a:ext cx="20935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charset="0"/>
                  <a:ea typeface="ＭＳ Ｐゴシック" charset="0"/>
                  <a:cs typeface="ＭＳ Ｐゴシック" charset="0"/>
                </a:defRPr>
              </a:lvl1pPr>
              <a:lvl2pPr marL="37931725" indent="-37474525">
                <a:defRPr>
                  <a:solidFill>
                    <a:schemeClr val="tx1"/>
                  </a:solidFill>
                  <a:latin typeface="Tw Cen MT" charset="0"/>
                  <a:ea typeface="ＭＳ Ｐゴシック" charset="0"/>
                </a:defRPr>
              </a:lvl2pPr>
              <a:lvl3pPr>
                <a:defRPr>
                  <a:solidFill>
                    <a:schemeClr val="tx1"/>
                  </a:solidFill>
                  <a:latin typeface="Tw Cen MT" charset="0"/>
                  <a:ea typeface="ＭＳ Ｐゴシック" charset="0"/>
                </a:defRPr>
              </a:lvl3pPr>
              <a:lvl4pPr>
                <a:defRPr>
                  <a:solidFill>
                    <a:schemeClr val="tx1"/>
                  </a:solidFill>
                  <a:latin typeface="Tw Cen MT" charset="0"/>
                  <a:ea typeface="ＭＳ Ｐゴシック" charset="0"/>
                </a:defRPr>
              </a:lvl4pPr>
              <a:lvl5pPr>
                <a:defRPr>
                  <a:solidFill>
                    <a:schemeClr val="tx1"/>
                  </a:solidFill>
                  <a:latin typeface="Tw Cen MT" charset="0"/>
                  <a:ea typeface="ＭＳ Ｐゴシック" charset="0"/>
                </a:defRPr>
              </a:lvl5pPr>
              <a:lvl6pPr marL="457200" fontAlgn="base">
                <a:spcBef>
                  <a:spcPct val="0"/>
                </a:spcBef>
                <a:spcAft>
                  <a:spcPct val="0"/>
                </a:spcAft>
                <a:defRPr>
                  <a:solidFill>
                    <a:schemeClr val="tx1"/>
                  </a:solidFill>
                  <a:latin typeface="Tw Cen MT" charset="0"/>
                  <a:ea typeface="ＭＳ Ｐゴシック" charset="0"/>
                </a:defRPr>
              </a:lvl6pPr>
              <a:lvl7pPr marL="914400" fontAlgn="base">
                <a:spcBef>
                  <a:spcPct val="0"/>
                </a:spcBef>
                <a:spcAft>
                  <a:spcPct val="0"/>
                </a:spcAft>
                <a:defRPr>
                  <a:solidFill>
                    <a:schemeClr val="tx1"/>
                  </a:solidFill>
                  <a:latin typeface="Tw Cen MT" charset="0"/>
                  <a:ea typeface="ＭＳ Ｐゴシック" charset="0"/>
                </a:defRPr>
              </a:lvl7pPr>
              <a:lvl8pPr marL="1371600" fontAlgn="base">
                <a:spcBef>
                  <a:spcPct val="0"/>
                </a:spcBef>
                <a:spcAft>
                  <a:spcPct val="0"/>
                </a:spcAft>
                <a:defRPr>
                  <a:solidFill>
                    <a:schemeClr val="tx1"/>
                  </a:solidFill>
                  <a:latin typeface="Tw Cen MT" charset="0"/>
                  <a:ea typeface="ＭＳ Ｐゴシック" charset="0"/>
                </a:defRPr>
              </a:lvl8pPr>
              <a:lvl9pPr marL="1828800" fontAlgn="base">
                <a:spcBef>
                  <a:spcPct val="0"/>
                </a:spcBef>
                <a:spcAft>
                  <a:spcPct val="0"/>
                </a:spcAft>
                <a:defRPr>
                  <a:solidFill>
                    <a:schemeClr val="tx1"/>
                  </a:solidFill>
                  <a:latin typeface="Tw Cen MT" charset="0"/>
                  <a:ea typeface="ＭＳ Ｐゴシック" charset="0"/>
                </a:defRPr>
              </a:lvl9pPr>
            </a:lstStyle>
            <a:p>
              <a:r>
                <a:rPr lang="en-GB" sz="2000" dirty="0"/>
                <a:t>5</a:t>
              </a:r>
            </a:p>
          </p:txBody>
        </p:sp>
        <p:sp>
          <p:nvSpPr>
            <p:cNvPr id="21549" name="TextBox 153"/>
            <p:cNvSpPr txBox="1">
              <a:spLocks noChangeArrowheads="1"/>
            </p:cNvSpPr>
            <p:nvPr/>
          </p:nvSpPr>
          <p:spPr bwMode="auto">
            <a:xfrm>
              <a:off x="8001024" y="3571876"/>
              <a:ext cx="20935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charset="0"/>
                  <a:ea typeface="ＭＳ Ｐゴシック" charset="0"/>
                  <a:cs typeface="ＭＳ Ｐゴシック" charset="0"/>
                </a:defRPr>
              </a:lvl1pPr>
              <a:lvl2pPr marL="37931725" indent="-37474525">
                <a:defRPr>
                  <a:solidFill>
                    <a:schemeClr val="tx1"/>
                  </a:solidFill>
                  <a:latin typeface="Tw Cen MT" charset="0"/>
                  <a:ea typeface="ＭＳ Ｐゴシック" charset="0"/>
                </a:defRPr>
              </a:lvl2pPr>
              <a:lvl3pPr>
                <a:defRPr>
                  <a:solidFill>
                    <a:schemeClr val="tx1"/>
                  </a:solidFill>
                  <a:latin typeface="Tw Cen MT" charset="0"/>
                  <a:ea typeface="ＭＳ Ｐゴシック" charset="0"/>
                </a:defRPr>
              </a:lvl3pPr>
              <a:lvl4pPr>
                <a:defRPr>
                  <a:solidFill>
                    <a:schemeClr val="tx1"/>
                  </a:solidFill>
                  <a:latin typeface="Tw Cen MT" charset="0"/>
                  <a:ea typeface="ＭＳ Ｐゴシック" charset="0"/>
                </a:defRPr>
              </a:lvl4pPr>
              <a:lvl5pPr>
                <a:defRPr>
                  <a:solidFill>
                    <a:schemeClr val="tx1"/>
                  </a:solidFill>
                  <a:latin typeface="Tw Cen MT" charset="0"/>
                  <a:ea typeface="ＭＳ Ｐゴシック" charset="0"/>
                </a:defRPr>
              </a:lvl5pPr>
              <a:lvl6pPr marL="457200" fontAlgn="base">
                <a:spcBef>
                  <a:spcPct val="0"/>
                </a:spcBef>
                <a:spcAft>
                  <a:spcPct val="0"/>
                </a:spcAft>
                <a:defRPr>
                  <a:solidFill>
                    <a:schemeClr val="tx1"/>
                  </a:solidFill>
                  <a:latin typeface="Tw Cen MT" charset="0"/>
                  <a:ea typeface="ＭＳ Ｐゴシック" charset="0"/>
                </a:defRPr>
              </a:lvl6pPr>
              <a:lvl7pPr marL="914400" fontAlgn="base">
                <a:spcBef>
                  <a:spcPct val="0"/>
                </a:spcBef>
                <a:spcAft>
                  <a:spcPct val="0"/>
                </a:spcAft>
                <a:defRPr>
                  <a:solidFill>
                    <a:schemeClr val="tx1"/>
                  </a:solidFill>
                  <a:latin typeface="Tw Cen MT" charset="0"/>
                  <a:ea typeface="ＭＳ Ｐゴシック" charset="0"/>
                </a:defRPr>
              </a:lvl7pPr>
              <a:lvl8pPr marL="1371600" fontAlgn="base">
                <a:spcBef>
                  <a:spcPct val="0"/>
                </a:spcBef>
                <a:spcAft>
                  <a:spcPct val="0"/>
                </a:spcAft>
                <a:defRPr>
                  <a:solidFill>
                    <a:schemeClr val="tx1"/>
                  </a:solidFill>
                  <a:latin typeface="Tw Cen MT" charset="0"/>
                  <a:ea typeface="ＭＳ Ｐゴシック" charset="0"/>
                </a:defRPr>
              </a:lvl8pPr>
              <a:lvl9pPr marL="1828800" fontAlgn="base">
                <a:spcBef>
                  <a:spcPct val="0"/>
                </a:spcBef>
                <a:spcAft>
                  <a:spcPct val="0"/>
                </a:spcAft>
                <a:defRPr>
                  <a:solidFill>
                    <a:schemeClr val="tx1"/>
                  </a:solidFill>
                  <a:latin typeface="Tw Cen MT" charset="0"/>
                  <a:ea typeface="ＭＳ Ｐゴシック" charset="0"/>
                </a:defRPr>
              </a:lvl9pPr>
            </a:lstStyle>
            <a:p>
              <a:r>
                <a:rPr lang="en-GB" sz="2000"/>
                <a:t>6</a:t>
              </a:r>
            </a:p>
          </p:txBody>
        </p:sp>
        <p:sp>
          <p:nvSpPr>
            <p:cNvPr id="21550" name="TextBox 154"/>
            <p:cNvSpPr txBox="1">
              <a:spLocks noChangeArrowheads="1"/>
            </p:cNvSpPr>
            <p:nvPr/>
          </p:nvSpPr>
          <p:spPr bwMode="auto">
            <a:xfrm>
              <a:off x="8001024" y="1571612"/>
              <a:ext cx="20935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charset="0"/>
                  <a:ea typeface="ＭＳ Ｐゴシック" charset="0"/>
                  <a:cs typeface="ＭＳ Ｐゴシック" charset="0"/>
                </a:defRPr>
              </a:lvl1pPr>
              <a:lvl2pPr marL="37931725" indent="-37474525">
                <a:defRPr>
                  <a:solidFill>
                    <a:schemeClr val="tx1"/>
                  </a:solidFill>
                  <a:latin typeface="Tw Cen MT" charset="0"/>
                  <a:ea typeface="ＭＳ Ｐゴシック" charset="0"/>
                </a:defRPr>
              </a:lvl2pPr>
              <a:lvl3pPr>
                <a:defRPr>
                  <a:solidFill>
                    <a:schemeClr val="tx1"/>
                  </a:solidFill>
                  <a:latin typeface="Tw Cen MT" charset="0"/>
                  <a:ea typeface="ＭＳ Ｐゴシック" charset="0"/>
                </a:defRPr>
              </a:lvl3pPr>
              <a:lvl4pPr>
                <a:defRPr>
                  <a:solidFill>
                    <a:schemeClr val="tx1"/>
                  </a:solidFill>
                  <a:latin typeface="Tw Cen MT" charset="0"/>
                  <a:ea typeface="ＭＳ Ｐゴシック" charset="0"/>
                </a:defRPr>
              </a:lvl4pPr>
              <a:lvl5pPr>
                <a:defRPr>
                  <a:solidFill>
                    <a:schemeClr val="tx1"/>
                  </a:solidFill>
                  <a:latin typeface="Tw Cen MT" charset="0"/>
                  <a:ea typeface="ＭＳ Ｐゴシック" charset="0"/>
                </a:defRPr>
              </a:lvl5pPr>
              <a:lvl6pPr marL="457200" fontAlgn="base">
                <a:spcBef>
                  <a:spcPct val="0"/>
                </a:spcBef>
                <a:spcAft>
                  <a:spcPct val="0"/>
                </a:spcAft>
                <a:defRPr>
                  <a:solidFill>
                    <a:schemeClr val="tx1"/>
                  </a:solidFill>
                  <a:latin typeface="Tw Cen MT" charset="0"/>
                  <a:ea typeface="ＭＳ Ｐゴシック" charset="0"/>
                </a:defRPr>
              </a:lvl6pPr>
              <a:lvl7pPr marL="914400" fontAlgn="base">
                <a:spcBef>
                  <a:spcPct val="0"/>
                </a:spcBef>
                <a:spcAft>
                  <a:spcPct val="0"/>
                </a:spcAft>
                <a:defRPr>
                  <a:solidFill>
                    <a:schemeClr val="tx1"/>
                  </a:solidFill>
                  <a:latin typeface="Tw Cen MT" charset="0"/>
                  <a:ea typeface="ＭＳ Ｐゴシック" charset="0"/>
                </a:defRPr>
              </a:lvl7pPr>
              <a:lvl8pPr marL="1371600" fontAlgn="base">
                <a:spcBef>
                  <a:spcPct val="0"/>
                </a:spcBef>
                <a:spcAft>
                  <a:spcPct val="0"/>
                </a:spcAft>
                <a:defRPr>
                  <a:solidFill>
                    <a:schemeClr val="tx1"/>
                  </a:solidFill>
                  <a:latin typeface="Tw Cen MT" charset="0"/>
                  <a:ea typeface="ＭＳ Ｐゴシック" charset="0"/>
                </a:defRPr>
              </a:lvl8pPr>
              <a:lvl9pPr marL="1828800" fontAlgn="base">
                <a:spcBef>
                  <a:spcPct val="0"/>
                </a:spcBef>
                <a:spcAft>
                  <a:spcPct val="0"/>
                </a:spcAft>
                <a:defRPr>
                  <a:solidFill>
                    <a:schemeClr val="tx1"/>
                  </a:solidFill>
                  <a:latin typeface="Tw Cen MT" charset="0"/>
                  <a:ea typeface="ＭＳ Ｐゴシック" charset="0"/>
                </a:defRPr>
              </a:lvl9pPr>
            </a:lstStyle>
            <a:p>
              <a:r>
                <a:rPr lang="en-GB" sz="2000"/>
                <a:t>6</a:t>
              </a:r>
            </a:p>
          </p:txBody>
        </p:sp>
      </p:grpSp>
      <p:sp>
        <p:nvSpPr>
          <p:cNvPr id="21507" name="Title 55"/>
          <p:cNvSpPr>
            <a:spLocks noGrp="1"/>
          </p:cNvSpPr>
          <p:nvPr>
            <p:ph type="title"/>
          </p:nvPr>
        </p:nvSpPr>
        <p:spPr/>
        <p:txBody>
          <a:bodyPr/>
          <a:lstStyle/>
          <a:p>
            <a:r>
              <a:rPr lang="en-US" dirty="0" smtClean="0">
                <a:latin typeface="Tw Cen MT" charset="0"/>
                <a:ea typeface="ＭＳ Ｐゴシック" charset="0"/>
                <a:cs typeface="ＭＳ Ｐゴシック" charset="0"/>
              </a:rPr>
              <a:t>Sequence of Events – C/S</a:t>
            </a:r>
            <a:endParaRPr lang="en-US" dirty="0">
              <a:latin typeface="Tw Cen MT" charset="0"/>
              <a:ea typeface="ＭＳ Ｐゴシック" charset="0"/>
              <a:cs typeface="ＭＳ Ｐゴシック" charset="0"/>
            </a:endParaRPr>
          </a:p>
        </p:txBody>
      </p:sp>
      <p:sp>
        <p:nvSpPr>
          <p:cNvPr id="2" name="TextBox 1"/>
          <p:cNvSpPr txBox="1"/>
          <p:nvPr/>
        </p:nvSpPr>
        <p:spPr>
          <a:xfrm>
            <a:off x="0" y="5364813"/>
            <a:ext cx="6156176" cy="1477328"/>
          </a:xfrm>
          <a:prstGeom prst="rect">
            <a:avLst/>
          </a:prstGeom>
          <a:noFill/>
        </p:spPr>
        <p:txBody>
          <a:bodyPr wrap="square" rtlCol="0">
            <a:spAutoFit/>
          </a:bodyPr>
          <a:lstStyle/>
          <a:p>
            <a:pPr marL="342900" indent="-342900">
              <a:buAutoNum type="arabicPeriod"/>
            </a:pPr>
            <a:r>
              <a:rPr lang="en-US" dirty="0" smtClean="0"/>
              <a:t>Client A creates an object</a:t>
            </a:r>
          </a:p>
          <a:p>
            <a:pPr marL="342900" indent="-342900">
              <a:buAutoNum type="arabicPeriod"/>
            </a:pPr>
            <a:r>
              <a:rPr lang="en-US" dirty="0" smtClean="0"/>
              <a:t>Adds it to its object sharing system (replica manager)</a:t>
            </a:r>
          </a:p>
          <a:p>
            <a:pPr marL="342900" indent="-342900">
              <a:buAutoNum type="arabicPeriod"/>
            </a:pPr>
            <a:r>
              <a:rPr lang="en-US" dirty="0" smtClean="0"/>
              <a:t>Sent over the network</a:t>
            </a:r>
          </a:p>
          <a:p>
            <a:pPr marL="342900" indent="-342900">
              <a:buAutoNum type="arabicPeriod"/>
            </a:pPr>
            <a:r>
              <a:rPr lang="en-US" dirty="0" smtClean="0"/>
              <a:t>New instance created on the server</a:t>
            </a:r>
          </a:p>
          <a:p>
            <a:pPr marL="342900" indent="-342900">
              <a:buAutoNum type="arabicPeriod"/>
            </a:pPr>
            <a:r>
              <a:rPr lang="en-US" dirty="0" smtClean="0"/>
              <a:t>Relayed to clients B and C</a:t>
            </a:r>
            <a:endParaRPr lang="en-US" dirty="0"/>
          </a:p>
        </p:txBody>
      </p:sp>
    </p:spTree>
    <p:extLst>
      <p:ext uri="{BB962C8B-B14F-4D97-AF65-F5344CB8AC3E}">
        <p14:creationId xmlns:p14="http://schemas.microsoft.com/office/powerpoint/2010/main" val="202266604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64"/>
          <p:cNvGrpSpPr>
            <a:grpSpLocks/>
          </p:cNvGrpSpPr>
          <p:nvPr/>
        </p:nvGrpSpPr>
        <p:grpSpPr bwMode="auto">
          <a:xfrm>
            <a:off x="214313" y="1743670"/>
            <a:ext cx="8396287" cy="4565650"/>
            <a:chOff x="214282" y="571480"/>
            <a:chExt cx="8396360" cy="4565538"/>
          </a:xfrm>
        </p:grpSpPr>
        <p:sp>
          <p:nvSpPr>
            <p:cNvPr id="5" name="Rectangle 4"/>
            <p:cNvSpPr/>
            <p:nvPr/>
          </p:nvSpPr>
          <p:spPr>
            <a:xfrm>
              <a:off x="214282" y="1357273"/>
              <a:ext cx="2181244" cy="1643023"/>
            </a:xfrm>
            <a:prstGeom prst="rect">
              <a:avLst/>
            </a:prstGeom>
            <a:solidFill>
              <a:schemeClr val="accent5">
                <a:lumMod val="20000"/>
                <a:lumOff val="80000"/>
              </a:schemeClr>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n-GB" sz="1400" b="1">
                  <a:solidFill>
                    <a:schemeClr val="tx1"/>
                  </a:solidFill>
                  <a:latin typeface="Arial" charset="0"/>
                  <a:ea typeface="ＭＳ Ｐゴシック" charset="0"/>
                  <a:cs typeface="Arial" charset="0"/>
                </a:rPr>
                <a:t>Client A</a:t>
              </a:r>
              <a:endParaRPr lang="en-GB" sz="1200" b="1">
                <a:solidFill>
                  <a:schemeClr val="tx1"/>
                </a:solidFill>
                <a:latin typeface="Arial" charset="0"/>
                <a:ea typeface="ＭＳ Ｐゴシック" charset="0"/>
                <a:cs typeface="Arial" charset="0"/>
              </a:endParaRPr>
            </a:p>
          </p:txBody>
        </p:sp>
        <p:sp>
          <p:nvSpPr>
            <p:cNvPr id="22" name="Rectangle 21"/>
            <p:cNvSpPr/>
            <p:nvPr/>
          </p:nvSpPr>
          <p:spPr>
            <a:xfrm>
              <a:off x="263494" y="2017657"/>
              <a:ext cx="2082818" cy="696896"/>
            </a:xfrm>
            <a:prstGeom prst="rect">
              <a:avLst/>
            </a:prstGeom>
            <a:solidFill>
              <a:schemeClr val="accent5">
                <a:lumMod val="40000"/>
                <a:lumOff val="60000"/>
              </a:schemeClr>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400" b="1">
                  <a:solidFill>
                    <a:schemeClr val="tx1"/>
                  </a:solidFill>
                  <a:latin typeface="Arial" charset="0"/>
                  <a:ea typeface="ＭＳ Ｐゴシック" charset="0"/>
                  <a:cs typeface="Arial" charset="0"/>
                </a:rPr>
                <a:t>ReplicaObjects</a:t>
              </a:r>
              <a:endParaRPr lang="en-GB" sz="1200" b="1">
                <a:solidFill>
                  <a:schemeClr val="tx1"/>
                </a:solidFill>
                <a:latin typeface="Arial" charset="0"/>
                <a:ea typeface="ＭＳ Ｐゴシック" charset="0"/>
                <a:cs typeface="Arial" charset="0"/>
              </a:endParaRPr>
            </a:p>
          </p:txBody>
        </p:sp>
        <p:sp>
          <p:nvSpPr>
            <p:cNvPr id="7" name="Oval 6"/>
            <p:cNvSpPr/>
            <p:nvPr/>
          </p:nvSpPr>
          <p:spPr>
            <a:xfrm>
              <a:off x="785787" y="2357373"/>
              <a:ext cx="98426" cy="101598"/>
            </a:xfrm>
            <a:prstGeom prst="ellipse">
              <a:avLst/>
            </a:prstGeom>
            <a:solidFill>
              <a:schemeClr val="accent5">
                <a:lumMod val="40000"/>
                <a:lumOff val="60000"/>
              </a:schemeClr>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9" name="Oval 8"/>
            <p:cNvSpPr/>
            <p:nvPr/>
          </p:nvSpPr>
          <p:spPr>
            <a:xfrm>
              <a:off x="1000101" y="2357373"/>
              <a:ext cx="98426" cy="101598"/>
            </a:xfrm>
            <a:prstGeom prst="ellipse">
              <a:avLst/>
            </a:prstGeom>
            <a:solidFill>
              <a:schemeClr val="accent5">
                <a:lumMod val="40000"/>
                <a:lumOff val="60000"/>
              </a:schemeClr>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0" name="Oval 9"/>
            <p:cNvSpPr/>
            <p:nvPr/>
          </p:nvSpPr>
          <p:spPr>
            <a:xfrm>
              <a:off x="1428730" y="2357373"/>
              <a:ext cx="98426" cy="101598"/>
            </a:xfrm>
            <a:prstGeom prst="ellipse">
              <a:avLst/>
            </a:prstGeom>
            <a:solidFill>
              <a:schemeClr val="accent5">
                <a:lumMod val="40000"/>
                <a:lumOff val="60000"/>
              </a:schemeClr>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1" name="Oval 10"/>
            <p:cNvSpPr/>
            <p:nvPr/>
          </p:nvSpPr>
          <p:spPr>
            <a:xfrm>
              <a:off x="1214416" y="2357373"/>
              <a:ext cx="98426" cy="101598"/>
            </a:xfrm>
            <a:prstGeom prst="ellipse">
              <a:avLst/>
            </a:prstGeom>
            <a:solidFill>
              <a:schemeClr val="accent5">
                <a:lumMod val="40000"/>
                <a:lumOff val="60000"/>
              </a:schemeClr>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9" name="Oval 18"/>
            <p:cNvSpPr/>
            <p:nvPr/>
          </p:nvSpPr>
          <p:spPr>
            <a:xfrm>
              <a:off x="1649394" y="2357373"/>
              <a:ext cx="98426" cy="101598"/>
            </a:xfrm>
            <a:prstGeom prst="ellipse">
              <a:avLst/>
            </a:prstGeom>
            <a:solidFill>
              <a:schemeClr val="accent5">
                <a:lumMod val="40000"/>
                <a:lumOff val="60000"/>
              </a:schemeClr>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20" name="Rectangle 19"/>
            <p:cNvSpPr/>
            <p:nvPr/>
          </p:nvSpPr>
          <p:spPr>
            <a:xfrm>
              <a:off x="263494" y="1763663"/>
              <a:ext cx="2082818" cy="253994"/>
            </a:xfrm>
            <a:prstGeom prst="rect">
              <a:avLst/>
            </a:prstGeom>
            <a:solidFill>
              <a:schemeClr val="accent5">
                <a:lumMod val="40000"/>
                <a:lumOff val="60000"/>
              </a:schemeClr>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400" b="1">
                  <a:solidFill>
                    <a:schemeClr val="tx1"/>
                  </a:solidFill>
                  <a:latin typeface="Arial" charset="0"/>
                  <a:ea typeface="ＭＳ Ｐゴシック" charset="0"/>
                  <a:cs typeface="Arial" charset="0"/>
                </a:rPr>
                <a:t>Application</a:t>
              </a:r>
              <a:endParaRPr lang="en-GB" sz="1200" b="1">
                <a:solidFill>
                  <a:schemeClr val="tx1"/>
                </a:solidFill>
                <a:latin typeface="Arial" charset="0"/>
                <a:ea typeface="ＭＳ Ｐゴシック" charset="0"/>
                <a:cs typeface="Arial" charset="0"/>
              </a:endParaRPr>
            </a:p>
          </p:txBody>
        </p:sp>
        <p:sp>
          <p:nvSpPr>
            <p:cNvPr id="21" name="Rectangle 20"/>
            <p:cNvSpPr/>
            <p:nvPr/>
          </p:nvSpPr>
          <p:spPr>
            <a:xfrm>
              <a:off x="263494" y="2662166"/>
              <a:ext cx="2082818" cy="253994"/>
            </a:xfrm>
            <a:prstGeom prst="rect">
              <a:avLst/>
            </a:prstGeom>
            <a:solidFill>
              <a:schemeClr val="accent5">
                <a:lumMod val="40000"/>
                <a:lumOff val="60000"/>
              </a:schemeClr>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400" b="1">
                  <a:solidFill>
                    <a:schemeClr val="tx1"/>
                  </a:solidFill>
                  <a:latin typeface="Arial" charset="0"/>
                  <a:ea typeface="ＭＳ Ｐゴシック" charset="0"/>
                  <a:cs typeface="Arial" charset="0"/>
                </a:rPr>
                <a:t>ReplicaManager</a:t>
              </a:r>
              <a:endParaRPr lang="en-GB" sz="1200" b="1">
                <a:solidFill>
                  <a:schemeClr val="tx1"/>
                </a:solidFill>
                <a:latin typeface="Arial" charset="0"/>
                <a:ea typeface="ＭＳ Ｐゴシック" charset="0"/>
                <a:cs typeface="Arial" charset="0"/>
              </a:endParaRPr>
            </a:p>
          </p:txBody>
        </p:sp>
        <p:sp>
          <p:nvSpPr>
            <p:cNvPr id="102" name="Rectangle 101"/>
            <p:cNvSpPr/>
            <p:nvPr/>
          </p:nvSpPr>
          <p:spPr>
            <a:xfrm>
              <a:off x="3286121" y="642915"/>
              <a:ext cx="2181244" cy="1643023"/>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n-GB" sz="1400" b="1">
                  <a:solidFill>
                    <a:schemeClr val="tx1"/>
                  </a:solidFill>
                  <a:latin typeface="Arial" charset="0"/>
                  <a:ea typeface="ＭＳ Ｐゴシック" charset="0"/>
                  <a:cs typeface="Arial" charset="0"/>
                </a:rPr>
                <a:t>Server</a:t>
              </a:r>
              <a:endParaRPr lang="en-GB" sz="1200" b="1">
                <a:solidFill>
                  <a:schemeClr val="tx1"/>
                </a:solidFill>
                <a:latin typeface="Arial" charset="0"/>
                <a:ea typeface="ＭＳ Ｐゴシック" charset="0"/>
                <a:cs typeface="Arial" charset="0"/>
              </a:endParaRPr>
            </a:p>
          </p:txBody>
        </p:sp>
        <p:sp>
          <p:nvSpPr>
            <p:cNvPr id="103" name="Rectangle 102"/>
            <p:cNvSpPr/>
            <p:nvPr/>
          </p:nvSpPr>
          <p:spPr>
            <a:xfrm>
              <a:off x="3335334" y="1303299"/>
              <a:ext cx="2082818" cy="696896"/>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400" b="1">
                  <a:solidFill>
                    <a:schemeClr val="tx1"/>
                  </a:solidFill>
                  <a:latin typeface="Arial" charset="0"/>
                  <a:ea typeface="ＭＳ Ｐゴシック" charset="0"/>
                  <a:cs typeface="Arial" charset="0"/>
                </a:rPr>
                <a:t>ReplicaObjects</a:t>
              </a:r>
              <a:endParaRPr lang="en-GB" sz="1200" b="1">
                <a:solidFill>
                  <a:schemeClr val="tx1"/>
                </a:solidFill>
                <a:latin typeface="Arial" charset="0"/>
                <a:ea typeface="ＭＳ Ｐゴシック" charset="0"/>
                <a:cs typeface="Arial" charset="0"/>
              </a:endParaRPr>
            </a:p>
          </p:txBody>
        </p:sp>
        <p:sp>
          <p:nvSpPr>
            <p:cNvPr id="104" name="Oval 103"/>
            <p:cNvSpPr/>
            <p:nvPr/>
          </p:nvSpPr>
          <p:spPr>
            <a:xfrm>
              <a:off x="3810000" y="1643016"/>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05" name="Oval 104"/>
            <p:cNvSpPr/>
            <p:nvPr/>
          </p:nvSpPr>
          <p:spPr>
            <a:xfrm>
              <a:off x="4024315" y="1643016"/>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06" name="Oval 105"/>
            <p:cNvSpPr/>
            <p:nvPr/>
          </p:nvSpPr>
          <p:spPr>
            <a:xfrm>
              <a:off x="4452944" y="1643016"/>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07" name="Oval 106"/>
            <p:cNvSpPr/>
            <p:nvPr/>
          </p:nvSpPr>
          <p:spPr>
            <a:xfrm>
              <a:off x="4238629" y="1643016"/>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09" name="Rectangle 108"/>
            <p:cNvSpPr/>
            <p:nvPr/>
          </p:nvSpPr>
          <p:spPr>
            <a:xfrm>
              <a:off x="3335334" y="1049305"/>
              <a:ext cx="2082818" cy="253994"/>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400" b="1">
                  <a:solidFill>
                    <a:schemeClr val="tx1"/>
                  </a:solidFill>
                  <a:latin typeface="Arial" charset="0"/>
                  <a:ea typeface="ＭＳ Ｐゴシック" charset="0"/>
                  <a:cs typeface="Arial" charset="0"/>
                </a:rPr>
                <a:t>Application</a:t>
              </a:r>
              <a:endParaRPr lang="en-GB" sz="1200" b="1">
                <a:solidFill>
                  <a:schemeClr val="tx1"/>
                </a:solidFill>
                <a:latin typeface="Arial" charset="0"/>
                <a:ea typeface="ＭＳ Ｐゴシック" charset="0"/>
                <a:cs typeface="Arial" charset="0"/>
              </a:endParaRPr>
            </a:p>
          </p:txBody>
        </p:sp>
        <p:sp>
          <p:nvSpPr>
            <p:cNvPr id="110" name="Rectangle 109"/>
            <p:cNvSpPr/>
            <p:nvPr/>
          </p:nvSpPr>
          <p:spPr>
            <a:xfrm>
              <a:off x="3335334" y="1947808"/>
              <a:ext cx="2082818" cy="253994"/>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400" b="1">
                  <a:solidFill>
                    <a:schemeClr val="tx1"/>
                  </a:solidFill>
                  <a:latin typeface="Arial" charset="0"/>
                  <a:ea typeface="ＭＳ Ｐゴシック" charset="0"/>
                  <a:cs typeface="Arial" charset="0"/>
                </a:rPr>
                <a:t>ReplicaManager</a:t>
              </a:r>
              <a:endParaRPr lang="en-GB" sz="1200" b="1">
                <a:solidFill>
                  <a:schemeClr val="tx1"/>
                </a:solidFill>
                <a:latin typeface="Arial" charset="0"/>
                <a:ea typeface="ＭＳ Ｐゴシック" charset="0"/>
                <a:cs typeface="Arial" charset="0"/>
              </a:endParaRPr>
            </a:p>
          </p:txBody>
        </p:sp>
        <p:cxnSp>
          <p:nvCxnSpPr>
            <p:cNvPr id="112" name="Straight Arrow Connector 111"/>
            <p:cNvCxnSpPr/>
            <p:nvPr/>
          </p:nvCxnSpPr>
          <p:spPr>
            <a:xfrm rot="5400000">
              <a:off x="4633925" y="1917647"/>
              <a:ext cx="315905" cy="1588"/>
            </a:xfrm>
            <a:prstGeom prst="straightConnector1">
              <a:avLst/>
            </a:prstGeom>
            <a:ln w="19050">
              <a:headEnd type="arrow"/>
              <a:tailEnd type="none"/>
            </a:ln>
          </p:spPr>
          <p:style>
            <a:lnRef idx="1">
              <a:schemeClr val="accent1"/>
            </a:lnRef>
            <a:fillRef idx="0">
              <a:schemeClr val="accent1"/>
            </a:fillRef>
            <a:effectRef idx="0">
              <a:schemeClr val="accent1"/>
            </a:effectRef>
            <a:fontRef idx="minor">
              <a:schemeClr val="tx1"/>
            </a:fontRef>
          </p:style>
        </p:cxnSp>
        <p:sp>
          <p:nvSpPr>
            <p:cNvPr id="23574" name="TextBox 113"/>
            <p:cNvSpPr txBox="1">
              <a:spLocks noChangeArrowheads="1"/>
            </p:cNvSpPr>
            <p:nvPr/>
          </p:nvSpPr>
          <p:spPr bwMode="auto">
            <a:xfrm>
              <a:off x="4733931" y="1724012"/>
              <a:ext cx="20935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charset="0"/>
                  <a:ea typeface="ＭＳ Ｐゴシック" charset="0"/>
                  <a:cs typeface="ＭＳ Ｐゴシック" charset="0"/>
                </a:defRPr>
              </a:lvl1pPr>
              <a:lvl2pPr marL="37931725" indent="-37474525">
                <a:defRPr>
                  <a:solidFill>
                    <a:schemeClr val="tx1"/>
                  </a:solidFill>
                  <a:latin typeface="Tw Cen MT" charset="0"/>
                  <a:ea typeface="ＭＳ Ｐゴシック" charset="0"/>
                </a:defRPr>
              </a:lvl2pPr>
              <a:lvl3pPr>
                <a:defRPr>
                  <a:solidFill>
                    <a:schemeClr val="tx1"/>
                  </a:solidFill>
                  <a:latin typeface="Tw Cen MT" charset="0"/>
                  <a:ea typeface="ＭＳ Ｐゴシック" charset="0"/>
                </a:defRPr>
              </a:lvl3pPr>
              <a:lvl4pPr>
                <a:defRPr>
                  <a:solidFill>
                    <a:schemeClr val="tx1"/>
                  </a:solidFill>
                  <a:latin typeface="Tw Cen MT" charset="0"/>
                  <a:ea typeface="ＭＳ Ｐゴシック" charset="0"/>
                </a:defRPr>
              </a:lvl4pPr>
              <a:lvl5pPr>
                <a:defRPr>
                  <a:solidFill>
                    <a:schemeClr val="tx1"/>
                  </a:solidFill>
                  <a:latin typeface="Tw Cen MT" charset="0"/>
                  <a:ea typeface="ＭＳ Ｐゴシック" charset="0"/>
                </a:defRPr>
              </a:lvl5pPr>
              <a:lvl6pPr marL="457200" fontAlgn="base">
                <a:spcBef>
                  <a:spcPct val="0"/>
                </a:spcBef>
                <a:spcAft>
                  <a:spcPct val="0"/>
                </a:spcAft>
                <a:defRPr>
                  <a:solidFill>
                    <a:schemeClr val="tx1"/>
                  </a:solidFill>
                  <a:latin typeface="Tw Cen MT" charset="0"/>
                  <a:ea typeface="ＭＳ Ｐゴシック" charset="0"/>
                </a:defRPr>
              </a:lvl6pPr>
              <a:lvl7pPr marL="914400" fontAlgn="base">
                <a:spcBef>
                  <a:spcPct val="0"/>
                </a:spcBef>
                <a:spcAft>
                  <a:spcPct val="0"/>
                </a:spcAft>
                <a:defRPr>
                  <a:solidFill>
                    <a:schemeClr val="tx1"/>
                  </a:solidFill>
                  <a:latin typeface="Tw Cen MT" charset="0"/>
                  <a:ea typeface="ＭＳ Ｐゴシック" charset="0"/>
                </a:defRPr>
              </a:lvl7pPr>
              <a:lvl8pPr marL="1371600" fontAlgn="base">
                <a:spcBef>
                  <a:spcPct val="0"/>
                </a:spcBef>
                <a:spcAft>
                  <a:spcPct val="0"/>
                </a:spcAft>
                <a:defRPr>
                  <a:solidFill>
                    <a:schemeClr val="tx1"/>
                  </a:solidFill>
                  <a:latin typeface="Tw Cen MT" charset="0"/>
                  <a:ea typeface="ＭＳ Ｐゴシック" charset="0"/>
                </a:defRPr>
              </a:lvl8pPr>
              <a:lvl9pPr marL="1828800" fontAlgn="base">
                <a:spcBef>
                  <a:spcPct val="0"/>
                </a:spcBef>
                <a:spcAft>
                  <a:spcPct val="0"/>
                </a:spcAft>
                <a:defRPr>
                  <a:solidFill>
                    <a:schemeClr val="tx1"/>
                  </a:solidFill>
                  <a:latin typeface="Tw Cen MT" charset="0"/>
                  <a:ea typeface="ＭＳ Ｐゴシック" charset="0"/>
                </a:defRPr>
              </a:lvl9pPr>
            </a:lstStyle>
            <a:p>
              <a:r>
                <a:rPr lang="en-GB" sz="2000"/>
                <a:t>1</a:t>
              </a:r>
            </a:p>
          </p:txBody>
        </p:sp>
        <p:sp>
          <p:nvSpPr>
            <p:cNvPr id="117" name="Rectangle 116"/>
            <p:cNvSpPr/>
            <p:nvPr/>
          </p:nvSpPr>
          <p:spPr>
            <a:xfrm>
              <a:off x="6429398" y="2571681"/>
              <a:ext cx="2181244" cy="1643022"/>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n-GB" sz="1400" b="1">
                  <a:solidFill>
                    <a:schemeClr val="tx1"/>
                  </a:solidFill>
                  <a:latin typeface="Arial" charset="0"/>
                  <a:ea typeface="ＭＳ Ｐゴシック" charset="0"/>
                  <a:cs typeface="Arial" charset="0"/>
                </a:rPr>
                <a:t>Client C</a:t>
              </a:r>
              <a:endParaRPr lang="en-GB" sz="1200" b="1">
                <a:solidFill>
                  <a:schemeClr val="tx1"/>
                </a:solidFill>
                <a:latin typeface="Arial" charset="0"/>
                <a:ea typeface="ＭＳ Ｐゴシック" charset="0"/>
                <a:cs typeface="Arial" charset="0"/>
              </a:endParaRPr>
            </a:p>
          </p:txBody>
        </p:sp>
        <p:sp>
          <p:nvSpPr>
            <p:cNvPr id="118" name="Rectangle 117"/>
            <p:cNvSpPr/>
            <p:nvPr/>
          </p:nvSpPr>
          <p:spPr>
            <a:xfrm>
              <a:off x="6478611" y="3232065"/>
              <a:ext cx="2082818" cy="696895"/>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400" b="1">
                  <a:solidFill>
                    <a:schemeClr val="tx1"/>
                  </a:solidFill>
                  <a:latin typeface="Arial" charset="0"/>
                  <a:ea typeface="ＭＳ Ｐゴシック" charset="0"/>
                  <a:cs typeface="Arial" charset="0"/>
                </a:rPr>
                <a:t>ReplicaObjects</a:t>
              </a:r>
              <a:endParaRPr lang="en-GB" sz="1200" b="1">
                <a:solidFill>
                  <a:schemeClr val="tx1"/>
                </a:solidFill>
                <a:latin typeface="Arial" charset="0"/>
                <a:ea typeface="ＭＳ Ｐゴシック" charset="0"/>
                <a:cs typeface="Arial" charset="0"/>
              </a:endParaRPr>
            </a:p>
          </p:txBody>
        </p:sp>
        <p:sp>
          <p:nvSpPr>
            <p:cNvPr id="119" name="Oval 118"/>
            <p:cNvSpPr/>
            <p:nvPr/>
          </p:nvSpPr>
          <p:spPr>
            <a:xfrm>
              <a:off x="7000903" y="3571781"/>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20" name="Oval 119"/>
            <p:cNvSpPr/>
            <p:nvPr/>
          </p:nvSpPr>
          <p:spPr>
            <a:xfrm>
              <a:off x="7215218" y="3571781"/>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21" name="Oval 120"/>
            <p:cNvSpPr/>
            <p:nvPr/>
          </p:nvSpPr>
          <p:spPr>
            <a:xfrm>
              <a:off x="7643847" y="3571781"/>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22" name="Oval 121"/>
            <p:cNvSpPr/>
            <p:nvPr/>
          </p:nvSpPr>
          <p:spPr>
            <a:xfrm>
              <a:off x="7429532" y="3571781"/>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24" name="Rectangle 123"/>
            <p:cNvSpPr/>
            <p:nvPr/>
          </p:nvSpPr>
          <p:spPr>
            <a:xfrm>
              <a:off x="6478611" y="2978071"/>
              <a:ext cx="2082818" cy="253994"/>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400" b="1">
                  <a:solidFill>
                    <a:schemeClr val="tx1"/>
                  </a:solidFill>
                  <a:latin typeface="Arial" charset="0"/>
                  <a:ea typeface="ＭＳ Ｐゴシック" charset="0"/>
                  <a:cs typeface="Arial" charset="0"/>
                </a:rPr>
                <a:t>Application</a:t>
              </a:r>
              <a:endParaRPr lang="en-GB" sz="1200" b="1">
                <a:solidFill>
                  <a:schemeClr val="tx1"/>
                </a:solidFill>
                <a:latin typeface="Arial" charset="0"/>
                <a:ea typeface="ＭＳ Ｐゴシック" charset="0"/>
                <a:cs typeface="Arial" charset="0"/>
              </a:endParaRPr>
            </a:p>
          </p:txBody>
        </p:sp>
        <p:sp>
          <p:nvSpPr>
            <p:cNvPr id="125" name="Rectangle 124"/>
            <p:cNvSpPr/>
            <p:nvPr/>
          </p:nvSpPr>
          <p:spPr>
            <a:xfrm>
              <a:off x="6478611" y="3876574"/>
              <a:ext cx="2082818" cy="253994"/>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400" b="1">
                  <a:solidFill>
                    <a:schemeClr val="tx1"/>
                  </a:solidFill>
                  <a:latin typeface="Arial" charset="0"/>
                  <a:ea typeface="ＭＳ Ｐゴシック" charset="0"/>
                  <a:cs typeface="Arial" charset="0"/>
                </a:rPr>
                <a:t>ReplicaManager</a:t>
              </a:r>
              <a:endParaRPr lang="en-GB" sz="1200" b="1">
                <a:solidFill>
                  <a:schemeClr val="tx1"/>
                </a:solidFill>
                <a:latin typeface="Arial" charset="0"/>
                <a:ea typeface="ＭＳ Ｐゴシック" charset="0"/>
                <a:cs typeface="Arial" charset="0"/>
              </a:endParaRPr>
            </a:p>
          </p:txBody>
        </p:sp>
        <p:cxnSp>
          <p:nvCxnSpPr>
            <p:cNvPr id="127" name="Straight Arrow Connector 126"/>
            <p:cNvCxnSpPr/>
            <p:nvPr/>
          </p:nvCxnSpPr>
          <p:spPr>
            <a:xfrm rot="5400000">
              <a:off x="7760534" y="3837681"/>
              <a:ext cx="315904" cy="0"/>
            </a:xfrm>
            <a:prstGeom prst="straightConnector1">
              <a:avLst/>
            </a:prstGeom>
            <a:ln w="19050">
              <a:headEnd type="arrow"/>
              <a:tailEnd type="none"/>
            </a:ln>
          </p:spPr>
          <p:style>
            <a:lnRef idx="1">
              <a:schemeClr val="accent1"/>
            </a:lnRef>
            <a:fillRef idx="0">
              <a:schemeClr val="accent1"/>
            </a:fillRef>
            <a:effectRef idx="0">
              <a:schemeClr val="accent1"/>
            </a:effectRef>
            <a:fontRef idx="minor">
              <a:schemeClr val="tx1"/>
            </a:fontRef>
          </p:style>
        </p:cxnSp>
        <p:grpSp>
          <p:nvGrpSpPr>
            <p:cNvPr id="23584" name="Group 129"/>
            <p:cNvGrpSpPr>
              <a:grpSpLocks/>
            </p:cNvGrpSpPr>
            <p:nvPr/>
          </p:nvGrpSpPr>
          <p:grpSpPr bwMode="auto">
            <a:xfrm>
              <a:off x="6429388" y="571480"/>
              <a:ext cx="2181254" cy="1643074"/>
              <a:chOff x="428596" y="214291"/>
              <a:chExt cx="2181254" cy="1643074"/>
            </a:xfrm>
          </p:grpSpPr>
          <p:sp>
            <p:nvSpPr>
              <p:cNvPr id="131" name="Rectangle 130"/>
              <p:cNvSpPr/>
              <p:nvPr/>
            </p:nvSpPr>
            <p:spPr>
              <a:xfrm>
                <a:off x="428606" y="214291"/>
                <a:ext cx="2181244" cy="1643022"/>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r>
                  <a:rPr lang="en-GB" sz="1400" b="1">
                    <a:solidFill>
                      <a:schemeClr val="tx1"/>
                    </a:solidFill>
                    <a:latin typeface="Arial" charset="0"/>
                    <a:ea typeface="ＭＳ Ｐゴシック" charset="0"/>
                    <a:cs typeface="Arial" charset="0"/>
                  </a:rPr>
                  <a:t>Client B</a:t>
                </a:r>
                <a:endParaRPr lang="en-GB" sz="1200" b="1">
                  <a:solidFill>
                    <a:schemeClr val="tx1"/>
                  </a:solidFill>
                  <a:latin typeface="Arial" charset="0"/>
                  <a:ea typeface="ＭＳ Ｐゴシック" charset="0"/>
                  <a:cs typeface="Arial" charset="0"/>
                </a:endParaRPr>
              </a:p>
            </p:txBody>
          </p:sp>
          <p:sp>
            <p:nvSpPr>
              <p:cNvPr id="132" name="Rectangle 131"/>
              <p:cNvSpPr/>
              <p:nvPr/>
            </p:nvSpPr>
            <p:spPr>
              <a:xfrm>
                <a:off x="477819" y="874675"/>
                <a:ext cx="2082818" cy="696895"/>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400" b="1">
                    <a:solidFill>
                      <a:schemeClr val="tx1"/>
                    </a:solidFill>
                    <a:latin typeface="Arial" charset="0"/>
                    <a:ea typeface="ＭＳ Ｐゴシック" charset="0"/>
                    <a:cs typeface="Arial" charset="0"/>
                  </a:rPr>
                  <a:t>ReplicaObjects</a:t>
                </a:r>
                <a:endParaRPr lang="en-GB" sz="1200" b="1">
                  <a:solidFill>
                    <a:schemeClr val="tx1"/>
                  </a:solidFill>
                  <a:latin typeface="Arial" charset="0"/>
                  <a:ea typeface="ＭＳ Ｐゴシック" charset="0"/>
                  <a:cs typeface="Arial" charset="0"/>
                </a:endParaRPr>
              </a:p>
            </p:txBody>
          </p:sp>
          <p:sp>
            <p:nvSpPr>
              <p:cNvPr id="133" name="Oval 132"/>
              <p:cNvSpPr/>
              <p:nvPr/>
            </p:nvSpPr>
            <p:spPr>
              <a:xfrm>
                <a:off x="1000111" y="1214392"/>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34" name="Oval 133"/>
              <p:cNvSpPr/>
              <p:nvPr/>
            </p:nvSpPr>
            <p:spPr>
              <a:xfrm>
                <a:off x="1214426" y="1214392"/>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35" name="Oval 134"/>
              <p:cNvSpPr/>
              <p:nvPr/>
            </p:nvSpPr>
            <p:spPr>
              <a:xfrm>
                <a:off x="1643055" y="1214392"/>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36" name="Oval 135"/>
              <p:cNvSpPr/>
              <p:nvPr/>
            </p:nvSpPr>
            <p:spPr>
              <a:xfrm>
                <a:off x="1428740" y="1214392"/>
                <a:ext cx="98426" cy="101598"/>
              </a:xfrm>
              <a:prstGeom prst="ellipse">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138" name="Rectangle 137"/>
              <p:cNvSpPr/>
              <p:nvPr/>
            </p:nvSpPr>
            <p:spPr>
              <a:xfrm>
                <a:off x="477819" y="620681"/>
                <a:ext cx="2082818" cy="253994"/>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400" b="1">
                    <a:solidFill>
                      <a:schemeClr val="tx1"/>
                    </a:solidFill>
                    <a:latin typeface="Arial" charset="0"/>
                    <a:ea typeface="ＭＳ Ｐゴシック" charset="0"/>
                    <a:cs typeface="Arial" charset="0"/>
                  </a:rPr>
                  <a:t>Application</a:t>
                </a:r>
                <a:endParaRPr lang="en-GB" sz="1200" b="1">
                  <a:solidFill>
                    <a:schemeClr val="tx1"/>
                  </a:solidFill>
                  <a:latin typeface="Arial" charset="0"/>
                  <a:ea typeface="ＭＳ Ｐゴシック" charset="0"/>
                  <a:cs typeface="Arial" charset="0"/>
                </a:endParaRPr>
              </a:p>
            </p:txBody>
          </p:sp>
          <p:sp>
            <p:nvSpPr>
              <p:cNvPr id="139" name="Rectangle 138"/>
              <p:cNvSpPr/>
              <p:nvPr/>
            </p:nvSpPr>
            <p:spPr>
              <a:xfrm>
                <a:off x="477819" y="1519184"/>
                <a:ext cx="2082818" cy="253994"/>
              </a:xfrm>
              <a:prstGeom prst="rect">
                <a:avLst/>
              </a:prstGeom>
              <a:solidFill>
                <a:schemeClr val="accent5">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r>
                  <a:rPr lang="en-GB" sz="1400" b="1">
                    <a:solidFill>
                      <a:schemeClr val="tx1"/>
                    </a:solidFill>
                    <a:latin typeface="Arial" charset="0"/>
                    <a:ea typeface="ＭＳ Ｐゴシック" charset="0"/>
                    <a:cs typeface="Arial" charset="0"/>
                  </a:rPr>
                  <a:t>ReplicaManager</a:t>
                </a:r>
                <a:endParaRPr lang="en-GB" sz="1200" b="1">
                  <a:solidFill>
                    <a:schemeClr val="tx1"/>
                  </a:solidFill>
                  <a:latin typeface="Arial" charset="0"/>
                  <a:ea typeface="ＭＳ Ｐゴシック" charset="0"/>
                  <a:cs typeface="Arial" charset="0"/>
                </a:endParaRPr>
              </a:p>
            </p:txBody>
          </p:sp>
          <p:cxnSp>
            <p:nvCxnSpPr>
              <p:cNvPr id="141" name="Straight Arrow Connector 140"/>
              <p:cNvCxnSpPr/>
              <p:nvPr/>
            </p:nvCxnSpPr>
            <p:spPr>
              <a:xfrm rot="5400000">
                <a:off x="1757361" y="1479497"/>
                <a:ext cx="315904" cy="1588"/>
              </a:xfrm>
              <a:prstGeom prst="straightConnector1">
                <a:avLst/>
              </a:prstGeom>
              <a:ln w="19050">
                <a:headEnd type="arrow"/>
                <a:tailEnd type="none"/>
              </a:ln>
            </p:spPr>
            <p:style>
              <a:lnRef idx="1">
                <a:schemeClr val="accent1"/>
              </a:lnRef>
              <a:fillRef idx="0">
                <a:schemeClr val="accent1"/>
              </a:fillRef>
              <a:effectRef idx="0">
                <a:schemeClr val="accent1"/>
              </a:effectRef>
              <a:fontRef idx="minor">
                <a:schemeClr val="tx1"/>
              </a:fontRef>
            </p:style>
          </p:cxnSp>
        </p:grpSp>
        <p:sp>
          <p:nvSpPr>
            <p:cNvPr id="149" name="Freeform 148"/>
            <p:cNvSpPr/>
            <p:nvPr/>
          </p:nvSpPr>
          <p:spPr>
            <a:xfrm>
              <a:off x="4792672" y="1998607"/>
              <a:ext cx="3125814" cy="417503"/>
            </a:xfrm>
            <a:custGeom>
              <a:avLst/>
              <a:gdLst>
                <a:gd name="connsiteX0" fmla="*/ 0 w 3131820"/>
                <a:gd name="connsiteY0" fmla="*/ 129540 h 441960"/>
                <a:gd name="connsiteX1" fmla="*/ 0 w 3131820"/>
                <a:gd name="connsiteY1" fmla="*/ 434340 h 441960"/>
                <a:gd name="connsiteX2" fmla="*/ 3131820 w 3131820"/>
                <a:gd name="connsiteY2" fmla="*/ 441960 h 441960"/>
                <a:gd name="connsiteX3" fmla="*/ 3124200 w 3131820"/>
                <a:gd name="connsiteY3" fmla="*/ 0 h 441960"/>
                <a:gd name="connsiteX0" fmla="*/ 0 w 3131820"/>
                <a:gd name="connsiteY0" fmla="*/ 108108 h 441960"/>
                <a:gd name="connsiteX1" fmla="*/ 0 w 3131820"/>
                <a:gd name="connsiteY1" fmla="*/ 434340 h 441960"/>
                <a:gd name="connsiteX2" fmla="*/ 3131820 w 3131820"/>
                <a:gd name="connsiteY2" fmla="*/ 441960 h 441960"/>
                <a:gd name="connsiteX3" fmla="*/ 3124200 w 3131820"/>
                <a:gd name="connsiteY3" fmla="*/ 0 h 441960"/>
                <a:gd name="connsiteX0" fmla="*/ 0 w 3127058"/>
                <a:gd name="connsiteY0" fmla="*/ 108108 h 434340"/>
                <a:gd name="connsiteX1" fmla="*/ 0 w 3127058"/>
                <a:gd name="connsiteY1" fmla="*/ 434340 h 434340"/>
                <a:gd name="connsiteX2" fmla="*/ 3127058 w 3127058"/>
                <a:gd name="connsiteY2" fmla="*/ 425291 h 434340"/>
                <a:gd name="connsiteX3" fmla="*/ 3124200 w 3127058"/>
                <a:gd name="connsiteY3" fmla="*/ 0 h 434340"/>
                <a:gd name="connsiteX0" fmla="*/ 0 w 3127058"/>
                <a:gd name="connsiteY0" fmla="*/ 91439 h 417671"/>
                <a:gd name="connsiteX1" fmla="*/ 0 w 3127058"/>
                <a:gd name="connsiteY1" fmla="*/ 417671 h 417671"/>
                <a:gd name="connsiteX2" fmla="*/ 3127058 w 3127058"/>
                <a:gd name="connsiteY2" fmla="*/ 408622 h 417671"/>
                <a:gd name="connsiteX3" fmla="*/ 3121819 w 3127058"/>
                <a:gd name="connsiteY3" fmla="*/ 0 h 417671"/>
                <a:gd name="connsiteX0" fmla="*/ 0 w 3125447"/>
                <a:gd name="connsiteY0" fmla="*/ 91439 h 497529"/>
                <a:gd name="connsiteX1" fmla="*/ 0 w 3125447"/>
                <a:gd name="connsiteY1" fmla="*/ 417671 h 497529"/>
                <a:gd name="connsiteX2" fmla="*/ 3125447 w 3125447"/>
                <a:gd name="connsiteY2" fmla="*/ 497529 h 497529"/>
                <a:gd name="connsiteX3" fmla="*/ 3121819 w 3125447"/>
                <a:gd name="connsiteY3" fmla="*/ 0 h 497529"/>
                <a:gd name="connsiteX0" fmla="*/ 0 w 3125447"/>
                <a:gd name="connsiteY0" fmla="*/ 91439 h 418154"/>
                <a:gd name="connsiteX1" fmla="*/ 0 w 3125447"/>
                <a:gd name="connsiteY1" fmla="*/ 417671 h 418154"/>
                <a:gd name="connsiteX2" fmla="*/ 3125447 w 3125447"/>
                <a:gd name="connsiteY2" fmla="*/ 418154 h 418154"/>
                <a:gd name="connsiteX3" fmla="*/ 3121819 w 3125447"/>
                <a:gd name="connsiteY3" fmla="*/ 0 h 418154"/>
              </a:gdLst>
              <a:ahLst/>
              <a:cxnLst>
                <a:cxn ang="0">
                  <a:pos x="connsiteX0" y="connsiteY0"/>
                </a:cxn>
                <a:cxn ang="0">
                  <a:pos x="connsiteX1" y="connsiteY1"/>
                </a:cxn>
                <a:cxn ang="0">
                  <a:pos x="connsiteX2" y="connsiteY2"/>
                </a:cxn>
                <a:cxn ang="0">
                  <a:pos x="connsiteX3" y="connsiteY3"/>
                </a:cxn>
              </a:cxnLst>
              <a:rect l="l" t="t" r="r" b="b"/>
              <a:pathLst>
                <a:path w="3125447" h="418154">
                  <a:moveTo>
                    <a:pt x="0" y="91439"/>
                  </a:moveTo>
                  <a:lnTo>
                    <a:pt x="0" y="417671"/>
                  </a:lnTo>
                  <a:lnTo>
                    <a:pt x="3125447" y="418154"/>
                  </a:lnTo>
                  <a:cubicBezTo>
                    <a:pt x="3124494" y="276390"/>
                    <a:pt x="3122772" y="141764"/>
                    <a:pt x="3121819" y="0"/>
                  </a:cubicBezTo>
                </a:path>
              </a:pathLst>
            </a:custGeom>
            <a:ln w="19050">
              <a:tailEnd type="arrow"/>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sz="3200"/>
            </a:p>
          </p:txBody>
        </p:sp>
        <p:sp>
          <p:nvSpPr>
            <p:cNvPr id="150" name="Freeform 149"/>
            <p:cNvSpPr/>
            <p:nvPr/>
          </p:nvSpPr>
          <p:spPr>
            <a:xfrm>
              <a:off x="4792672" y="2416110"/>
              <a:ext cx="3124227" cy="2071636"/>
            </a:xfrm>
            <a:custGeom>
              <a:avLst/>
              <a:gdLst>
                <a:gd name="connsiteX0" fmla="*/ 0 w 3124200"/>
                <a:gd name="connsiteY0" fmla="*/ 0 h 2072640"/>
                <a:gd name="connsiteX1" fmla="*/ 0 w 3124200"/>
                <a:gd name="connsiteY1" fmla="*/ 2072640 h 2072640"/>
                <a:gd name="connsiteX2" fmla="*/ 3124200 w 3124200"/>
                <a:gd name="connsiteY2" fmla="*/ 2072640 h 2072640"/>
                <a:gd name="connsiteX3" fmla="*/ 3124200 w 3124200"/>
                <a:gd name="connsiteY3" fmla="*/ 1584960 h 2072640"/>
              </a:gdLst>
              <a:ahLst/>
              <a:cxnLst>
                <a:cxn ang="0">
                  <a:pos x="connsiteX0" y="connsiteY0"/>
                </a:cxn>
                <a:cxn ang="0">
                  <a:pos x="connsiteX1" y="connsiteY1"/>
                </a:cxn>
                <a:cxn ang="0">
                  <a:pos x="connsiteX2" y="connsiteY2"/>
                </a:cxn>
                <a:cxn ang="0">
                  <a:pos x="connsiteX3" y="connsiteY3"/>
                </a:cxn>
              </a:cxnLst>
              <a:rect l="l" t="t" r="r" b="b"/>
              <a:pathLst>
                <a:path w="3124200" h="2072640">
                  <a:moveTo>
                    <a:pt x="0" y="0"/>
                  </a:moveTo>
                  <a:lnTo>
                    <a:pt x="0" y="2072640"/>
                  </a:lnTo>
                  <a:lnTo>
                    <a:pt x="3124200" y="2072640"/>
                  </a:lnTo>
                  <a:lnTo>
                    <a:pt x="3124200" y="1584960"/>
                  </a:lnTo>
                </a:path>
              </a:pathLst>
            </a:custGeom>
            <a:ln w="19050">
              <a:tailEnd type="arrow"/>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sz="3200"/>
            </a:p>
          </p:txBody>
        </p:sp>
        <p:sp>
          <p:nvSpPr>
            <p:cNvPr id="23587" name="TextBox 151"/>
            <p:cNvSpPr txBox="1">
              <a:spLocks noChangeArrowheads="1"/>
            </p:cNvSpPr>
            <p:nvPr/>
          </p:nvSpPr>
          <p:spPr bwMode="auto">
            <a:xfrm>
              <a:off x="4857752" y="2366183"/>
              <a:ext cx="20935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charset="0"/>
                  <a:ea typeface="ＭＳ Ｐゴシック" charset="0"/>
                  <a:cs typeface="ＭＳ Ｐゴシック" charset="0"/>
                </a:defRPr>
              </a:lvl1pPr>
              <a:lvl2pPr marL="37931725" indent="-37474525">
                <a:defRPr>
                  <a:solidFill>
                    <a:schemeClr val="tx1"/>
                  </a:solidFill>
                  <a:latin typeface="Tw Cen MT" charset="0"/>
                  <a:ea typeface="ＭＳ Ｐゴシック" charset="0"/>
                </a:defRPr>
              </a:lvl2pPr>
              <a:lvl3pPr>
                <a:defRPr>
                  <a:solidFill>
                    <a:schemeClr val="tx1"/>
                  </a:solidFill>
                  <a:latin typeface="Tw Cen MT" charset="0"/>
                  <a:ea typeface="ＭＳ Ｐゴシック" charset="0"/>
                </a:defRPr>
              </a:lvl3pPr>
              <a:lvl4pPr>
                <a:defRPr>
                  <a:solidFill>
                    <a:schemeClr val="tx1"/>
                  </a:solidFill>
                  <a:latin typeface="Tw Cen MT" charset="0"/>
                  <a:ea typeface="ＭＳ Ｐゴシック" charset="0"/>
                </a:defRPr>
              </a:lvl4pPr>
              <a:lvl5pPr>
                <a:defRPr>
                  <a:solidFill>
                    <a:schemeClr val="tx1"/>
                  </a:solidFill>
                  <a:latin typeface="Tw Cen MT" charset="0"/>
                  <a:ea typeface="ＭＳ Ｐゴシック" charset="0"/>
                </a:defRPr>
              </a:lvl5pPr>
              <a:lvl6pPr marL="457200" fontAlgn="base">
                <a:spcBef>
                  <a:spcPct val="0"/>
                </a:spcBef>
                <a:spcAft>
                  <a:spcPct val="0"/>
                </a:spcAft>
                <a:defRPr>
                  <a:solidFill>
                    <a:schemeClr val="tx1"/>
                  </a:solidFill>
                  <a:latin typeface="Tw Cen MT" charset="0"/>
                  <a:ea typeface="ＭＳ Ｐゴシック" charset="0"/>
                </a:defRPr>
              </a:lvl6pPr>
              <a:lvl7pPr marL="914400" fontAlgn="base">
                <a:spcBef>
                  <a:spcPct val="0"/>
                </a:spcBef>
                <a:spcAft>
                  <a:spcPct val="0"/>
                </a:spcAft>
                <a:defRPr>
                  <a:solidFill>
                    <a:schemeClr val="tx1"/>
                  </a:solidFill>
                  <a:latin typeface="Tw Cen MT" charset="0"/>
                  <a:ea typeface="ＭＳ Ｐゴシック" charset="0"/>
                </a:defRPr>
              </a:lvl7pPr>
              <a:lvl8pPr marL="1371600" fontAlgn="base">
                <a:spcBef>
                  <a:spcPct val="0"/>
                </a:spcBef>
                <a:spcAft>
                  <a:spcPct val="0"/>
                </a:spcAft>
                <a:defRPr>
                  <a:solidFill>
                    <a:schemeClr val="tx1"/>
                  </a:solidFill>
                  <a:latin typeface="Tw Cen MT" charset="0"/>
                  <a:ea typeface="ＭＳ Ｐゴシック" charset="0"/>
                </a:defRPr>
              </a:lvl8pPr>
              <a:lvl9pPr marL="1828800" fontAlgn="base">
                <a:spcBef>
                  <a:spcPct val="0"/>
                </a:spcBef>
                <a:spcAft>
                  <a:spcPct val="0"/>
                </a:spcAft>
                <a:defRPr>
                  <a:solidFill>
                    <a:schemeClr val="tx1"/>
                  </a:solidFill>
                  <a:latin typeface="Tw Cen MT" charset="0"/>
                  <a:ea typeface="ＭＳ Ｐゴシック" charset="0"/>
                </a:defRPr>
              </a:lvl9pPr>
            </a:lstStyle>
            <a:p>
              <a:r>
                <a:rPr lang="en-GB" sz="2000"/>
                <a:t>2</a:t>
              </a:r>
            </a:p>
          </p:txBody>
        </p:sp>
        <p:sp>
          <p:nvSpPr>
            <p:cNvPr id="23588" name="TextBox 152"/>
            <p:cNvSpPr txBox="1">
              <a:spLocks noChangeArrowheads="1"/>
            </p:cNvSpPr>
            <p:nvPr/>
          </p:nvSpPr>
          <p:spPr bwMode="auto">
            <a:xfrm>
              <a:off x="4857752" y="4429132"/>
              <a:ext cx="20935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charset="0"/>
                  <a:ea typeface="ＭＳ Ｐゴシック" charset="0"/>
                  <a:cs typeface="ＭＳ Ｐゴシック" charset="0"/>
                </a:defRPr>
              </a:lvl1pPr>
              <a:lvl2pPr marL="37931725" indent="-37474525">
                <a:defRPr>
                  <a:solidFill>
                    <a:schemeClr val="tx1"/>
                  </a:solidFill>
                  <a:latin typeface="Tw Cen MT" charset="0"/>
                  <a:ea typeface="ＭＳ Ｐゴシック" charset="0"/>
                </a:defRPr>
              </a:lvl2pPr>
              <a:lvl3pPr>
                <a:defRPr>
                  <a:solidFill>
                    <a:schemeClr val="tx1"/>
                  </a:solidFill>
                  <a:latin typeface="Tw Cen MT" charset="0"/>
                  <a:ea typeface="ＭＳ Ｐゴシック" charset="0"/>
                </a:defRPr>
              </a:lvl3pPr>
              <a:lvl4pPr>
                <a:defRPr>
                  <a:solidFill>
                    <a:schemeClr val="tx1"/>
                  </a:solidFill>
                  <a:latin typeface="Tw Cen MT" charset="0"/>
                  <a:ea typeface="ＭＳ Ｐゴシック" charset="0"/>
                </a:defRPr>
              </a:lvl4pPr>
              <a:lvl5pPr>
                <a:defRPr>
                  <a:solidFill>
                    <a:schemeClr val="tx1"/>
                  </a:solidFill>
                  <a:latin typeface="Tw Cen MT" charset="0"/>
                  <a:ea typeface="ＭＳ Ｐゴシック" charset="0"/>
                </a:defRPr>
              </a:lvl5pPr>
              <a:lvl6pPr marL="457200" fontAlgn="base">
                <a:spcBef>
                  <a:spcPct val="0"/>
                </a:spcBef>
                <a:spcAft>
                  <a:spcPct val="0"/>
                </a:spcAft>
                <a:defRPr>
                  <a:solidFill>
                    <a:schemeClr val="tx1"/>
                  </a:solidFill>
                  <a:latin typeface="Tw Cen MT" charset="0"/>
                  <a:ea typeface="ＭＳ Ｐゴシック" charset="0"/>
                </a:defRPr>
              </a:lvl6pPr>
              <a:lvl7pPr marL="914400" fontAlgn="base">
                <a:spcBef>
                  <a:spcPct val="0"/>
                </a:spcBef>
                <a:spcAft>
                  <a:spcPct val="0"/>
                </a:spcAft>
                <a:defRPr>
                  <a:solidFill>
                    <a:schemeClr val="tx1"/>
                  </a:solidFill>
                  <a:latin typeface="Tw Cen MT" charset="0"/>
                  <a:ea typeface="ＭＳ Ｐゴシック" charset="0"/>
                </a:defRPr>
              </a:lvl7pPr>
              <a:lvl8pPr marL="1371600" fontAlgn="base">
                <a:spcBef>
                  <a:spcPct val="0"/>
                </a:spcBef>
                <a:spcAft>
                  <a:spcPct val="0"/>
                </a:spcAft>
                <a:defRPr>
                  <a:solidFill>
                    <a:schemeClr val="tx1"/>
                  </a:solidFill>
                  <a:latin typeface="Tw Cen MT" charset="0"/>
                  <a:ea typeface="ＭＳ Ｐゴシック" charset="0"/>
                </a:defRPr>
              </a:lvl8pPr>
              <a:lvl9pPr marL="1828800" fontAlgn="base">
                <a:spcBef>
                  <a:spcPct val="0"/>
                </a:spcBef>
                <a:spcAft>
                  <a:spcPct val="0"/>
                </a:spcAft>
                <a:defRPr>
                  <a:solidFill>
                    <a:schemeClr val="tx1"/>
                  </a:solidFill>
                  <a:latin typeface="Tw Cen MT" charset="0"/>
                  <a:ea typeface="ＭＳ Ｐゴシック" charset="0"/>
                </a:defRPr>
              </a:lvl9pPr>
            </a:lstStyle>
            <a:p>
              <a:r>
                <a:rPr lang="en-GB" sz="2000"/>
                <a:t>2</a:t>
              </a:r>
            </a:p>
          </p:txBody>
        </p:sp>
        <p:sp>
          <p:nvSpPr>
            <p:cNvPr id="53" name="&quot;No&quot; Symbol 52"/>
            <p:cNvSpPr/>
            <p:nvPr/>
          </p:nvSpPr>
          <p:spPr>
            <a:xfrm>
              <a:off x="2928931" y="3428910"/>
              <a:ext cx="357190" cy="357178"/>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3200">
                <a:solidFill>
                  <a:schemeClr val="tx1"/>
                </a:solidFill>
              </a:endParaRPr>
            </a:p>
          </p:txBody>
        </p:sp>
        <p:sp>
          <p:nvSpPr>
            <p:cNvPr id="54" name="Freeform 53"/>
            <p:cNvSpPr/>
            <p:nvPr/>
          </p:nvSpPr>
          <p:spPr>
            <a:xfrm>
              <a:off x="1695432" y="2079568"/>
              <a:ext cx="2973414" cy="1525550"/>
            </a:xfrm>
            <a:custGeom>
              <a:avLst/>
              <a:gdLst>
                <a:gd name="connsiteX0" fmla="*/ 0 w 3032760"/>
                <a:gd name="connsiteY0" fmla="*/ 716280 h 1546860"/>
                <a:gd name="connsiteX1" fmla="*/ 0 w 3032760"/>
                <a:gd name="connsiteY1" fmla="*/ 1546860 h 1546860"/>
                <a:gd name="connsiteX2" fmla="*/ 3032760 w 3032760"/>
                <a:gd name="connsiteY2" fmla="*/ 1546860 h 1546860"/>
                <a:gd name="connsiteX3" fmla="*/ 3032760 w 3032760"/>
                <a:gd name="connsiteY3" fmla="*/ 0 h 1546860"/>
                <a:gd name="connsiteX0" fmla="*/ 0 w 3032760"/>
                <a:gd name="connsiteY0" fmla="*/ 716280 h 1546860"/>
                <a:gd name="connsiteX1" fmla="*/ 0 w 3032760"/>
                <a:gd name="connsiteY1" fmla="*/ 1546860 h 1546860"/>
                <a:gd name="connsiteX2" fmla="*/ 3032760 w 3032760"/>
                <a:gd name="connsiteY2" fmla="*/ 1546860 h 1546860"/>
                <a:gd name="connsiteX3" fmla="*/ 2961290 w 3032760"/>
                <a:gd name="connsiteY3" fmla="*/ 0 h 1546860"/>
                <a:gd name="connsiteX0" fmla="*/ 0 w 3032760"/>
                <a:gd name="connsiteY0" fmla="*/ 716280 h 1546860"/>
                <a:gd name="connsiteX1" fmla="*/ 0 w 3032760"/>
                <a:gd name="connsiteY1" fmla="*/ 1546860 h 1546860"/>
                <a:gd name="connsiteX2" fmla="*/ 3032760 w 3032760"/>
                <a:gd name="connsiteY2" fmla="*/ 1546860 h 1546860"/>
                <a:gd name="connsiteX3" fmla="*/ 2965100 w 3032760"/>
                <a:gd name="connsiteY3" fmla="*/ 1526540 h 1546860"/>
                <a:gd name="connsiteX4" fmla="*/ 2961290 w 3032760"/>
                <a:gd name="connsiteY4" fmla="*/ 0 h 1546860"/>
                <a:gd name="connsiteX0" fmla="*/ 0 w 2965100"/>
                <a:gd name="connsiteY0" fmla="*/ 716280 h 1546860"/>
                <a:gd name="connsiteX1" fmla="*/ 0 w 2965100"/>
                <a:gd name="connsiteY1" fmla="*/ 1546860 h 1546860"/>
                <a:gd name="connsiteX2" fmla="*/ 2965100 w 2965100"/>
                <a:gd name="connsiteY2" fmla="*/ 1526540 h 1546860"/>
                <a:gd name="connsiteX3" fmla="*/ 2961290 w 2965100"/>
                <a:gd name="connsiteY3" fmla="*/ 0 h 1546860"/>
                <a:gd name="connsiteX0" fmla="*/ 0 w 2965100"/>
                <a:gd name="connsiteY0" fmla="*/ 716280 h 1546860"/>
                <a:gd name="connsiteX1" fmla="*/ 0 w 2965100"/>
                <a:gd name="connsiteY1" fmla="*/ 1546860 h 1546860"/>
                <a:gd name="connsiteX2" fmla="*/ 2965100 w 2965100"/>
                <a:gd name="connsiteY2" fmla="*/ 1526540 h 1546860"/>
                <a:gd name="connsiteX3" fmla="*/ 2956560 w 2965100"/>
                <a:gd name="connsiteY3" fmla="*/ 1524000 h 1546860"/>
                <a:gd name="connsiteX4" fmla="*/ 2961290 w 2965100"/>
                <a:gd name="connsiteY4" fmla="*/ 0 h 1546860"/>
                <a:gd name="connsiteX0" fmla="*/ 0 w 2965100"/>
                <a:gd name="connsiteY0" fmla="*/ 716280 h 1546860"/>
                <a:gd name="connsiteX1" fmla="*/ 0 w 2965100"/>
                <a:gd name="connsiteY1" fmla="*/ 1546860 h 1546860"/>
                <a:gd name="connsiteX2" fmla="*/ 2965100 w 2965100"/>
                <a:gd name="connsiteY2" fmla="*/ 1526540 h 1546860"/>
                <a:gd name="connsiteX3" fmla="*/ 2956560 w 2965100"/>
                <a:gd name="connsiteY3" fmla="*/ 1524000 h 1546860"/>
                <a:gd name="connsiteX4" fmla="*/ 2961290 w 2965100"/>
                <a:gd name="connsiteY4" fmla="*/ 0 h 1546860"/>
                <a:gd name="connsiteX0" fmla="*/ 0 w 2965100"/>
                <a:gd name="connsiteY0" fmla="*/ 716280 h 1669392"/>
                <a:gd name="connsiteX1" fmla="*/ 0 w 2965100"/>
                <a:gd name="connsiteY1" fmla="*/ 1546860 h 1669392"/>
                <a:gd name="connsiteX2" fmla="*/ 2965100 w 2965100"/>
                <a:gd name="connsiteY2" fmla="*/ 1669392 h 1669392"/>
                <a:gd name="connsiteX3" fmla="*/ 2956560 w 2965100"/>
                <a:gd name="connsiteY3" fmla="*/ 1524000 h 1669392"/>
                <a:gd name="connsiteX4" fmla="*/ 2961290 w 2965100"/>
                <a:gd name="connsiteY4" fmla="*/ 0 h 1669392"/>
                <a:gd name="connsiteX0" fmla="*/ 0 w 2961290"/>
                <a:gd name="connsiteY0" fmla="*/ 716280 h 1546860"/>
                <a:gd name="connsiteX1" fmla="*/ 0 w 2961290"/>
                <a:gd name="connsiteY1" fmla="*/ 1546860 h 1546860"/>
                <a:gd name="connsiteX2" fmla="*/ 2956560 w 2961290"/>
                <a:gd name="connsiteY2" fmla="*/ 1524000 h 1546860"/>
                <a:gd name="connsiteX3" fmla="*/ 2961290 w 2961290"/>
                <a:gd name="connsiteY3" fmla="*/ 0 h 1546860"/>
                <a:gd name="connsiteX0" fmla="*/ 7124 w 2968414"/>
                <a:gd name="connsiteY0" fmla="*/ 716280 h 1525427"/>
                <a:gd name="connsiteX1" fmla="*/ 0 w 2968414"/>
                <a:gd name="connsiteY1" fmla="*/ 1525427 h 1525427"/>
                <a:gd name="connsiteX2" fmla="*/ 2963684 w 2968414"/>
                <a:gd name="connsiteY2" fmla="*/ 1524000 h 1525427"/>
                <a:gd name="connsiteX3" fmla="*/ 2968414 w 2968414"/>
                <a:gd name="connsiteY3" fmla="*/ 0 h 1525427"/>
                <a:gd name="connsiteX0" fmla="*/ 2375 w 2973190"/>
                <a:gd name="connsiteY0" fmla="*/ 713898 h 1525427"/>
                <a:gd name="connsiteX1" fmla="*/ 4776 w 2973190"/>
                <a:gd name="connsiteY1" fmla="*/ 1525427 h 1525427"/>
                <a:gd name="connsiteX2" fmla="*/ 2968460 w 2973190"/>
                <a:gd name="connsiteY2" fmla="*/ 1524000 h 1525427"/>
                <a:gd name="connsiteX3" fmla="*/ 2973190 w 2973190"/>
                <a:gd name="connsiteY3" fmla="*/ 0 h 1525427"/>
              </a:gdLst>
              <a:ahLst/>
              <a:cxnLst>
                <a:cxn ang="0">
                  <a:pos x="connsiteX0" y="connsiteY0"/>
                </a:cxn>
                <a:cxn ang="0">
                  <a:pos x="connsiteX1" y="connsiteY1"/>
                </a:cxn>
                <a:cxn ang="0">
                  <a:pos x="connsiteX2" y="connsiteY2"/>
                </a:cxn>
                <a:cxn ang="0">
                  <a:pos x="connsiteX3" y="connsiteY3"/>
                </a:cxn>
              </a:cxnLst>
              <a:rect l="l" t="t" r="r" b="b"/>
              <a:pathLst>
                <a:path w="2973190" h="1525427">
                  <a:moveTo>
                    <a:pt x="2375" y="713898"/>
                  </a:moveTo>
                  <a:cubicBezTo>
                    <a:pt x="0" y="983614"/>
                    <a:pt x="7151" y="1255711"/>
                    <a:pt x="4776" y="1525427"/>
                  </a:cubicBezTo>
                  <a:lnTo>
                    <a:pt x="2968460" y="1524000"/>
                  </a:lnTo>
                  <a:cubicBezTo>
                    <a:pt x="2970037" y="1016000"/>
                    <a:pt x="2971613" y="508000"/>
                    <a:pt x="2973190" y="0"/>
                  </a:cubicBezTo>
                </a:path>
              </a:pathLst>
            </a:custGeom>
            <a:ln w="19050">
              <a:tailEnd type="none"/>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sz="3200"/>
            </a:p>
          </p:txBody>
        </p:sp>
        <p:grpSp>
          <p:nvGrpSpPr>
            <p:cNvPr id="23591" name="Group 56"/>
            <p:cNvGrpSpPr>
              <a:grpSpLocks/>
            </p:cNvGrpSpPr>
            <p:nvPr/>
          </p:nvGrpSpPr>
          <p:grpSpPr bwMode="auto">
            <a:xfrm>
              <a:off x="4683923" y="1597819"/>
              <a:ext cx="214314" cy="200012"/>
              <a:chOff x="4686304" y="1600200"/>
              <a:chExt cx="214314" cy="200012"/>
            </a:xfrm>
          </p:grpSpPr>
          <p:sp>
            <p:nvSpPr>
              <p:cNvPr id="108" name="Oval 107"/>
              <p:cNvSpPr/>
              <p:nvPr/>
            </p:nvSpPr>
            <p:spPr>
              <a:xfrm>
                <a:off x="4742665" y="1650160"/>
                <a:ext cx="98426" cy="101597"/>
              </a:xfrm>
              <a:prstGeom prst="ellipse">
                <a:avLst/>
              </a:prstGeom>
              <a:solidFill>
                <a:schemeClr val="accent5">
                  <a:lumMod val="40000"/>
                  <a:lumOff val="60000"/>
                </a:schemeClr>
              </a:solid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55" name="Multiply 54"/>
              <p:cNvSpPr/>
              <p:nvPr/>
            </p:nvSpPr>
            <p:spPr>
              <a:xfrm>
                <a:off x="4685514" y="1600948"/>
                <a:ext cx="214315" cy="200020"/>
              </a:xfrm>
              <a:prstGeom prst="mathMultiply">
                <a:avLst>
                  <a:gd name="adj1" fmla="val 9233"/>
                </a:avLst>
              </a:prstGeom>
              <a:no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3200"/>
              </a:p>
            </p:txBody>
          </p:sp>
        </p:grpSp>
        <p:grpSp>
          <p:nvGrpSpPr>
            <p:cNvPr id="23592" name="Group 57"/>
            <p:cNvGrpSpPr>
              <a:grpSpLocks/>
            </p:cNvGrpSpPr>
            <p:nvPr/>
          </p:nvGrpSpPr>
          <p:grpSpPr bwMode="auto">
            <a:xfrm>
              <a:off x="7808139" y="1516849"/>
              <a:ext cx="214314" cy="200012"/>
              <a:chOff x="4686304" y="1600200"/>
              <a:chExt cx="214314" cy="200012"/>
            </a:xfrm>
          </p:grpSpPr>
          <p:sp>
            <p:nvSpPr>
              <p:cNvPr id="59" name="Oval 58"/>
              <p:cNvSpPr/>
              <p:nvPr/>
            </p:nvSpPr>
            <p:spPr>
              <a:xfrm>
                <a:off x="4742676" y="1650169"/>
                <a:ext cx="98426" cy="101597"/>
              </a:xfrm>
              <a:prstGeom prst="ellipse">
                <a:avLst/>
              </a:prstGeom>
              <a:solidFill>
                <a:schemeClr val="accent5">
                  <a:lumMod val="40000"/>
                  <a:lumOff val="60000"/>
                </a:schemeClr>
              </a:solid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60" name="Multiply 59"/>
              <p:cNvSpPr/>
              <p:nvPr/>
            </p:nvSpPr>
            <p:spPr>
              <a:xfrm>
                <a:off x="4685525" y="1600958"/>
                <a:ext cx="214315" cy="200020"/>
              </a:xfrm>
              <a:prstGeom prst="mathMultiply">
                <a:avLst>
                  <a:gd name="adj1" fmla="val 9233"/>
                </a:avLst>
              </a:prstGeom>
              <a:no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3200"/>
              </a:p>
            </p:txBody>
          </p:sp>
        </p:grpSp>
        <p:grpSp>
          <p:nvGrpSpPr>
            <p:cNvPr id="23593" name="Group 60"/>
            <p:cNvGrpSpPr>
              <a:grpSpLocks/>
            </p:cNvGrpSpPr>
            <p:nvPr/>
          </p:nvGrpSpPr>
          <p:grpSpPr bwMode="auto">
            <a:xfrm>
              <a:off x="7810520" y="3517105"/>
              <a:ext cx="214314" cy="200012"/>
              <a:chOff x="4686304" y="1600200"/>
              <a:chExt cx="214314" cy="200012"/>
            </a:xfrm>
          </p:grpSpPr>
          <p:sp>
            <p:nvSpPr>
              <p:cNvPr id="62" name="Oval 61"/>
              <p:cNvSpPr/>
              <p:nvPr/>
            </p:nvSpPr>
            <p:spPr>
              <a:xfrm>
                <a:off x="4743470" y="1650114"/>
                <a:ext cx="98426" cy="101597"/>
              </a:xfrm>
              <a:prstGeom prst="ellipse">
                <a:avLst/>
              </a:prstGeom>
              <a:solidFill>
                <a:schemeClr val="accent5">
                  <a:lumMod val="40000"/>
                  <a:lumOff val="60000"/>
                </a:schemeClr>
              </a:solid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400" b="1" dirty="0">
                  <a:solidFill>
                    <a:schemeClr val="tx1"/>
                  </a:solidFill>
                  <a:latin typeface="Arial" pitchFamily="34" charset="0"/>
                  <a:cs typeface="Arial" pitchFamily="34" charset="0"/>
                </a:endParaRPr>
              </a:p>
            </p:txBody>
          </p:sp>
          <p:sp>
            <p:nvSpPr>
              <p:cNvPr id="63" name="Multiply 62"/>
              <p:cNvSpPr/>
              <p:nvPr/>
            </p:nvSpPr>
            <p:spPr>
              <a:xfrm>
                <a:off x="4686319" y="1600903"/>
                <a:ext cx="214315" cy="200020"/>
              </a:xfrm>
              <a:prstGeom prst="mathMultiply">
                <a:avLst>
                  <a:gd name="adj1" fmla="val 9233"/>
                </a:avLst>
              </a:prstGeom>
              <a:no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3200"/>
              </a:p>
            </p:txBody>
          </p:sp>
        </p:grpSp>
        <p:sp>
          <p:nvSpPr>
            <p:cNvPr id="23594" name="TextBox 63"/>
            <p:cNvSpPr txBox="1">
              <a:spLocks noChangeArrowheads="1"/>
            </p:cNvSpPr>
            <p:nvPr/>
          </p:nvSpPr>
          <p:spPr bwMode="auto">
            <a:xfrm>
              <a:off x="8001024" y="3571876"/>
              <a:ext cx="20935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charset="0"/>
                  <a:ea typeface="ＭＳ Ｐゴシック" charset="0"/>
                  <a:cs typeface="ＭＳ Ｐゴシック" charset="0"/>
                </a:defRPr>
              </a:lvl1pPr>
              <a:lvl2pPr marL="37931725" indent="-37474525">
                <a:defRPr>
                  <a:solidFill>
                    <a:schemeClr val="tx1"/>
                  </a:solidFill>
                  <a:latin typeface="Tw Cen MT" charset="0"/>
                  <a:ea typeface="ＭＳ Ｐゴシック" charset="0"/>
                </a:defRPr>
              </a:lvl2pPr>
              <a:lvl3pPr>
                <a:defRPr>
                  <a:solidFill>
                    <a:schemeClr val="tx1"/>
                  </a:solidFill>
                  <a:latin typeface="Tw Cen MT" charset="0"/>
                  <a:ea typeface="ＭＳ Ｐゴシック" charset="0"/>
                </a:defRPr>
              </a:lvl3pPr>
              <a:lvl4pPr>
                <a:defRPr>
                  <a:solidFill>
                    <a:schemeClr val="tx1"/>
                  </a:solidFill>
                  <a:latin typeface="Tw Cen MT" charset="0"/>
                  <a:ea typeface="ＭＳ Ｐゴシック" charset="0"/>
                </a:defRPr>
              </a:lvl4pPr>
              <a:lvl5pPr>
                <a:defRPr>
                  <a:solidFill>
                    <a:schemeClr val="tx1"/>
                  </a:solidFill>
                  <a:latin typeface="Tw Cen MT" charset="0"/>
                  <a:ea typeface="ＭＳ Ｐゴシック" charset="0"/>
                </a:defRPr>
              </a:lvl5pPr>
              <a:lvl6pPr marL="457200" fontAlgn="base">
                <a:spcBef>
                  <a:spcPct val="0"/>
                </a:spcBef>
                <a:spcAft>
                  <a:spcPct val="0"/>
                </a:spcAft>
                <a:defRPr>
                  <a:solidFill>
                    <a:schemeClr val="tx1"/>
                  </a:solidFill>
                  <a:latin typeface="Tw Cen MT" charset="0"/>
                  <a:ea typeface="ＭＳ Ｐゴシック" charset="0"/>
                </a:defRPr>
              </a:lvl6pPr>
              <a:lvl7pPr marL="914400" fontAlgn="base">
                <a:spcBef>
                  <a:spcPct val="0"/>
                </a:spcBef>
                <a:spcAft>
                  <a:spcPct val="0"/>
                </a:spcAft>
                <a:defRPr>
                  <a:solidFill>
                    <a:schemeClr val="tx1"/>
                  </a:solidFill>
                  <a:latin typeface="Tw Cen MT" charset="0"/>
                  <a:ea typeface="ＭＳ Ｐゴシック" charset="0"/>
                </a:defRPr>
              </a:lvl7pPr>
              <a:lvl8pPr marL="1371600" fontAlgn="base">
                <a:spcBef>
                  <a:spcPct val="0"/>
                </a:spcBef>
                <a:spcAft>
                  <a:spcPct val="0"/>
                </a:spcAft>
                <a:defRPr>
                  <a:solidFill>
                    <a:schemeClr val="tx1"/>
                  </a:solidFill>
                  <a:latin typeface="Tw Cen MT" charset="0"/>
                  <a:ea typeface="ＭＳ Ｐゴシック" charset="0"/>
                </a:defRPr>
              </a:lvl8pPr>
              <a:lvl9pPr marL="1828800" fontAlgn="base">
                <a:spcBef>
                  <a:spcPct val="0"/>
                </a:spcBef>
                <a:spcAft>
                  <a:spcPct val="0"/>
                </a:spcAft>
                <a:defRPr>
                  <a:solidFill>
                    <a:schemeClr val="tx1"/>
                  </a:solidFill>
                  <a:latin typeface="Tw Cen MT" charset="0"/>
                  <a:ea typeface="ＭＳ Ｐゴシック" charset="0"/>
                </a:defRPr>
              </a:lvl9pPr>
            </a:lstStyle>
            <a:p>
              <a:r>
                <a:rPr lang="en-GB" sz="2000"/>
                <a:t>3</a:t>
              </a:r>
            </a:p>
          </p:txBody>
        </p:sp>
        <p:sp>
          <p:nvSpPr>
            <p:cNvPr id="23595" name="TextBox 65"/>
            <p:cNvSpPr txBox="1">
              <a:spLocks noChangeArrowheads="1"/>
            </p:cNvSpPr>
            <p:nvPr/>
          </p:nvSpPr>
          <p:spPr bwMode="auto">
            <a:xfrm>
              <a:off x="8001024" y="1571612"/>
              <a:ext cx="20935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w Cen MT" charset="0"/>
                  <a:ea typeface="ＭＳ Ｐゴシック" charset="0"/>
                  <a:cs typeface="ＭＳ Ｐゴシック" charset="0"/>
                </a:defRPr>
              </a:lvl1pPr>
              <a:lvl2pPr marL="37931725" indent="-37474525">
                <a:defRPr>
                  <a:solidFill>
                    <a:schemeClr val="tx1"/>
                  </a:solidFill>
                  <a:latin typeface="Tw Cen MT" charset="0"/>
                  <a:ea typeface="ＭＳ Ｐゴシック" charset="0"/>
                </a:defRPr>
              </a:lvl2pPr>
              <a:lvl3pPr>
                <a:defRPr>
                  <a:solidFill>
                    <a:schemeClr val="tx1"/>
                  </a:solidFill>
                  <a:latin typeface="Tw Cen MT" charset="0"/>
                  <a:ea typeface="ＭＳ Ｐゴシック" charset="0"/>
                </a:defRPr>
              </a:lvl3pPr>
              <a:lvl4pPr>
                <a:defRPr>
                  <a:solidFill>
                    <a:schemeClr val="tx1"/>
                  </a:solidFill>
                  <a:latin typeface="Tw Cen MT" charset="0"/>
                  <a:ea typeface="ＭＳ Ｐゴシック" charset="0"/>
                </a:defRPr>
              </a:lvl4pPr>
              <a:lvl5pPr>
                <a:defRPr>
                  <a:solidFill>
                    <a:schemeClr val="tx1"/>
                  </a:solidFill>
                  <a:latin typeface="Tw Cen MT" charset="0"/>
                  <a:ea typeface="ＭＳ Ｐゴシック" charset="0"/>
                </a:defRPr>
              </a:lvl5pPr>
              <a:lvl6pPr marL="457200" fontAlgn="base">
                <a:spcBef>
                  <a:spcPct val="0"/>
                </a:spcBef>
                <a:spcAft>
                  <a:spcPct val="0"/>
                </a:spcAft>
                <a:defRPr>
                  <a:solidFill>
                    <a:schemeClr val="tx1"/>
                  </a:solidFill>
                  <a:latin typeface="Tw Cen MT" charset="0"/>
                  <a:ea typeface="ＭＳ Ｐゴシック" charset="0"/>
                </a:defRPr>
              </a:lvl6pPr>
              <a:lvl7pPr marL="914400" fontAlgn="base">
                <a:spcBef>
                  <a:spcPct val="0"/>
                </a:spcBef>
                <a:spcAft>
                  <a:spcPct val="0"/>
                </a:spcAft>
                <a:defRPr>
                  <a:solidFill>
                    <a:schemeClr val="tx1"/>
                  </a:solidFill>
                  <a:latin typeface="Tw Cen MT" charset="0"/>
                  <a:ea typeface="ＭＳ Ｐゴシック" charset="0"/>
                </a:defRPr>
              </a:lvl7pPr>
              <a:lvl8pPr marL="1371600" fontAlgn="base">
                <a:spcBef>
                  <a:spcPct val="0"/>
                </a:spcBef>
                <a:spcAft>
                  <a:spcPct val="0"/>
                </a:spcAft>
                <a:defRPr>
                  <a:solidFill>
                    <a:schemeClr val="tx1"/>
                  </a:solidFill>
                  <a:latin typeface="Tw Cen MT" charset="0"/>
                  <a:ea typeface="ＭＳ Ｐゴシック" charset="0"/>
                </a:defRPr>
              </a:lvl8pPr>
              <a:lvl9pPr marL="1828800" fontAlgn="base">
                <a:spcBef>
                  <a:spcPct val="0"/>
                </a:spcBef>
                <a:spcAft>
                  <a:spcPct val="0"/>
                </a:spcAft>
                <a:defRPr>
                  <a:solidFill>
                    <a:schemeClr val="tx1"/>
                  </a:solidFill>
                  <a:latin typeface="Tw Cen MT" charset="0"/>
                  <a:ea typeface="ＭＳ Ｐゴシック" charset="0"/>
                </a:defRPr>
              </a:lvl9pPr>
            </a:lstStyle>
            <a:p>
              <a:r>
                <a:rPr lang="en-GB" sz="2000"/>
                <a:t>3</a:t>
              </a:r>
            </a:p>
          </p:txBody>
        </p:sp>
      </p:grpSp>
      <p:sp>
        <p:nvSpPr>
          <p:cNvPr id="23555" name="Title 66"/>
          <p:cNvSpPr>
            <a:spLocks noGrp="1"/>
          </p:cNvSpPr>
          <p:nvPr>
            <p:ph type="title"/>
          </p:nvPr>
        </p:nvSpPr>
        <p:spPr/>
        <p:txBody>
          <a:bodyPr/>
          <a:lstStyle/>
          <a:p>
            <a:r>
              <a:rPr lang="en-US" dirty="0" smtClean="0">
                <a:latin typeface="Tw Cen MT" charset="0"/>
                <a:ea typeface="ＭＳ Ｐゴシック" charset="0"/>
                <a:cs typeface="ＭＳ Ｐゴシック" charset="0"/>
              </a:rPr>
              <a:t>Server loses contact with Client</a:t>
            </a:r>
            <a:endParaRPr lang="en-US" dirty="0">
              <a:latin typeface="Tw Cen MT" charset="0"/>
              <a:ea typeface="ＭＳ Ｐゴシック" charset="0"/>
              <a:cs typeface="ＭＳ Ｐゴシック" charset="0"/>
            </a:endParaRPr>
          </a:p>
        </p:txBody>
      </p:sp>
      <p:sp>
        <p:nvSpPr>
          <p:cNvPr id="2" name="TextBox 1"/>
          <p:cNvSpPr txBox="1"/>
          <p:nvPr/>
        </p:nvSpPr>
        <p:spPr>
          <a:xfrm>
            <a:off x="539552" y="5733256"/>
            <a:ext cx="4326826" cy="923330"/>
          </a:xfrm>
          <a:prstGeom prst="rect">
            <a:avLst/>
          </a:prstGeom>
          <a:noFill/>
        </p:spPr>
        <p:txBody>
          <a:bodyPr wrap="none" rtlCol="0">
            <a:spAutoFit/>
          </a:bodyPr>
          <a:lstStyle/>
          <a:p>
            <a:pPr marL="342900" indent="-342900">
              <a:buAutoNum type="arabicPeriod"/>
            </a:pPr>
            <a:r>
              <a:rPr lang="en-US" dirty="0" smtClean="0"/>
              <a:t>Server deletes object created by A</a:t>
            </a:r>
          </a:p>
          <a:p>
            <a:pPr marL="342900" indent="-342900">
              <a:buAutoNum type="arabicPeriod"/>
            </a:pPr>
            <a:r>
              <a:rPr lang="en-US" dirty="0" smtClean="0"/>
              <a:t>Sends instructions to Clients B and C</a:t>
            </a:r>
          </a:p>
          <a:p>
            <a:pPr marL="342900" indent="-342900">
              <a:buAutoNum type="arabicPeriod"/>
            </a:pPr>
            <a:r>
              <a:rPr lang="en-US" dirty="0" smtClean="0"/>
              <a:t>Clients B and C delete object</a:t>
            </a:r>
            <a:endParaRPr lang="en-US" dirty="0"/>
          </a:p>
        </p:txBody>
      </p:sp>
    </p:spTree>
    <p:extLst>
      <p:ext uri="{BB962C8B-B14F-4D97-AF65-F5344CB8AC3E}">
        <p14:creationId xmlns:p14="http://schemas.microsoft.com/office/powerpoint/2010/main" val="123494425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Placeholder 1"/>
          <p:cNvSpPr>
            <a:spLocks noGrp="1"/>
          </p:cNvSpPr>
          <p:nvPr>
            <p:ph type="body" idx="1"/>
          </p:nvPr>
        </p:nvSpPr>
        <p:spPr/>
        <p:txBody>
          <a:bodyPr/>
          <a:lstStyle/>
          <a:p>
            <a:pPr eaLnBrk="1" hangingPunct="1"/>
            <a:endParaRPr lang="en-US">
              <a:latin typeface="Tw Cen MT" charset="0"/>
              <a:ea typeface="ＭＳ Ｐゴシック" charset="0"/>
              <a:cs typeface="ＭＳ Ｐゴシック" charset="0"/>
            </a:endParaRPr>
          </a:p>
        </p:txBody>
      </p:sp>
      <p:sp>
        <p:nvSpPr>
          <p:cNvPr id="26626" name="Title 2"/>
          <p:cNvSpPr>
            <a:spLocks noGrp="1"/>
          </p:cNvSpPr>
          <p:nvPr>
            <p:ph type="title"/>
          </p:nvPr>
        </p:nvSpPr>
        <p:spPr/>
        <p:txBody>
          <a:bodyPr/>
          <a:lstStyle/>
          <a:p>
            <a:pPr eaLnBrk="1" hangingPunct="1"/>
            <a:r>
              <a:rPr lang="en-US" cap="none">
                <a:latin typeface="Tw Cen MT" charset="0"/>
                <a:ea typeface="ＭＳ Ｐゴシック" charset="0"/>
                <a:cs typeface="ＭＳ Ｐゴシック" charset="0"/>
              </a:rPr>
              <a:t>GENERAL OBJECT SHARING</a:t>
            </a:r>
          </a:p>
        </p:txBody>
      </p:sp>
    </p:spTree>
    <p:extLst>
      <p:ext uri="{BB962C8B-B14F-4D97-AF65-F5344CB8AC3E}">
        <p14:creationId xmlns:p14="http://schemas.microsoft.com/office/powerpoint/2010/main" val="3447137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536104"/>
          </a:xfrm>
        </p:spPr>
        <p:txBody>
          <a:bodyPr/>
          <a:lstStyle/>
          <a:p>
            <a:r>
              <a:rPr lang="en-US" dirty="0" smtClean="0"/>
              <a:t>Sharing Policy</a:t>
            </a:r>
            <a:endParaRPr lang="en-US" dirty="0"/>
          </a:p>
        </p:txBody>
      </p:sp>
      <p:sp>
        <p:nvSpPr>
          <p:cNvPr id="3" name="Content Placeholder 2"/>
          <p:cNvSpPr>
            <a:spLocks noGrp="1"/>
          </p:cNvSpPr>
          <p:nvPr>
            <p:ph sz="quarter" idx="1"/>
          </p:nvPr>
        </p:nvSpPr>
        <p:spPr>
          <a:xfrm>
            <a:off x="612648" y="1052736"/>
            <a:ext cx="8153400" cy="5544616"/>
          </a:xfrm>
        </p:spPr>
        <p:txBody>
          <a:bodyPr/>
          <a:lstStyle/>
          <a:p>
            <a:r>
              <a:rPr lang="en-US" sz="2800" dirty="0" smtClean="0">
                <a:solidFill>
                  <a:srgbClr val="DD8047"/>
                </a:solidFill>
              </a:rPr>
              <a:t>Visibility</a:t>
            </a:r>
            <a:r>
              <a:rPr lang="en-US" sz="2800" dirty="0" smtClean="0"/>
              <a:t>: Frequency and size of updates, depends on what is visible to user. Of course what was invisible at time “t”  could become visible at time “</a:t>
            </a:r>
            <a:r>
              <a:rPr lang="en-US" sz="2800" dirty="0" err="1" smtClean="0"/>
              <a:t>t+dt</a:t>
            </a:r>
            <a:r>
              <a:rPr lang="en-US" sz="2800" dirty="0" smtClean="0"/>
              <a:t>”.</a:t>
            </a:r>
          </a:p>
          <a:p>
            <a:r>
              <a:rPr lang="en-US" sz="2800" dirty="0" smtClean="0">
                <a:solidFill>
                  <a:srgbClr val="DD8047"/>
                </a:solidFill>
              </a:rPr>
              <a:t>Locking</a:t>
            </a:r>
            <a:r>
              <a:rPr lang="en-US" sz="2800" dirty="0" smtClean="0"/>
              <a:t> data structures that are being changed.</a:t>
            </a:r>
          </a:p>
          <a:p>
            <a:r>
              <a:rPr lang="en-US" sz="2800" dirty="0" smtClean="0">
                <a:solidFill>
                  <a:srgbClr val="DD8047"/>
                </a:solidFill>
              </a:rPr>
              <a:t>Degree of Change</a:t>
            </a:r>
            <a:r>
              <a:rPr lang="en-US" sz="2800" dirty="0" smtClean="0"/>
              <a:t>: Comparing data structures and if different “enough”, send an update.</a:t>
            </a:r>
          </a:p>
          <a:p>
            <a:r>
              <a:rPr lang="en-US" sz="2800" dirty="0" smtClean="0">
                <a:solidFill>
                  <a:srgbClr val="DD8047"/>
                </a:solidFill>
              </a:rPr>
              <a:t>Partial Changes</a:t>
            </a:r>
            <a:r>
              <a:rPr lang="en-US" sz="2800" dirty="0" smtClean="0"/>
              <a:t>: However, only a few objects in a data structure maybe changing, so why send the whole data structure?</a:t>
            </a:r>
          </a:p>
          <a:p>
            <a:pPr lvl="1"/>
            <a:r>
              <a:rPr lang="en-US" sz="2500" dirty="0" smtClean="0"/>
              <a:t>Flag which variables have changed, and send only those updates. </a:t>
            </a:r>
          </a:p>
          <a:p>
            <a:pPr lvl="1"/>
            <a:r>
              <a:rPr lang="en-US" sz="2500" dirty="0" smtClean="0"/>
              <a:t>Or send only differences in data structures.</a:t>
            </a:r>
          </a:p>
        </p:txBody>
      </p:sp>
    </p:spTree>
    <p:extLst>
      <p:ext uri="{BB962C8B-B14F-4D97-AF65-F5344CB8AC3E}">
        <p14:creationId xmlns:p14="http://schemas.microsoft.com/office/powerpoint/2010/main" val="5742483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Placeholder 1"/>
          <p:cNvSpPr>
            <a:spLocks noGrp="1"/>
          </p:cNvSpPr>
          <p:nvPr>
            <p:ph type="body" idx="1"/>
          </p:nvPr>
        </p:nvSpPr>
        <p:spPr/>
        <p:txBody>
          <a:bodyPr/>
          <a:lstStyle/>
          <a:p>
            <a:pPr eaLnBrk="1" hangingPunct="1"/>
            <a:endParaRPr lang="en-US">
              <a:latin typeface="Tw Cen MT" charset="0"/>
              <a:ea typeface="ＭＳ Ｐゴシック" charset="0"/>
              <a:cs typeface="ＭＳ Ｐゴシック" charset="0"/>
            </a:endParaRPr>
          </a:p>
        </p:txBody>
      </p:sp>
      <p:sp>
        <p:nvSpPr>
          <p:cNvPr id="27650" name="Title 2"/>
          <p:cNvSpPr>
            <a:spLocks noGrp="1"/>
          </p:cNvSpPr>
          <p:nvPr>
            <p:ph type="title"/>
          </p:nvPr>
        </p:nvSpPr>
        <p:spPr/>
        <p:txBody>
          <a:bodyPr/>
          <a:lstStyle/>
          <a:p>
            <a:pPr eaLnBrk="1" hangingPunct="1"/>
            <a:r>
              <a:rPr lang="en-US" cap="none">
                <a:latin typeface="Tw Cen MT" charset="0"/>
                <a:ea typeface="ＭＳ Ｐゴシック" charset="0"/>
                <a:cs typeface="ＭＳ Ｐゴシック" charset="0"/>
              </a:rPr>
              <a:t>OWNERSHIP</a:t>
            </a:r>
          </a:p>
        </p:txBody>
      </p:sp>
    </p:spTree>
    <p:extLst>
      <p:ext uri="{BB962C8B-B14F-4D97-AF65-F5344CB8AC3E}">
        <p14:creationId xmlns:p14="http://schemas.microsoft.com/office/powerpoint/2010/main" val="43750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608112"/>
          </a:xfrm>
        </p:spPr>
        <p:txBody>
          <a:bodyPr/>
          <a:lstStyle/>
          <a:p>
            <a:r>
              <a:rPr lang="en-US" dirty="0" smtClean="0"/>
              <a:t>Issues to be Considered</a:t>
            </a:r>
            <a:endParaRPr lang="en-US" dirty="0"/>
          </a:p>
        </p:txBody>
      </p:sp>
      <p:sp>
        <p:nvSpPr>
          <p:cNvPr id="3" name="Content Placeholder 2"/>
          <p:cNvSpPr>
            <a:spLocks noGrp="1"/>
          </p:cNvSpPr>
          <p:nvPr>
            <p:ph sz="quarter" idx="1"/>
          </p:nvPr>
        </p:nvSpPr>
        <p:spPr/>
        <p:txBody>
          <a:bodyPr/>
          <a:lstStyle/>
          <a:p>
            <a:r>
              <a:rPr lang="en-US" dirty="0" smtClean="0"/>
              <a:t>Initialization</a:t>
            </a:r>
          </a:p>
          <a:p>
            <a:r>
              <a:rPr lang="en-US" dirty="0" smtClean="0"/>
              <a:t>Server and Peer Responsibilities</a:t>
            </a:r>
          </a:p>
          <a:p>
            <a:r>
              <a:rPr lang="en-US" dirty="0" smtClean="0"/>
              <a:t>Critical and non Critical</a:t>
            </a:r>
          </a:p>
          <a:p>
            <a:r>
              <a:rPr lang="en-US" dirty="0" smtClean="0"/>
              <a:t>Synchronized and </a:t>
            </a:r>
            <a:r>
              <a:rPr lang="en-US" dirty="0" err="1" smtClean="0"/>
              <a:t>unSynchronized</a:t>
            </a:r>
            <a:endParaRPr lang="en-US" dirty="0" smtClean="0"/>
          </a:p>
          <a:p>
            <a:r>
              <a:rPr lang="en-US" dirty="0" smtClean="0"/>
              <a:t>Ownership and Locking</a:t>
            </a:r>
          </a:p>
          <a:p>
            <a:r>
              <a:rPr lang="en-US" dirty="0" smtClean="0"/>
              <a:t>Persistency</a:t>
            </a:r>
          </a:p>
          <a:p>
            <a:r>
              <a:rPr lang="en-US" dirty="0" smtClean="0"/>
              <a:t>Latency and Bandwidth</a:t>
            </a:r>
          </a:p>
          <a:p>
            <a:r>
              <a:rPr lang="en-US" dirty="0" smtClean="0"/>
              <a:t>Object Sharing</a:t>
            </a:r>
          </a:p>
          <a:p>
            <a:endParaRPr lang="en-US" dirty="0"/>
          </a:p>
        </p:txBody>
      </p:sp>
    </p:spTree>
    <p:extLst>
      <p:ext uri="{BB962C8B-B14F-4D97-AF65-F5344CB8AC3E}">
        <p14:creationId xmlns:p14="http://schemas.microsoft.com/office/powerpoint/2010/main" val="23404539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531352" cy="680120"/>
          </a:xfrm>
        </p:spPr>
        <p:txBody>
          <a:bodyPr/>
          <a:lstStyle/>
          <a:p>
            <a:r>
              <a:rPr lang="en-US" dirty="0" smtClean="0"/>
              <a:t>Who can make changes to an object</a:t>
            </a:r>
            <a:endParaRPr lang="en-US" dirty="0"/>
          </a:p>
        </p:txBody>
      </p:sp>
      <p:sp>
        <p:nvSpPr>
          <p:cNvPr id="3" name="Content Placeholder 2"/>
          <p:cNvSpPr>
            <a:spLocks noGrp="1"/>
          </p:cNvSpPr>
          <p:nvPr>
            <p:ph sz="quarter" idx="1"/>
          </p:nvPr>
        </p:nvSpPr>
        <p:spPr>
          <a:xfrm>
            <a:off x="612648" y="1196752"/>
            <a:ext cx="8153400" cy="5544616"/>
          </a:xfrm>
        </p:spPr>
        <p:txBody>
          <a:bodyPr/>
          <a:lstStyle/>
          <a:p>
            <a:r>
              <a:rPr lang="en-US" dirty="0" smtClean="0"/>
              <a:t>Generally only the </a:t>
            </a:r>
            <a:r>
              <a:rPr lang="en-US" dirty="0" smtClean="0">
                <a:solidFill>
                  <a:srgbClr val="DD8047"/>
                </a:solidFill>
              </a:rPr>
              <a:t>owner/creator </a:t>
            </a:r>
            <a:r>
              <a:rPr lang="en-US" dirty="0" smtClean="0"/>
              <a:t>or the server can update or destroy an object.</a:t>
            </a:r>
          </a:p>
          <a:p>
            <a:pPr lvl="1"/>
            <a:r>
              <a:rPr lang="en-US" dirty="0" smtClean="0"/>
              <a:t>In most environments that rule for changes to objects suffices.</a:t>
            </a:r>
          </a:p>
          <a:p>
            <a:r>
              <a:rPr lang="en-US" dirty="0" smtClean="0"/>
              <a:t>However there are situations where objects can be </a:t>
            </a:r>
            <a:r>
              <a:rPr lang="en-US" dirty="0" smtClean="0">
                <a:solidFill>
                  <a:srgbClr val="DD8047"/>
                </a:solidFill>
              </a:rPr>
              <a:t>shared</a:t>
            </a:r>
            <a:r>
              <a:rPr lang="en-US" dirty="0" smtClean="0"/>
              <a:t>, and several users may want to move the shared objects, e.g., building blocks.</a:t>
            </a:r>
          </a:p>
          <a:p>
            <a:pPr lvl="1"/>
            <a:r>
              <a:rPr lang="en-US" dirty="0" smtClean="0"/>
              <a:t>This can be solved by declaring </a:t>
            </a:r>
            <a:r>
              <a:rPr lang="en-US" dirty="0" smtClean="0">
                <a:solidFill>
                  <a:srgbClr val="DD8047"/>
                </a:solidFill>
              </a:rPr>
              <a:t>every user </a:t>
            </a:r>
            <a:r>
              <a:rPr lang="en-US" dirty="0" smtClean="0"/>
              <a:t>to be an </a:t>
            </a:r>
            <a:r>
              <a:rPr lang="en-US" dirty="0" smtClean="0">
                <a:solidFill>
                  <a:srgbClr val="DD8047"/>
                </a:solidFill>
              </a:rPr>
              <a:t>owner</a:t>
            </a:r>
            <a:r>
              <a:rPr lang="en-US" dirty="0" smtClean="0"/>
              <a:t>.</a:t>
            </a:r>
          </a:p>
          <a:p>
            <a:pPr lvl="1"/>
            <a:r>
              <a:rPr lang="en-US" dirty="0" smtClean="0"/>
              <a:t>But this can lead to chaos with an </a:t>
            </a:r>
            <a:r>
              <a:rPr lang="en-US" dirty="0" smtClean="0">
                <a:solidFill>
                  <a:srgbClr val="DD8047"/>
                </a:solidFill>
              </a:rPr>
              <a:t>object jumping</a:t>
            </a:r>
            <a:r>
              <a:rPr lang="en-US" dirty="0" smtClean="0"/>
              <a:t> around depending on who is moving it and when the update is being received at other clients. </a:t>
            </a:r>
            <a:endParaRPr lang="en-US" dirty="0"/>
          </a:p>
        </p:txBody>
      </p:sp>
    </p:spTree>
    <p:extLst>
      <p:ext uri="{BB962C8B-B14F-4D97-AF65-F5344CB8AC3E}">
        <p14:creationId xmlns:p14="http://schemas.microsoft.com/office/powerpoint/2010/main" val="428076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16632"/>
            <a:ext cx="8153400" cy="702568"/>
          </a:xfrm>
        </p:spPr>
        <p:txBody>
          <a:bodyPr/>
          <a:lstStyle/>
          <a:p>
            <a:r>
              <a:rPr lang="en-US" dirty="0" smtClean="0"/>
              <a:t>Example of a shared object</a:t>
            </a:r>
            <a:endParaRPr lang="en-US" dirty="0"/>
          </a:p>
        </p:txBody>
      </p:sp>
      <p:sp>
        <p:nvSpPr>
          <p:cNvPr id="3" name="Content Placeholder 2"/>
          <p:cNvSpPr>
            <a:spLocks noGrp="1"/>
          </p:cNvSpPr>
          <p:nvPr>
            <p:ph sz="quarter" idx="1"/>
          </p:nvPr>
        </p:nvSpPr>
        <p:spPr/>
        <p:txBody>
          <a:bodyPr/>
          <a:lstStyle/>
          <a:p>
            <a:r>
              <a:rPr lang="en-US" dirty="0"/>
              <a:t>T</a:t>
            </a:r>
            <a:r>
              <a:rPr lang="en-US" dirty="0" smtClean="0"/>
              <a:t>wo clients are moving one object and sending updates to a third and each other.</a:t>
            </a:r>
          </a:p>
          <a:p>
            <a:r>
              <a:rPr lang="en-US" dirty="0" smtClean="0"/>
              <a:t>The two clients that are moving the object, will </a:t>
            </a:r>
            <a:r>
              <a:rPr lang="en-US" dirty="0" smtClean="0">
                <a:solidFill>
                  <a:srgbClr val="DD8047"/>
                </a:solidFill>
              </a:rPr>
              <a:t>ignore</a:t>
            </a:r>
            <a:r>
              <a:rPr lang="en-US" dirty="0" smtClean="0"/>
              <a:t> each others updates and just see their own movements. </a:t>
            </a:r>
          </a:p>
          <a:p>
            <a:r>
              <a:rPr lang="en-US" dirty="0" smtClean="0"/>
              <a:t>However, the third client will see the object being “</a:t>
            </a:r>
            <a:r>
              <a:rPr lang="en-US" dirty="0" smtClean="0">
                <a:solidFill>
                  <a:srgbClr val="DD8047"/>
                </a:solidFill>
              </a:rPr>
              <a:t>jerked</a:t>
            </a:r>
            <a:r>
              <a:rPr lang="en-US" dirty="0" smtClean="0"/>
              <a:t>” around. The object will appear to be jumping around as each client moves the object and sends updates.</a:t>
            </a:r>
          </a:p>
          <a:p>
            <a:endParaRPr lang="en-US" dirty="0"/>
          </a:p>
        </p:txBody>
      </p:sp>
    </p:spTree>
    <p:extLst>
      <p:ext uri="{BB962C8B-B14F-4D97-AF65-F5344CB8AC3E}">
        <p14:creationId xmlns:p14="http://schemas.microsoft.com/office/powerpoint/2010/main" val="1709800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3" name="Group 88"/>
          <p:cNvGrpSpPr>
            <a:grpSpLocks/>
          </p:cNvGrpSpPr>
          <p:nvPr/>
        </p:nvGrpSpPr>
        <p:grpSpPr bwMode="auto">
          <a:xfrm>
            <a:off x="2286000" y="1828800"/>
            <a:ext cx="4549775" cy="4491038"/>
            <a:chOff x="1357290" y="357166"/>
            <a:chExt cx="5500726" cy="5429288"/>
          </a:xfrm>
        </p:grpSpPr>
        <p:cxnSp>
          <p:nvCxnSpPr>
            <p:cNvPr id="36" name="Straight Arrow Connector 35"/>
            <p:cNvCxnSpPr/>
            <p:nvPr/>
          </p:nvCxnSpPr>
          <p:spPr>
            <a:xfrm>
              <a:off x="2286233" y="1071091"/>
              <a:ext cx="1857887" cy="8578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5400000">
              <a:off x="-177001" y="3321300"/>
              <a:ext cx="4928388" cy="192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1679926" y="3322260"/>
              <a:ext cx="4928388" cy="0"/>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28677" name="TextBox 38"/>
            <p:cNvSpPr txBox="1">
              <a:spLocks noChangeArrowheads="1"/>
            </p:cNvSpPr>
            <p:nvPr/>
          </p:nvSpPr>
          <p:spPr bwMode="auto">
            <a:xfrm>
              <a:off x="1357290" y="357166"/>
              <a:ext cx="1571636" cy="483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2000">
                  <a:latin typeface="Tw Cen MT" charset="0"/>
                </a:rPr>
                <a:t>Client A</a:t>
              </a:r>
            </a:p>
          </p:txBody>
        </p:sp>
        <p:sp>
          <p:nvSpPr>
            <p:cNvPr id="28678" name="TextBox 39"/>
            <p:cNvSpPr txBox="1">
              <a:spLocks noChangeArrowheads="1"/>
            </p:cNvSpPr>
            <p:nvPr/>
          </p:nvSpPr>
          <p:spPr bwMode="auto">
            <a:xfrm>
              <a:off x="2928926" y="357166"/>
              <a:ext cx="2071702" cy="483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2000">
                  <a:latin typeface="Tw Cen MT" charset="0"/>
                </a:rPr>
                <a:t>Client B</a:t>
              </a:r>
            </a:p>
          </p:txBody>
        </p:sp>
        <p:cxnSp>
          <p:nvCxnSpPr>
            <p:cNvPr id="43" name="Straight Arrow Connector 42"/>
            <p:cNvCxnSpPr/>
            <p:nvPr/>
          </p:nvCxnSpPr>
          <p:spPr>
            <a:xfrm rot="10800000" flipV="1">
              <a:off x="2286233" y="1357046"/>
              <a:ext cx="1857887" cy="78685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5400000">
              <a:off x="3536853" y="3321300"/>
              <a:ext cx="4928388" cy="1919"/>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28681" name="TextBox 49"/>
            <p:cNvSpPr txBox="1">
              <a:spLocks noChangeArrowheads="1"/>
            </p:cNvSpPr>
            <p:nvPr/>
          </p:nvSpPr>
          <p:spPr bwMode="auto">
            <a:xfrm>
              <a:off x="4786314" y="357166"/>
              <a:ext cx="2071702" cy="483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2000">
                  <a:latin typeface="Tw Cen MT" charset="0"/>
                </a:rPr>
                <a:t>Client C</a:t>
              </a:r>
            </a:p>
          </p:txBody>
        </p:sp>
        <p:cxnSp>
          <p:nvCxnSpPr>
            <p:cNvPr id="56" name="Straight Arrow Connector 55"/>
            <p:cNvCxnSpPr/>
            <p:nvPr/>
          </p:nvCxnSpPr>
          <p:spPr>
            <a:xfrm>
              <a:off x="4144120" y="1357046"/>
              <a:ext cx="1855968" cy="8578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2286233" y="1071091"/>
              <a:ext cx="3713854" cy="8578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2286233" y="2786815"/>
              <a:ext cx="1857887" cy="8559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a:off x="2286233" y="2786815"/>
              <a:ext cx="3713854" cy="8559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rot="10800000" flipV="1">
              <a:off x="2286233" y="3429733"/>
              <a:ext cx="1857887" cy="7849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4144120" y="3429733"/>
              <a:ext cx="1855968" cy="8559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a:off x="2286233" y="4500621"/>
              <a:ext cx="1857887" cy="8578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a:off x="2286233" y="4500621"/>
              <a:ext cx="3713854" cy="8578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5858059" y="1000083"/>
              <a:ext cx="285976" cy="1919"/>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5858059" y="1998043"/>
              <a:ext cx="285976" cy="1919"/>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5858059" y="2997922"/>
              <a:ext cx="285976" cy="192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5858059" y="3999721"/>
              <a:ext cx="2859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5858059" y="4999601"/>
              <a:ext cx="285976" cy="1919"/>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4000173" y="1355126"/>
              <a:ext cx="285976" cy="192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4000173" y="3429733"/>
              <a:ext cx="2859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2142286" y="2784897"/>
              <a:ext cx="285976" cy="1919"/>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2142286" y="1071091"/>
              <a:ext cx="285976" cy="192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2142286" y="4498701"/>
              <a:ext cx="285976" cy="192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281263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536104"/>
          </a:xfrm>
        </p:spPr>
        <p:txBody>
          <a:bodyPr/>
          <a:lstStyle/>
          <a:p>
            <a:r>
              <a:rPr lang="en-US" dirty="0" smtClean="0"/>
              <a:t>Using a server to coordinate actions</a:t>
            </a:r>
            <a:endParaRPr lang="en-US" dirty="0"/>
          </a:p>
        </p:txBody>
      </p:sp>
      <p:sp>
        <p:nvSpPr>
          <p:cNvPr id="3" name="Content Placeholder 2"/>
          <p:cNvSpPr>
            <a:spLocks noGrp="1"/>
          </p:cNvSpPr>
          <p:nvPr>
            <p:ph sz="quarter" idx="1"/>
          </p:nvPr>
        </p:nvSpPr>
        <p:spPr>
          <a:xfrm>
            <a:off x="612648" y="1268760"/>
            <a:ext cx="8153400" cy="5328592"/>
          </a:xfrm>
        </p:spPr>
        <p:txBody>
          <a:bodyPr/>
          <a:lstStyle/>
          <a:p>
            <a:r>
              <a:rPr lang="en-US" dirty="0" smtClean="0"/>
              <a:t>If a </a:t>
            </a:r>
            <a:r>
              <a:rPr lang="en-US" dirty="0" smtClean="0">
                <a:solidFill>
                  <a:srgbClr val="DD8047"/>
                </a:solidFill>
              </a:rPr>
              <a:t>server</a:t>
            </a:r>
            <a:r>
              <a:rPr lang="en-US" dirty="0" smtClean="0"/>
              <a:t> is brought in to the picture, the server will require the clients to send a </a:t>
            </a:r>
            <a:r>
              <a:rPr lang="en-US" dirty="0" smtClean="0">
                <a:solidFill>
                  <a:srgbClr val="DD8047"/>
                </a:solidFill>
              </a:rPr>
              <a:t>request to move </a:t>
            </a:r>
            <a:r>
              <a:rPr lang="en-US" dirty="0" smtClean="0"/>
              <a:t>object.</a:t>
            </a:r>
          </a:p>
          <a:p>
            <a:r>
              <a:rPr lang="en-US" dirty="0" smtClean="0"/>
              <a:t>Upon receipt of an </a:t>
            </a:r>
            <a:r>
              <a:rPr lang="en-US" dirty="0" smtClean="0">
                <a:solidFill>
                  <a:srgbClr val="DD8047"/>
                </a:solidFill>
              </a:rPr>
              <a:t>accept</a:t>
            </a:r>
            <a:r>
              <a:rPr lang="en-US" dirty="0" smtClean="0"/>
              <a:t> from the server, the client may start to move the object on local system.</a:t>
            </a:r>
          </a:p>
          <a:p>
            <a:r>
              <a:rPr lang="en-US" dirty="0" smtClean="0"/>
              <a:t>This can appear to be very slow for a client (</a:t>
            </a:r>
            <a:r>
              <a:rPr lang="en-US" dirty="0" smtClean="0">
                <a:solidFill>
                  <a:srgbClr val="DD8047"/>
                </a:solidFill>
              </a:rPr>
              <a:t>low responsiveness</a:t>
            </a:r>
            <a:r>
              <a:rPr lang="en-US" dirty="0" smtClean="0"/>
              <a:t>).</a:t>
            </a:r>
          </a:p>
          <a:p>
            <a:r>
              <a:rPr lang="en-US" dirty="0" smtClean="0"/>
              <a:t>Client can move object as it is requesting a move from server (</a:t>
            </a:r>
            <a:r>
              <a:rPr lang="en-US" dirty="0" smtClean="0">
                <a:solidFill>
                  <a:srgbClr val="DD8047"/>
                </a:solidFill>
              </a:rPr>
              <a:t>local update only</a:t>
            </a:r>
            <a:r>
              <a:rPr lang="en-US" dirty="0" smtClean="0"/>
              <a:t>): </a:t>
            </a:r>
          </a:p>
          <a:p>
            <a:pPr lvl="1"/>
            <a:r>
              <a:rPr lang="en-US" dirty="0" smtClean="0"/>
              <a:t>If server accepts, all is OK. </a:t>
            </a:r>
            <a:endParaRPr lang="en-US" dirty="0"/>
          </a:p>
          <a:p>
            <a:pPr lvl="1"/>
            <a:r>
              <a:rPr lang="en-US" dirty="0" smtClean="0"/>
              <a:t>If server rejects, then client has to move object back to original position. </a:t>
            </a:r>
            <a:r>
              <a:rPr lang="en-US" dirty="0" smtClean="0">
                <a:sym typeface="Wingdings"/>
              </a:rPr>
              <a:t></a:t>
            </a:r>
            <a:endParaRPr lang="en-US" dirty="0"/>
          </a:p>
        </p:txBody>
      </p:sp>
    </p:spTree>
    <p:extLst>
      <p:ext uri="{BB962C8B-B14F-4D97-AF65-F5344CB8AC3E}">
        <p14:creationId xmlns:p14="http://schemas.microsoft.com/office/powerpoint/2010/main" val="19812604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1" name="Group 48"/>
          <p:cNvGrpSpPr>
            <a:grpSpLocks/>
          </p:cNvGrpSpPr>
          <p:nvPr/>
        </p:nvGrpSpPr>
        <p:grpSpPr bwMode="auto">
          <a:xfrm>
            <a:off x="457200" y="1828800"/>
            <a:ext cx="8345488" cy="4114800"/>
            <a:chOff x="642910" y="335141"/>
            <a:chExt cx="7143800" cy="3522487"/>
          </a:xfrm>
        </p:grpSpPr>
        <p:grpSp>
          <p:nvGrpSpPr>
            <p:cNvPr id="30722" name="Group 46"/>
            <p:cNvGrpSpPr>
              <a:grpSpLocks/>
            </p:cNvGrpSpPr>
            <p:nvPr/>
          </p:nvGrpSpPr>
          <p:grpSpPr bwMode="auto">
            <a:xfrm>
              <a:off x="642910" y="335141"/>
              <a:ext cx="7143800" cy="3522487"/>
              <a:chOff x="642910" y="335141"/>
              <a:chExt cx="7143800" cy="3522487"/>
            </a:xfrm>
          </p:grpSpPr>
          <p:cxnSp>
            <p:nvCxnSpPr>
              <p:cNvPr id="5" name="Straight Arrow Connector 4"/>
              <p:cNvCxnSpPr/>
              <p:nvPr/>
            </p:nvCxnSpPr>
            <p:spPr>
              <a:xfrm>
                <a:off x="2285835" y="1286430"/>
                <a:ext cx="1857632" cy="8561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893555" y="2463990"/>
                <a:ext cx="2785918" cy="1358"/>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2751187" y="2463990"/>
                <a:ext cx="2785918" cy="1359"/>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30727" name="TextBox 7"/>
              <p:cNvSpPr txBox="1">
                <a:spLocks noChangeArrowheads="1"/>
              </p:cNvSpPr>
              <p:nvPr/>
            </p:nvSpPr>
            <p:spPr bwMode="auto">
              <a:xfrm>
                <a:off x="1357290" y="335141"/>
                <a:ext cx="1571636" cy="395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a:latin typeface="Tw Cen MT" charset="0"/>
                  </a:rPr>
                  <a:t>Client A</a:t>
                </a:r>
              </a:p>
            </p:txBody>
          </p:sp>
          <p:sp>
            <p:nvSpPr>
              <p:cNvPr id="30728" name="TextBox 8"/>
              <p:cNvSpPr txBox="1">
                <a:spLocks noChangeArrowheads="1"/>
              </p:cNvSpPr>
              <p:nvPr/>
            </p:nvSpPr>
            <p:spPr bwMode="auto">
              <a:xfrm>
                <a:off x="2928926" y="335141"/>
                <a:ext cx="2071702" cy="395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a:latin typeface="Tw Cen MT" charset="0"/>
                  </a:rPr>
                  <a:t>Server</a:t>
                </a:r>
              </a:p>
            </p:txBody>
          </p:sp>
          <p:cxnSp>
            <p:nvCxnSpPr>
              <p:cNvPr id="11" name="Straight Connector 10"/>
              <p:cNvCxnSpPr/>
              <p:nvPr/>
            </p:nvCxnSpPr>
            <p:spPr>
              <a:xfrm rot="5400000">
                <a:off x="4608820" y="2463990"/>
                <a:ext cx="2785918" cy="1358"/>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30730" name="TextBox 11"/>
              <p:cNvSpPr txBox="1">
                <a:spLocks noChangeArrowheads="1"/>
              </p:cNvSpPr>
              <p:nvPr/>
            </p:nvSpPr>
            <p:spPr bwMode="auto">
              <a:xfrm>
                <a:off x="4786314" y="357166"/>
                <a:ext cx="2071702" cy="395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a:latin typeface="Tw Cen MT" charset="0"/>
                  </a:rPr>
                  <a:t>Client B</a:t>
                </a:r>
              </a:p>
            </p:txBody>
          </p:sp>
          <p:cxnSp>
            <p:nvCxnSpPr>
              <p:cNvPr id="17" name="Straight Arrow Connector 16"/>
              <p:cNvCxnSpPr/>
              <p:nvPr/>
            </p:nvCxnSpPr>
            <p:spPr>
              <a:xfrm rot="10800000" flipV="1">
                <a:off x="2285835" y="2714723"/>
                <a:ext cx="1857632" cy="7854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4143467" y="2714723"/>
                <a:ext cx="1857633" cy="8575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2571206" y="1501149"/>
                <a:ext cx="1286889" cy="356054"/>
              </a:xfrm>
              <a:prstGeom prst="rect">
                <a:avLst/>
              </a:prstGeom>
              <a:solidFill>
                <a:schemeClr val="accent5">
                  <a:lumMod val="40000"/>
                  <a:lumOff val="60000"/>
                </a:schemeClr>
              </a:solid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a:solidFill>
                      <a:schemeClr val="tx1"/>
                    </a:solidFill>
                    <a:latin typeface="Arial" charset="0"/>
                    <a:ea typeface="ＭＳ Ｐゴシック" charset="0"/>
                    <a:cs typeface="Arial" charset="0"/>
                  </a:rPr>
                  <a:t>Request Move Object O to XYZ</a:t>
                </a:r>
              </a:p>
            </p:txBody>
          </p:sp>
          <p:sp>
            <p:nvSpPr>
              <p:cNvPr id="34" name="Rectangle 33"/>
              <p:cNvSpPr/>
              <p:nvPr/>
            </p:nvSpPr>
            <p:spPr>
              <a:xfrm>
                <a:off x="2571206" y="2929442"/>
                <a:ext cx="1286889" cy="354694"/>
              </a:xfrm>
              <a:prstGeom prst="rect">
                <a:avLst/>
              </a:prstGeom>
              <a:solidFill>
                <a:schemeClr val="accent5">
                  <a:lumMod val="40000"/>
                  <a:lumOff val="60000"/>
                </a:schemeClr>
              </a:solid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a:solidFill>
                      <a:schemeClr val="tx1"/>
                    </a:solidFill>
                    <a:latin typeface="Arial" charset="0"/>
                    <a:ea typeface="ＭＳ Ｐゴシック" charset="0"/>
                    <a:cs typeface="Arial" charset="0"/>
                  </a:rPr>
                  <a:t>Move Object O to XYZ</a:t>
                </a:r>
              </a:p>
            </p:txBody>
          </p:sp>
          <p:sp>
            <p:nvSpPr>
              <p:cNvPr id="35" name="Rectangle 34"/>
              <p:cNvSpPr/>
              <p:nvPr/>
            </p:nvSpPr>
            <p:spPr>
              <a:xfrm>
                <a:off x="4428838" y="2929442"/>
                <a:ext cx="1285531" cy="354694"/>
              </a:xfrm>
              <a:prstGeom prst="rect">
                <a:avLst/>
              </a:prstGeom>
              <a:solidFill>
                <a:schemeClr val="accent5">
                  <a:lumMod val="40000"/>
                  <a:lumOff val="60000"/>
                </a:schemeClr>
              </a:solid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a:solidFill>
                      <a:schemeClr val="tx1"/>
                    </a:solidFill>
                    <a:latin typeface="Arial" charset="0"/>
                    <a:ea typeface="ＭＳ Ｐゴシック" charset="0"/>
                    <a:cs typeface="Arial" charset="0"/>
                  </a:rPr>
                  <a:t>Move Object O to XYZ</a:t>
                </a:r>
              </a:p>
            </p:txBody>
          </p:sp>
          <p:sp>
            <p:nvSpPr>
              <p:cNvPr id="30736" name="TextBox 43"/>
              <p:cNvSpPr txBox="1">
                <a:spLocks noChangeArrowheads="1"/>
              </p:cNvSpPr>
              <p:nvPr/>
            </p:nvSpPr>
            <p:spPr bwMode="auto">
              <a:xfrm>
                <a:off x="642910" y="1071546"/>
                <a:ext cx="1643074" cy="395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200">
                    <a:cs typeface="Arial" charset="0"/>
                  </a:rPr>
                  <a:t>Client A attempts to move Object O to XYZ</a:t>
                </a:r>
              </a:p>
            </p:txBody>
          </p:sp>
          <p:sp>
            <p:nvSpPr>
              <p:cNvPr id="30737" name="TextBox 44"/>
              <p:cNvSpPr txBox="1">
                <a:spLocks noChangeArrowheads="1"/>
              </p:cNvSpPr>
              <p:nvPr/>
            </p:nvSpPr>
            <p:spPr bwMode="auto">
              <a:xfrm>
                <a:off x="785786" y="3416858"/>
                <a:ext cx="1643074" cy="237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200">
                    <a:cs typeface="Arial" charset="0"/>
                  </a:rPr>
                  <a:t>Object O moves to XYZ</a:t>
                </a:r>
              </a:p>
            </p:txBody>
          </p:sp>
          <p:sp>
            <p:nvSpPr>
              <p:cNvPr id="30738" name="TextBox 45"/>
              <p:cNvSpPr txBox="1">
                <a:spLocks noChangeArrowheads="1"/>
              </p:cNvSpPr>
              <p:nvPr/>
            </p:nvSpPr>
            <p:spPr bwMode="auto">
              <a:xfrm>
                <a:off x="6143636" y="3429000"/>
                <a:ext cx="1643074" cy="237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200">
                    <a:cs typeface="Arial" charset="0"/>
                  </a:rPr>
                  <a:t>Object O moves to XYZ</a:t>
                </a:r>
              </a:p>
            </p:txBody>
          </p:sp>
        </p:grpSp>
        <p:sp>
          <p:nvSpPr>
            <p:cNvPr id="30723" name="TextBox 47"/>
            <p:cNvSpPr txBox="1">
              <a:spLocks noChangeArrowheads="1"/>
            </p:cNvSpPr>
            <p:nvPr/>
          </p:nvSpPr>
          <p:spPr bwMode="auto">
            <a:xfrm>
              <a:off x="4143372" y="2483788"/>
              <a:ext cx="1643074" cy="237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200">
                  <a:cs typeface="Arial" charset="0"/>
                </a:rPr>
                <a:t>Server authorizes move</a:t>
              </a:r>
            </a:p>
          </p:txBody>
        </p:sp>
      </p:grpSp>
      <p:sp>
        <p:nvSpPr>
          <p:cNvPr id="2" name="TextBox 1"/>
          <p:cNvSpPr txBox="1"/>
          <p:nvPr/>
        </p:nvSpPr>
        <p:spPr>
          <a:xfrm>
            <a:off x="2483768" y="332656"/>
            <a:ext cx="3275256" cy="369332"/>
          </a:xfrm>
          <a:prstGeom prst="rect">
            <a:avLst/>
          </a:prstGeom>
          <a:noFill/>
        </p:spPr>
        <p:txBody>
          <a:bodyPr wrap="none" rtlCol="0">
            <a:spAutoFit/>
          </a:bodyPr>
          <a:lstStyle/>
          <a:p>
            <a:r>
              <a:rPr lang="en-US" dirty="0" smtClean="0"/>
              <a:t>Sluggish response for Client A</a:t>
            </a:r>
            <a:endParaRPr lang="en-US" dirty="0"/>
          </a:p>
        </p:txBody>
      </p:sp>
    </p:spTree>
    <p:extLst>
      <p:ext uri="{BB962C8B-B14F-4D97-AF65-F5344CB8AC3E}">
        <p14:creationId xmlns:p14="http://schemas.microsoft.com/office/powerpoint/2010/main" val="35720333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769" name="Group 30"/>
          <p:cNvGrpSpPr>
            <a:grpSpLocks/>
          </p:cNvGrpSpPr>
          <p:nvPr/>
        </p:nvGrpSpPr>
        <p:grpSpPr bwMode="auto">
          <a:xfrm>
            <a:off x="304800" y="1981200"/>
            <a:ext cx="8499475" cy="4191000"/>
            <a:chOff x="642910" y="58913"/>
            <a:chExt cx="7143800" cy="3522487"/>
          </a:xfrm>
        </p:grpSpPr>
        <p:cxnSp>
          <p:nvCxnSpPr>
            <p:cNvPr id="5" name="Straight Arrow Connector 4"/>
            <p:cNvCxnSpPr/>
            <p:nvPr/>
          </p:nvCxnSpPr>
          <p:spPr>
            <a:xfrm>
              <a:off x="2285424" y="1010252"/>
              <a:ext cx="1857335" cy="8566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rot="5400000">
              <a:off x="893775" y="2187082"/>
              <a:ext cx="2785967" cy="2669"/>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2751110" y="2187082"/>
              <a:ext cx="2785967" cy="2669"/>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32773" name="TextBox 7"/>
            <p:cNvSpPr txBox="1">
              <a:spLocks noChangeArrowheads="1"/>
            </p:cNvSpPr>
            <p:nvPr/>
          </p:nvSpPr>
          <p:spPr bwMode="auto">
            <a:xfrm>
              <a:off x="1357290" y="58913"/>
              <a:ext cx="1571636" cy="388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a:latin typeface="Tw Cen MT" charset="0"/>
                </a:rPr>
                <a:t>Client A</a:t>
              </a:r>
            </a:p>
          </p:txBody>
        </p:sp>
        <p:sp>
          <p:nvSpPr>
            <p:cNvPr id="32774" name="TextBox 8"/>
            <p:cNvSpPr txBox="1">
              <a:spLocks noChangeArrowheads="1"/>
            </p:cNvSpPr>
            <p:nvPr/>
          </p:nvSpPr>
          <p:spPr bwMode="auto">
            <a:xfrm>
              <a:off x="2928926" y="58913"/>
              <a:ext cx="2071702" cy="388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a:latin typeface="Tw Cen MT" charset="0"/>
                </a:rPr>
                <a:t>Server</a:t>
              </a:r>
            </a:p>
          </p:txBody>
        </p:sp>
        <p:cxnSp>
          <p:nvCxnSpPr>
            <p:cNvPr id="11" name="Straight Connector 10"/>
            <p:cNvCxnSpPr/>
            <p:nvPr/>
          </p:nvCxnSpPr>
          <p:spPr>
            <a:xfrm rot="5400000">
              <a:off x="4609111" y="2187749"/>
              <a:ext cx="2785967" cy="1335"/>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32776" name="TextBox 11"/>
            <p:cNvSpPr txBox="1">
              <a:spLocks noChangeArrowheads="1"/>
            </p:cNvSpPr>
            <p:nvPr/>
          </p:nvSpPr>
          <p:spPr bwMode="auto">
            <a:xfrm>
              <a:off x="4786314" y="80938"/>
              <a:ext cx="2071702" cy="388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a:latin typeface="Tw Cen MT" charset="0"/>
                </a:rPr>
                <a:t>Client B</a:t>
              </a:r>
            </a:p>
          </p:txBody>
        </p:sp>
        <p:cxnSp>
          <p:nvCxnSpPr>
            <p:cNvPr id="17" name="Straight Arrow Connector 16"/>
            <p:cNvCxnSpPr/>
            <p:nvPr/>
          </p:nvCxnSpPr>
          <p:spPr>
            <a:xfrm rot="10800000" flipV="1">
              <a:off x="2285424" y="2081674"/>
              <a:ext cx="1857335" cy="7858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4142759" y="2081674"/>
              <a:ext cx="1858669" cy="8566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2572296" y="1225070"/>
              <a:ext cx="1284924" cy="356252"/>
            </a:xfrm>
            <a:prstGeom prst="rect">
              <a:avLst/>
            </a:prstGeom>
            <a:solidFill>
              <a:schemeClr val="accent5">
                <a:lumMod val="40000"/>
                <a:lumOff val="60000"/>
              </a:schemeClr>
            </a:solid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dirty="0">
                  <a:solidFill>
                    <a:schemeClr val="tx1"/>
                  </a:solidFill>
                  <a:latin typeface="Arial" charset="0"/>
                  <a:ea typeface="ＭＳ Ｐゴシック" charset="0"/>
                  <a:cs typeface="Arial" charset="0"/>
                </a:rPr>
                <a:t>Request Move Object O to XYZ</a:t>
              </a:r>
              <a:r>
                <a:rPr lang="en-GB" sz="1200" b="1" baseline="-25000" dirty="0">
                  <a:solidFill>
                    <a:schemeClr val="tx1"/>
                  </a:solidFill>
                  <a:latin typeface="Arial" charset="0"/>
                  <a:ea typeface="ＭＳ Ｐゴシック" charset="0"/>
                  <a:cs typeface="Arial" charset="0"/>
                </a:rPr>
                <a:t>2</a:t>
              </a:r>
            </a:p>
          </p:txBody>
        </p:sp>
        <p:sp>
          <p:nvSpPr>
            <p:cNvPr id="34" name="Rectangle 33"/>
            <p:cNvSpPr/>
            <p:nvPr/>
          </p:nvSpPr>
          <p:spPr>
            <a:xfrm>
              <a:off x="2572296" y="2295159"/>
              <a:ext cx="1284924" cy="356252"/>
            </a:xfrm>
            <a:prstGeom prst="rect">
              <a:avLst/>
            </a:prstGeom>
            <a:solidFill>
              <a:schemeClr val="accent5">
                <a:lumMod val="40000"/>
                <a:lumOff val="60000"/>
              </a:schemeClr>
            </a:solid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a:solidFill>
                    <a:schemeClr val="tx1"/>
                  </a:solidFill>
                  <a:latin typeface="Arial" charset="0"/>
                  <a:ea typeface="ＭＳ Ｐゴシック" charset="0"/>
                  <a:cs typeface="Arial" charset="0"/>
                </a:rPr>
                <a:t>Move Object O to XYZ</a:t>
              </a:r>
              <a:r>
                <a:rPr lang="en-GB" sz="1200" b="1" baseline="-25000">
                  <a:solidFill>
                    <a:schemeClr val="tx1"/>
                  </a:solidFill>
                  <a:latin typeface="Arial" charset="0"/>
                  <a:ea typeface="ＭＳ Ｐゴシック" charset="0"/>
                  <a:cs typeface="Arial" charset="0"/>
                </a:rPr>
                <a:t>2</a:t>
              </a:r>
              <a:endParaRPr lang="en-GB" sz="1200" b="1">
                <a:solidFill>
                  <a:schemeClr val="tx1"/>
                </a:solidFill>
                <a:latin typeface="Arial" charset="0"/>
                <a:ea typeface="ＭＳ Ｐゴシック" charset="0"/>
                <a:cs typeface="Arial" charset="0"/>
              </a:endParaRPr>
            </a:p>
          </p:txBody>
        </p:sp>
        <p:sp>
          <p:nvSpPr>
            <p:cNvPr id="35" name="Rectangle 34"/>
            <p:cNvSpPr/>
            <p:nvPr/>
          </p:nvSpPr>
          <p:spPr>
            <a:xfrm>
              <a:off x="4429631" y="2295159"/>
              <a:ext cx="1284924" cy="356252"/>
            </a:xfrm>
            <a:prstGeom prst="rect">
              <a:avLst/>
            </a:prstGeom>
            <a:solidFill>
              <a:schemeClr val="accent5">
                <a:lumMod val="40000"/>
                <a:lumOff val="60000"/>
              </a:schemeClr>
            </a:solid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a:solidFill>
                    <a:schemeClr val="tx1"/>
                  </a:solidFill>
                  <a:latin typeface="Arial" charset="0"/>
                  <a:ea typeface="ＭＳ Ｐゴシック" charset="0"/>
                  <a:cs typeface="Arial" charset="0"/>
                </a:rPr>
                <a:t>Move Object O to XYZ</a:t>
              </a:r>
              <a:r>
                <a:rPr lang="en-GB" sz="1200" b="1" baseline="-25000">
                  <a:solidFill>
                    <a:schemeClr val="tx1"/>
                  </a:solidFill>
                  <a:latin typeface="Arial" charset="0"/>
                  <a:ea typeface="ＭＳ Ｐゴシック" charset="0"/>
                  <a:cs typeface="Arial" charset="0"/>
                </a:rPr>
                <a:t>2</a:t>
              </a:r>
            </a:p>
          </p:txBody>
        </p:sp>
        <p:sp>
          <p:nvSpPr>
            <p:cNvPr id="32782" name="TextBox 43"/>
            <p:cNvSpPr txBox="1">
              <a:spLocks noChangeArrowheads="1"/>
            </p:cNvSpPr>
            <p:nvPr/>
          </p:nvSpPr>
          <p:spPr bwMode="auto">
            <a:xfrm>
              <a:off x="642910" y="795318"/>
              <a:ext cx="1643074" cy="388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200">
                  <a:cs typeface="Arial" charset="0"/>
                </a:rPr>
                <a:t>Client A moves Object O from XYZ</a:t>
              </a:r>
              <a:r>
                <a:rPr lang="en-GB" sz="1200" baseline="-25000">
                  <a:cs typeface="Arial" charset="0"/>
                </a:rPr>
                <a:t>1 </a:t>
              </a:r>
              <a:r>
                <a:rPr lang="en-GB" sz="1200">
                  <a:cs typeface="Arial" charset="0"/>
                </a:rPr>
                <a:t>to XYZ</a:t>
              </a:r>
              <a:r>
                <a:rPr lang="en-GB" sz="1200" baseline="-25000">
                  <a:cs typeface="Arial" charset="0"/>
                </a:rPr>
                <a:t>2 </a:t>
              </a:r>
              <a:endParaRPr lang="en-GB" sz="1200">
                <a:cs typeface="Arial" charset="0"/>
              </a:endParaRPr>
            </a:p>
          </p:txBody>
        </p:sp>
        <p:sp>
          <p:nvSpPr>
            <p:cNvPr id="32783" name="TextBox 44"/>
            <p:cNvSpPr txBox="1">
              <a:spLocks noChangeArrowheads="1"/>
            </p:cNvSpPr>
            <p:nvPr/>
          </p:nvSpPr>
          <p:spPr bwMode="auto">
            <a:xfrm>
              <a:off x="785786" y="2783440"/>
              <a:ext cx="1643074" cy="232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200">
                  <a:cs typeface="Arial" charset="0"/>
                </a:rPr>
                <a:t>Client A confirms moves</a:t>
              </a:r>
            </a:p>
          </p:txBody>
        </p:sp>
        <p:sp>
          <p:nvSpPr>
            <p:cNvPr id="32784" name="TextBox 45"/>
            <p:cNvSpPr txBox="1">
              <a:spLocks noChangeArrowheads="1"/>
            </p:cNvSpPr>
            <p:nvPr/>
          </p:nvSpPr>
          <p:spPr bwMode="auto">
            <a:xfrm>
              <a:off x="6143636" y="2795582"/>
              <a:ext cx="1643074" cy="232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200">
                  <a:cs typeface="Arial" charset="0"/>
                </a:rPr>
                <a:t>Object O moves to XYZ</a:t>
              </a:r>
              <a:r>
                <a:rPr lang="en-GB" sz="1200" baseline="-25000">
                  <a:cs typeface="Arial" charset="0"/>
                </a:rPr>
                <a:t>2 </a:t>
              </a:r>
              <a:endParaRPr lang="en-GB" sz="1200">
                <a:cs typeface="Arial" charset="0"/>
              </a:endParaRPr>
            </a:p>
          </p:txBody>
        </p:sp>
        <p:sp>
          <p:nvSpPr>
            <p:cNvPr id="32785" name="TextBox 47"/>
            <p:cNvSpPr txBox="1">
              <a:spLocks noChangeArrowheads="1"/>
            </p:cNvSpPr>
            <p:nvPr/>
          </p:nvSpPr>
          <p:spPr bwMode="auto">
            <a:xfrm>
              <a:off x="4143372" y="1866888"/>
              <a:ext cx="1643074" cy="232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200">
                  <a:cs typeface="Arial" charset="0"/>
                </a:rPr>
                <a:t>Server authorizes move</a:t>
              </a:r>
            </a:p>
          </p:txBody>
        </p:sp>
      </p:grpSp>
      <p:sp>
        <p:nvSpPr>
          <p:cNvPr id="2" name="TextBox 1"/>
          <p:cNvSpPr txBox="1"/>
          <p:nvPr/>
        </p:nvSpPr>
        <p:spPr>
          <a:xfrm>
            <a:off x="2915816" y="476672"/>
            <a:ext cx="4162242" cy="369332"/>
          </a:xfrm>
          <a:prstGeom prst="rect">
            <a:avLst/>
          </a:prstGeom>
          <a:noFill/>
        </p:spPr>
        <p:txBody>
          <a:bodyPr wrap="none" rtlCol="0">
            <a:spAutoFit/>
          </a:bodyPr>
          <a:lstStyle/>
          <a:p>
            <a:r>
              <a:rPr lang="en-US" dirty="0" smtClean="0"/>
              <a:t>Local Prediction, Client A moves object</a:t>
            </a:r>
            <a:endParaRPr lang="en-US" dirty="0"/>
          </a:p>
        </p:txBody>
      </p:sp>
    </p:spTree>
    <p:extLst>
      <p:ext uri="{BB962C8B-B14F-4D97-AF65-F5344CB8AC3E}">
        <p14:creationId xmlns:p14="http://schemas.microsoft.com/office/powerpoint/2010/main" val="4515429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7" name="Group 30"/>
          <p:cNvGrpSpPr>
            <a:grpSpLocks/>
          </p:cNvGrpSpPr>
          <p:nvPr/>
        </p:nvGrpSpPr>
        <p:grpSpPr bwMode="auto">
          <a:xfrm>
            <a:off x="381000" y="1752600"/>
            <a:ext cx="7991475" cy="4343400"/>
            <a:chOff x="642910" y="3480198"/>
            <a:chExt cx="6215106" cy="3377826"/>
          </a:xfrm>
        </p:grpSpPr>
        <p:sp>
          <p:nvSpPr>
            <p:cNvPr id="34818" name="TextBox 7"/>
            <p:cNvSpPr txBox="1">
              <a:spLocks noChangeArrowheads="1"/>
            </p:cNvSpPr>
            <p:nvPr/>
          </p:nvSpPr>
          <p:spPr bwMode="auto">
            <a:xfrm>
              <a:off x="1357290" y="3480198"/>
              <a:ext cx="1571636" cy="359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a:latin typeface="Tw Cen MT" charset="0"/>
                </a:rPr>
                <a:t>Client A</a:t>
              </a:r>
            </a:p>
          </p:txBody>
        </p:sp>
        <p:sp>
          <p:nvSpPr>
            <p:cNvPr id="34819" name="TextBox 8"/>
            <p:cNvSpPr txBox="1">
              <a:spLocks noChangeArrowheads="1"/>
            </p:cNvSpPr>
            <p:nvPr/>
          </p:nvSpPr>
          <p:spPr bwMode="auto">
            <a:xfrm>
              <a:off x="2928926" y="3480198"/>
              <a:ext cx="2071702" cy="359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a:latin typeface="Tw Cen MT" charset="0"/>
                </a:rPr>
                <a:t>Server</a:t>
              </a:r>
            </a:p>
          </p:txBody>
        </p:sp>
        <p:sp>
          <p:nvSpPr>
            <p:cNvPr id="34820" name="TextBox 11"/>
            <p:cNvSpPr txBox="1">
              <a:spLocks noChangeArrowheads="1"/>
            </p:cNvSpPr>
            <p:nvPr/>
          </p:nvSpPr>
          <p:spPr bwMode="auto">
            <a:xfrm>
              <a:off x="4786314" y="3502223"/>
              <a:ext cx="2071702" cy="359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a:latin typeface="Tw Cen MT" charset="0"/>
                </a:rPr>
                <a:t>Client B</a:t>
              </a:r>
            </a:p>
          </p:txBody>
        </p:sp>
        <p:cxnSp>
          <p:nvCxnSpPr>
            <p:cNvPr id="20" name="Straight Arrow Connector 19"/>
            <p:cNvCxnSpPr/>
            <p:nvPr/>
          </p:nvCxnSpPr>
          <p:spPr>
            <a:xfrm>
              <a:off x="2286197" y="4286383"/>
              <a:ext cx="1856877" cy="8568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893585" y="5464177"/>
              <a:ext cx="2786459" cy="1234"/>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2751079" y="5463560"/>
              <a:ext cx="2786459" cy="2469"/>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4608573" y="5464177"/>
              <a:ext cx="2786459" cy="1235"/>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10800000" flipV="1">
              <a:off x="2286197" y="5358003"/>
              <a:ext cx="1856877" cy="7851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2571395" y="4502435"/>
              <a:ext cx="1286480" cy="355561"/>
            </a:xfrm>
            <a:prstGeom prst="rect">
              <a:avLst/>
            </a:prstGeom>
            <a:solidFill>
              <a:schemeClr val="accent5">
                <a:lumMod val="40000"/>
                <a:lumOff val="60000"/>
              </a:schemeClr>
            </a:solid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a:solidFill>
                    <a:schemeClr val="tx1"/>
                  </a:solidFill>
                  <a:latin typeface="Arial" charset="0"/>
                  <a:ea typeface="ＭＳ Ｐゴシック" charset="0"/>
                  <a:cs typeface="Arial" charset="0"/>
                </a:rPr>
                <a:t>Request Move Object O to XYZ</a:t>
              </a:r>
              <a:r>
                <a:rPr lang="en-GB" sz="1200" b="1" baseline="-25000">
                  <a:solidFill>
                    <a:schemeClr val="tx1"/>
                  </a:solidFill>
                  <a:latin typeface="Arial" charset="0"/>
                  <a:ea typeface="ＭＳ Ｐゴシック" charset="0"/>
                  <a:cs typeface="Arial" charset="0"/>
                </a:rPr>
                <a:t>2</a:t>
              </a:r>
            </a:p>
          </p:txBody>
        </p:sp>
        <p:sp>
          <p:nvSpPr>
            <p:cNvPr id="27" name="Rectangle 26"/>
            <p:cNvSpPr/>
            <p:nvPr/>
          </p:nvSpPr>
          <p:spPr>
            <a:xfrm>
              <a:off x="2571395" y="5571586"/>
              <a:ext cx="1286480" cy="355561"/>
            </a:xfrm>
            <a:prstGeom prst="rect">
              <a:avLst/>
            </a:prstGeom>
            <a:solidFill>
              <a:schemeClr val="accent5">
                <a:lumMod val="40000"/>
                <a:lumOff val="60000"/>
              </a:schemeClr>
            </a:solid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b="1">
                  <a:solidFill>
                    <a:schemeClr val="tx1"/>
                  </a:solidFill>
                  <a:latin typeface="Arial" charset="0"/>
                  <a:ea typeface="ＭＳ Ｐゴシック" charset="0"/>
                  <a:cs typeface="Arial" charset="0"/>
                </a:rPr>
                <a:t>Reject Movement</a:t>
              </a:r>
            </a:p>
          </p:txBody>
        </p:sp>
        <p:sp>
          <p:nvSpPr>
            <p:cNvPr id="34828" name="TextBox 28"/>
            <p:cNvSpPr txBox="1">
              <a:spLocks noChangeArrowheads="1"/>
            </p:cNvSpPr>
            <p:nvPr/>
          </p:nvSpPr>
          <p:spPr bwMode="auto">
            <a:xfrm>
              <a:off x="642910" y="4071942"/>
              <a:ext cx="1643074" cy="359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200">
                  <a:cs typeface="Arial" charset="0"/>
                </a:rPr>
                <a:t>Client A moves Object O from XYZ</a:t>
              </a:r>
              <a:r>
                <a:rPr lang="en-GB" sz="1200" baseline="-25000">
                  <a:cs typeface="Arial" charset="0"/>
                </a:rPr>
                <a:t>1 </a:t>
              </a:r>
              <a:r>
                <a:rPr lang="en-GB" sz="1200">
                  <a:cs typeface="Arial" charset="0"/>
                </a:rPr>
                <a:t>to XYZ</a:t>
              </a:r>
              <a:r>
                <a:rPr lang="en-GB" sz="1200" baseline="-25000">
                  <a:cs typeface="Arial" charset="0"/>
                </a:rPr>
                <a:t>2 </a:t>
              </a:r>
              <a:endParaRPr lang="en-GB" sz="1200">
                <a:cs typeface="Arial" charset="0"/>
              </a:endParaRPr>
            </a:p>
          </p:txBody>
        </p:sp>
        <p:sp>
          <p:nvSpPr>
            <p:cNvPr id="34829" name="TextBox 29"/>
            <p:cNvSpPr txBox="1">
              <a:spLocks noChangeArrowheads="1"/>
            </p:cNvSpPr>
            <p:nvPr/>
          </p:nvSpPr>
          <p:spPr bwMode="auto">
            <a:xfrm>
              <a:off x="642910" y="6060064"/>
              <a:ext cx="1643074" cy="359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200">
                  <a:cs typeface="Arial" charset="0"/>
                </a:rPr>
                <a:t>Client A moves Object O from XYZ</a:t>
              </a:r>
              <a:r>
                <a:rPr lang="en-GB" sz="1200" baseline="-25000">
                  <a:cs typeface="Arial" charset="0"/>
                </a:rPr>
                <a:t>2 </a:t>
              </a:r>
              <a:r>
                <a:rPr lang="en-GB" sz="1200">
                  <a:cs typeface="Arial" charset="0"/>
                </a:rPr>
                <a:t>back to XYZ</a:t>
              </a:r>
              <a:r>
                <a:rPr lang="en-GB" sz="1200" baseline="-25000">
                  <a:cs typeface="Arial" charset="0"/>
                </a:rPr>
                <a:t>1</a:t>
              </a:r>
              <a:endParaRPr lang="en-GB" sz="1200">
                <a:cs typeface="Arial" charset="0"/>
              </a:endParaRPr>
            </a:p>
          </p:txBody>
        </p:sp>
        <p:sp>
          <p:nvSpPr>
            <p:cNvPr id="34830" name="TextBox 32"/>
            <p:cNvSpPr txBox="1">
              <a:spLocks noChangeArrowheads="1"/>
            </p:cNvSpPr>
            <p:nvPr/>
          </p:nvSpPr>
          <p:spPr bwMode="auto">
            <a:xfrm>
              <a:off x="4143372" y="5143512"/>
              <a:ext cx="1643074" cy="215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1200">
                  <a:cs typeface="Arial" charset="0"/>
                </a:rPr>
                <a:t>Server refuses move</a:t>
              </a:r>
            </a:p>
          </p:txBody>
        </p:sp>
      </p:grpSp>
      <p:sp>
        <p:nvSpPr>
          <p:cNvPr id="2" name="TextBox 1"/>
          <p:cNvSpPr txBox="1"/>
          <p:nvPr/>
        </p:nvSpPr>
        <p:spPr>
          <a:xfrm>
            <a:off x="1835696" y="332656"/>
            <a:ext cx="5470706" cy="369332"/>
          </a:xfrm>
          <a:prstGeom prst="rect">
            <a:avLst/>
          </a:prstGeom>
          <a:noFill/>
        </p:spPr>
        <p:txBody>
          <a:bodyPr wrap="none" rtlCol="0">
            <a:spAutoFit/>
          </a:bodyPr>
          <a:lstStyle/>
          <a:p>
            <a:r>
              <a:rPr lang="en-US" dirty="0" smtClean="0"/>
              <a:t>Move refused by server, Client A moves object back</a:t>
            </a:r>
            <a:endParaRPr lang="en-US" dirty="0"/>
          </a:p>
        </p:txBody>
      </p:sp>
    </p:spTree>
    <p:extLst>
      <p:ext uri="{BB962C8B-B14F-4D97-AF65-F5344CB8AC3E}">
        <p14:creationId xmlns:p14="http://schemas.microsoft.com/office/powerpoint/2010/main" val="21482627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608112"/>
          </a:xfrm>
        </p:spPr>
        <p:txBody>
          <a:bodyPr/>
          <a:lstStyle/>
          <a:p>
            <a:r>
              <a:rPr lang="en-US" dirty="0" smtClean="0"/>
              <a:t>Client Requests a Lock From Server</a:t>
            </a:r>
            <a:endParaRPr lang="en-US" dirty="0"/>
          </a:p>
        </p:txBody>
      </p:sp>
      <p:sp>
        <p:nvSpPr>
          <p:cNvPr id="3" name="Content Placeholder 2"/>
          <p:cNvSpPr>
            <a:spLocks noGrp="1"/>
          </p:cNvSpPr>
          <p:nvPr>
            <p:ph sz="quarter" idx="1"/>
          </p:nvPr>
        </p:nvSpPr>
        <p:spPr/>
        <p:txBody>
          <a:bodyPr/>
          <a:lstStyle/>
          <a:p>
            <a:r>
              <a:rPr lang="en-US" dirty="0" smtClean="0"/>
              <a:t>In this situation, the client requests a </a:t>
            </a:r>
            <a:r>
              <a:rPr lang="en-US" dirty="0" smtClean="0">
                <a:solidFill>
                  <a:srgbClr val="DD8047"/>
                </a:solidFill>
              </a:rPr>
              <a:t>lock</a:t>
            </a:r>
            <a:r>
              <a:rPr lang="en-US" dirty="0" smtClean="0"/>
              <a:t> on the object.</a:t>
            </a:r>
          </a:p>
          <a:p>
            <a:r>
              <a:rPr lang="en-US" dirty="0" smtClean="0"/>
              <a:t>The client can then make </a:t>
            </a:r>
            <a:r>
              <a:rPr lang="en-US" dirty="0" smtClean="0">
                <a:solidFill>
                  <a:srgbClr val="DD8047"/>
                </a:solidFill>
              </a:rPr>
              <a:t>consecutive moves </a:t>
            </a:r>
            <a:r>
              <a:rPr lang="en-US" dirty="0" smtClean="0"/>
              <a:t>without having to send requests to the server.</a:t>
            </a:r>
            <a:endParaRPr lang="en-US" dirty="0"/>
          </a:p>
        </p:txBody>
      </p:sp>
    </p:spTree>
    <p:extLst>
      <p:ext uri="{BB962C8B-B14F-4D97-AF65-F5344CB8AC3E}">
        <p14:creationId xmlns:p14="http://schemas.microsoft.com/office/powerpoint/2010/main" val="3939952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p:cNvCxnSpPr/>
          <p:nvPr/>
        </p:nvCxnSpPr>
        <p:spPr>
          <a:xfrm>
            <a:off x="2709863" y="1946275"/>
            <a:ext cx="1857375" cy="857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6866" name="TextBox 7"/>
          <p:cNvSpPr txBox="1">
            <a:spLocks noChangeArrowheads="1"/>
          </p:cNvSpPr>
          <p:nvPr/>
        </p:nvSpPr>
        <p:spPr bwMode="auto">
          <a:xfrm>
            <a:off x="1814513" y="1422400"/>
            <a:ext cx="15716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1400">
                <a:latin typeface="Tw Cen MT" charset="0"/>
              </a:rPr>
              <a:t>Client A</a:t>
            </a:r>
          </a:p>
        </p:txBody>
      </p:sp>
      <p:sp>
        <p:nvSpPr>
          <p:cNvPr id="36867" name="TextBox 8"/>
          <p:cNvSpPr txBox="1">
            <a:spLocks noChangeArrowheads="1"/>
          </p:cNvSpPr>
          <p:nvPr/>
        </p:nvSpPr>
        <p:spPr bwMode="auto">
          <a:xfrm>
            <a:off x="3386138" y="1422400"/>
            <a:ext cx="20716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1400">
                <a:latin typeface="Tw Cen MT" charset="0"/>
              </a:rPr>
              <a:t>Server</a:t>
            </a:r>
          </a:p>
        </p:txBody>
      </p:sp>
      <p:grpSp>
        <p:nvGrpSpPr>
          <p:cNvPr id="36868" name="Group 30"/>
          <p:cNvGrpSpPr>
            <a:grpSpLocks/>
          </p:cNvGrpSpPr>
          <p:nvPr/>
        </p:nvGrpSpPr>
        <p:grpSpPr bwMode="auto">
          <a:xfrm>
            <a:off x="2709863" y="1731963"/>
            <a:ext cx="3716337" cy="5049837"/>
            <a:chOff x="2285984" y="736381"/>
            <a:chExt cx="3716364" cy="2786082"/>
          </a:xfrm>
        </p:grpSpPr>
        <p:cxnSp>
          <p:nvCxnSpPr>
            <p:cNvPr id="6" name="Straight Connector 5"/>
            <p:cNvCxnSpPr/>
            <p:nvPr/>
          </p:nvCxnSpPr>
          <p:spPr>
            <a:xfrm rot="5400000">
              <a:off x="893737" y="2128628"/>
              <a:ext cx="2786082" cy="1587"/>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2751125" y="2128628"/>
              <a:ext cx="2786082" cy="1587"/>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4608513" y="2128628"/>
              <a:ext cx="2786082" cy="1587"/>
            </a:xfrm>
            <a:prstGeom prst="line">
              <a:avLst/>
            </a:prstGeom>
            <a:ln w="50800"/>
          </p:spPr>
          <p:style>
            <a:lnRef idx="1">
              <a:schemeClr val="accent1"/>
            </a:lnRef>
            <a:fillRef idx="0">
              <a:schemeClr val="accent1"/>
            </a:fillRef>
            <a:effectRef idx="0">
              <a:schemeClr val="accent1"/>
            </a:effectRef>
            <a:fontRef idx="minor">
              <a:schemeClr val="tx1"/>
            </a:fontRef>
          </p:style>
        </p:cxnSp>
      </p:grpSp>
      <p:sp>
        <p:nvSpPr>
          <p:cNvPr id="36869" name="TextBox 11"/>
          <p:cNvSpPr txBox="1">
            <a:spLocks noChangeArrowheads="1"/>
          </p:cNvSpPr>
          <p:nvPr/>
        </p:nvSpPr>
        <p:spPr bwMode="auto">
          <a:xfrm>
            <a:off x="5243513" y="1444625"/>
            <a:ext cx="20716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1400">
                <a:latin typeface="Tw Cen MT" charset="0"/>
              </a:rPr>
              <a:t>Client B</a:t>
            </a:r>
          </a:p>
        </p:txBody>
      </p:sp>
      <p:cxnSp>
        <p:nvCxnSpPr>
          <p:cNvPr id="17" name="Straight Arrow Connector 16"/>
          <p:cNvCxnSpPr/>
          <p:nvPr/>
        </p:nvCxnSpPr>
        <p:spPr>
          <a:xfrm rot="10800000" flipV="1">
            <a:off x="2709863" y="3017838"/>
            <a:ext cx="1857375" cy="7858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2995613" y="2162175"/>
            <a:ext cx="1285875" cy="355600"/>
          </a:xfrm>
          <a:prstGeom prst="rect">
            <a:avLst/>
          </a:prstGeom>
          <a:solidFill>
            <a:schemeClr val="accent5">
              <a:lumMod val="40000"/>
              <a:lumOff val="60000"/>
            </a:schemeClr>
          </a:solid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900" b="1">
                <a:solidFill>
                  <a:schemeClr val="tx1"/>
                </a:solidFill>
                <a:latin typeface="Arial" charset="0"/>
                <a:ea typeface="ＭＳ Ｐゴシック" charset="0"/>
                <a:cs typeface="Arial" charset="0"/>
              </a:rPr>
              <a:t>Request Lock Object O</a:t>
            </a:r>
            <a:endParaRPr lang="en-GB" sz="900" b="1" baseline="-25000">
              <a:solidFill>
                <a:schemeClr val="tx1"/>
              </a:solidFill>
              <a:latin typeface="Arial" charset="0"/>
              <a:ea typeface="ＭＳ Ｐゴシック" charset="0"/>
              <a:cs typeface="Arial" charset="0"/>
            </a:endParaRPr>
          </a:p>
        </p:txBody>
      </p:sp>
      <p:sp>
        <p:nvSpPr>
          <p:cNvPr id="34" name="Rectangle 33"/>
          <p:cNvSpPr/>
          <p:nvPr/>
        </p:nvSpPr>
        <p:spPr>
          <a:xfrm>
            <a:off x="2995613" y="3232150"/>
            <a:ext cx="1285875" cy="355600"/>
          </a:xfrm>
          <a:prstGeom prst="rect">
            <a:avLst/>
          </a:prstGeom>
          <a:solidFill>
            <a:schemeClr val="accent5">
              <a:lumMod val="40000"/>
              <a:lumOff val="60000"/>
            </a:schemeClr>
          </a:solid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900" b="1">
                <a:solidFill>
                  <a:schemeClr val="tx1"/>
                </a:solidFill>
                <a:latin typeface="Arial" charset="0"/>
                <a:ea typeface="ＭＳ Ｐゴシック" charset="0"/>
                <a:cs typeface="Arial" charset="0"/>
              </a:rPr>
              <a:t>Grant Lock </a:t>
            </a:r>
          </a:p>
          <a:p>
            <a:pPr algn="ctr">
              <a:defRPr/>
            </a:pPr>
            <a:r>
              <a:rPr lang="en-GB" sz="900" b="1">
                <a:solidFill>
                  <a:schemeClr val="tx1"/>
                </a:solidFill>
                <a:latin typeface="Arial" charset="0"/>
                <a:ea typeface="ＭＳ Ｐゴシック" charset="0"/>
                <a:cs typeface="Arial" charset="0"/>
              </a:rPr>
              <a:t>Object O</a:t>
            </a:r>
          </a:p>
        </p:txBody>
      </p:sp>
      <p:sp>
        <p:nvSpPr>
          <p:cNvPr id="36873" name="TextBox 43"/>
          <p:cNvSpPr txBox="1">
            <a:spLocks noChangeArrowheads="1"/>
          </p:cNvSpPr>
          <p:nvPr/>
        </p:nvSpPr>
        <p:spPr bwMode="auto">
          <a:xfrm>
            <a:off x="1066800" y="1731963"/>
            <a:ext cx="16430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900">
                <a:cs typeface="Arial" charset="0"/>
              </a:rPr>
              <a:t>Client A requests lock on Object O</a:t>
            </a:r>
          </a:p>
        </p:txBody>
      </p:sp>
      <p:sp>
        <p:nvSpPr>
          <p:cNvPr id="36874" name="TextBox 44"/>
          <p:cNvSpPr txBox="1">
            <a:spLocks noChangeArrowheads="1"/>
          </p:cNvSpPr>
          <p:nvPr/>
        </p:nvSpPr>
        <p:spPr bwMode="auto">
          <a:xfrm>
            <a:off x="1209675" y="3719513"/>
            <a:ext cx="16430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900">
                <a:cs typeface="Arial" charset="0"/>
              </a:rPr>
              <a:t>Client A gets lock and </a:t>
            </a:r>
          </a:p>
          <a:p>
            <a:pPr eaLnBrk="1" hangingPunct="1"/>
            <a:r>
              <a:rPr lang="en-GB" sz="900">
                <a:cs typeface="Arial" charset="0"/>
              </a:rPr>
              <a:t>makes move to XYZ</a:t>
            </a:r>
            <a:r>
              <a:rPr lang="en-GB" sz="900" baseline="-25000">
                <a:cs typeface="Arial" charset="0"/>
              </a:rPr>
              <a:t>1</a:t>
            </a:r>
          </a:p>
        </p:txBody>
      </p:sp>
      <p:sp>
        <p:nvSpPr>
          <p:cNvPr id="36875" name="TextBox 45"/>
          <p:cNvSpPr txBox="1">
            <a:spLocks noChangeArrowheads="1"/>
          </p:cNvSpPr>
          <p:nvPr/>
        </p:nvSpPr>
        <p:spPr bwMode="auto">
          <a:xfrm>
            <a:off x="6496050" y="5480050"/>
            <a:ext cx="164306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900">
                <a:cs typeface="Arial" charset="0"/>
              </a:rPr>
              <a:t>Object O moves to XYZ</a:t>
            </a:r>
            <a:r>
              <a:rPr lang="en-GB" sz="900" baseline="-25000">
                <a:cs typeface="Arial" charset="0"/>
              </a:rPr>
              <a:t>1 </a:t>
            </a:r>
            <a:endParaRPr lang="en-GB" sz="900">
              <a:cs typeface="Arial" charset="0"/>
            </a:endParaRPr>
          </a:p>
        </p:txBody>
      </p:sp>
      <p:sp>
        <p:nvSpPr>
          <p:cNvPr id="36876" name="TextBox 47"/>
          <p:cNvSpPr txBox="1">
            <a:spLocks noChangeArrowheads="1"/>
          </p:cNvSpPr>
          <p:nvPr/>
        </p:nvSpPr>
        <p:spPr bwMode="auto">
          <a:xfrm>
            <a:off x="4567238" y="2803525"/>
            <a:ext cx="1643062"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900">
                <a:cs typeface="Arial" charset="0"/>
              </a:rPr>
              <a:t>Server grants lock</a:t>
            </a:r>
          </a:p>
        </p:txBody>
      </p:sp>
      <p:cxnSp>
        <p:nvCxnSpPr>
          <p:cNvPr id="20" name="Straight Arrow Connector 19"/>
          <p:cNvCxnSpPr/>
          <p:nvPr/>
        </p:nvCxnSpPr>
        <p:spPr>
          <a:xfrm>
            <a:off x="2709863" y="3852863"/>
            <a:ext cx="1857375" cy="857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2995613" y="4068763"/>
            <a:ext cx="1285875" cy="355600"/>
          </a:xfrm>
          <a:prstGeom prst="rect">
            <a:avLst/>
          </a:prstGeom>
          <a:solidFill>
            <a:schemeClr val="accent5">
              <a:lumMod val="40000"/>
              <a:lumOff val="60000"/>
            </a:schemeClr>
          </a:solid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900" b="1">
                <a:solidFill>
                  <a:schemeClr val="tx1"/>
                </a:solidFill>
                <a:latin typeface="Arial" charset="0"/>
                <a:ea typeface="ＭＳ Ｐゴシック" charset="0"/>
                <a:cs typeface="Arial" charset="0"/>
              </a:rPr>
              <a:t>Move Object O to XYZ</a:t>
            </a:r>
            <a:r>
              <a:rPr lang="en-GB" sz="900" b="1" baseline="-25000">
                <a:solidFill>
                  <a:schemeClr val="tx1"/>
                </a:solidFill>
                <a:latin typeface="Arial" charset="0"/>
                <a:ea typeface="ＭＳ Ｐゴシック" charset="0"/>
                <a:cs typeface="Arial" charset="0"/>
              </a:rPr>
              <a:t>1</a:t>
            </a:r>
          </a:p>
        </p:txBody>
      </p:sp>
      <p:cxnSp>
        <p:nvCxnSpPr>
          <p:cNvPr id="36" name="Straight Arrow Connector 35"/>
          <p:cNvCxnSpPr/>
          <p:nvPr/>
        </p:nvCxnSpPr>
        <p:spPr>
          <a:xfrm>
            <a:off x="4554538" y="4710113"/>
            <a:ext cx="1857375" cy="857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4852988" y="4926013"/>
            <a:ext cx="1285875" cy="355600"/>
          </a:xfrm>
          <a:prstGeom prst="rect">
            <a:avLst/>
          </a:prstGeom>
          <a:solidFill>
            <a:schemeClr val="accent5">
              <a:lumMod val="40000"/>
              <a:lumOff val="60000"/>
            </a:schemeClr>
          </a:solid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900" b="1">
                <a:solidFill>
                  <a:schemeClr val="tx1"/>
                </a:solidFill>
                <a:latin typeface="Arial" charset="0"/>
                <a:ea typeface="ＭＳ Ｐゴシック" charset="0"/>
                <a:cs typeface="Arial" charset="0"/>
              </a:rPr>
              <a:t>Move Object O to XYZ</a:t>
            </a:r>
            <a:r>
              <a:rPr lang="en-GB" sz="900" b="1" baseline="-25000">
                <a:solidFill>
                  <a:schemeClr val="tx1"/>
                </a:solidFill>
                <a:latin typeface="Arial" charset="0"/>
                <a:ea typeface="ＭＳ Ｐゴシック" charset="0"/>
                <a:cs typeface="Arial" charset="0"/>
              </a:rPr>
              <a:t>1</a:t>
            </a:r>
          </a:p>
        </p:txBody>
      </p:sp>
      <p:sp>
        <p:nvSpPr>
          <p:cNvPr id="36881" name="TextBox 37"/>
          <p:cNvSpPr txBox="1">
            <a:spLocks noChangeArrowheads="1"/>
          </p:cNvSpPr>
          <p:nvPr/>
        </p:nvSpPr>
        <p:spPr bwMode="auto">
          <a:xfrm>
            <a:off x="1209675" y="4648200"/>
            <a:ext cx="16430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900">
                <a:cs typeface="Arial" charset="0"/>
              </a:rPr>
              <a:t>Client A makes move to XYZ</a:t>
            </a:r>
            <a:r>
              <a:rPr lang="en-GB" sz="900" baseline="-25000">
                <a:cs typeface="Arial" charset="0"/>
              </a:rPr>
              <a:t>2</a:t>
            </a:r>
          </a:p>
        </p:txBody>
      </p:sp>
      <p:sp>
        <p:nvSpPr>
          <p:cNvPr id="36882" name="TextBox 38"/>
          <p:cNvSpPr txBox="1">
            <a:spLocks noChangeArrowheads="1"/>
          </p:cNvSpPr>
          <p:nvPr/>
        </p:nvSpPr>
        <p:spPr bwMode="auto">
          <a:xfrm>
            <a:off x="6496050" y="6408738"/>
            <a:ext cx="164306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900">
                <a:cs typeface="Arial" charset="0"/>
              </a:rPr>
              <a:t>Object O moves to XYZ</a:t>
            </a:r>
            <a:r>
              <a:rPr lang="en-GB" sz="900" baseline="-25000">
                <a:cs typeface="Arial" charset="0"/>
              </a:rPr>
              <a:t>2 </a:t>
            </a:r>
            <a:endParaRPr lang="en-GB" sz="900">
              <a:cs typeface="Arial" charset="0"/>
            </a:endParaRPr>
          </a:p>
        </p:txBody>
      </p:sp>
      <p:cxnSp>
        <p:nvCxnSpPr>
          <p:cNvPr id="40" name="Straight Arrow Connector 39"/>
          <p:cNvCxnSpPr/>
          <p:nvPr/>
        </p:nvCxnSpPr>
        <p:spPr>
          <a:xfrm>
            <a:off x="2709863" y="4781550"/>
            <a:ext cx="1857375" cy="857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2995613" y="4997450"/>
            <a:ext cx="1285875" cy="355600"/>
          </a:xfrm>
          <a:prstGeom prst="rect">
            <a:avLst/>
          </a:prstGeom>
          <a:solidFill>
            <a:schemeClr val="accent5">
              <a:lumMod val="40000"/>
              <a:lumOff val="60000"/>
            </a:schemeClr>
          </a:solid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900" b="1">
                <a:solidFill>
                  <a:schemeClr val="tx1"/>
                </a:solidFill>
                <a:latin typeface="Arial" charset="0"/>
                <a:ea typeface="ＭＳ Ｐゴシック" charset="0"/>
                <a:cs typeface="Arial" charset="0"/>
              </a:rPr>
              <a:t>Move Object O to XYZ</a:t>
            </a:r>
            <a:r>
              <a:rPr lang="en-GB" sz="900" b="1" baseline="-25000">
                <a:solidFill>
                  <a:schemeClr val="tx1"/>
                </a:solidFill>
                <a:latin typeface="Arial" charset="0"/>
                <a:ea typeface="ＭＳ Ｐゴシック" charset="0"/>
                <a:cs typeface="Arial" charset="0"/>
              </a:rPr>
              <a:t>2</a:t>
            </a:r>
          </a:p>
        </p:txBody>
      </p:sp>
      <p:cxnSp>
        <p:nvCxnSpPr>
          <p:cNvPr id="42" name="Straight Arrow Connector 41"/>
          <p:cNvCxnSpPr/>
          <p:nvPr/>
        </p:nvCxnSpPr>
        <p:spPr>
          <a:xfrm>
            <a:off x="4554538" y="5638800"/>
            <a:ext cx="1857375" cy="857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4852988" y="5854700"/>
            <a:ext cx="1285875" cy="355600"/>
          </a:xfrm>
          <a:prstGeom prst="rect">
            <a:avLst/>
          </a:prstGeom>
          <a:solidFill>
            <a:schemeClr val="accent5">
              <a:lumMod val="40000"/>
              <a:lumOff val="60000"/>
            </a:schemeClr>
          </a:solid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900" b="1">
                <a:solidFill>
                  <a:schemeClr val="tx1"/>
                </a:solidFill>
                <a:latin typeface="Arial" charset="0"/>
                <a:ea typeface="ＭＳ Ｐゴシック" charset="0"/>
                <a:cs typeface="Arial" charset="0"/>
              </a:rPr>
              <a:t>Move Object O to XYZ</a:t>
            </a:r>
            <a:r>
              <a:rPr lang="en-GB" sz="900" b="1" baseline="-25000">
                <a:solidFill>
                  <a:schemeClr val="tx1"/>
                </a:solidFill>
                <a:latin typeface="Arial" charset="0"/>
                <a:ea typeface="ＭＳ Ｐゴシック" charset="0"/>
                <a:cs typeface="Arial" charset="0"/>
              </a:rPr>
              <a:t>2</a:t>
            </a:r>
          </a:p>
        </p:txBody>
      </p:sp>
      <p:sp>
        <p:nvSpPr>
          <p:cNvPr id="2" name="TextBox 1"/>
          <p:cNvSpPr txBox="1"/>
          <p:nvPr/>
        </p:nvSpPr>
        <p:spPr>
          <a:xfrm>
            <a:off x="2123728" y="260648"/>
            <a:ext cx="5586798" cy="369332"/>
          </a:xfrm>
          <a:prstGeom prst="rect">
            <a:avLst/>
          </a:prstGeom>
          <a:noFill/>
        </p:spPr>
        <p:txBody>
          <a:bodyPr wrap="none" rtlCol="0">
            <a:spAutoFit/>
          </a:bodyPr>
          <a:lstStyle/>
          <a:p>
            <a:r>
              <a:rPr lang="en-US" dirty="0" smtClean="0"/>
              <a:t>Client A requests lock and then sends in move object</a:t>
            </a:r>
            <a:endParaRPr lang="en-US" dirty="0"/>
          </a:p>
        </p:txBody>
      </p:sp>
    </p:spTree>
    <p:extLst>
      <p:ext uri="{BB962C8B-B14F-4D97-AF65-F5344CB8AC3E}">
        <p14:creationId xmlns:p14="http://schemas.microsoft.com/office/powerpoint/2010/main" val="22998601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Arrow Connector 4"/>
          <p:cNvCxnSpPr/>
          <p:nvPr/>
        </p:nvCxnSpPr>
        <p:spPr>
          <a:xfrm>
            <a:off x="2709863" y="2660650"/>
            <a:ext cx="1857375" cy="857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914" name="TextBox 7"/>
          <p:cNvSpPr txBox="1">
            <a:spLocks noChangeArrowheads="1"/>
          </p:cNvSpPr>
          <p:nvPr/>
        </p:nvSpPr>
        <p:spPr bwMode="auto">
          <a:xfrm>
            <a:off x="1890713" y="2057400"/>
            <a:ext cx="15716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1400">
                <a:latin typeface="Tw Cen MT" charset="0"/>
              </a:rPr>
              <a:t>Client A</a:t>
            </a:r>
          </a:p>
        </p:txBody>
      </p:sp>
      <p:sp>
        <p:nvSpPr>
          <p:cNvPr id="38915" name="TextBox 8"/>
          <p:cNvSpPr txBox="1">
            <a:spLocks noChangeArrowheads="1"/>
          </p:cNvSpPr>
          <p:nvPr/>
        </p:nvSpPr>
        <p:spPr bwMode="auto">
          <a:xfrm>
            <a:off x="3462338" y="2057400"/>
            <a:ext cx="20716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1400">
                <a:latin typeface="Tw Cen MT" charset="0"/>
              </a:rPr>
              <a:t>Server</a:t>
            </a:r>
          </a:p>
        </p:txBody>
      </p:sp>
      <p:grpSp>
        <p:nvGrpSpPr>
          <p:cNvPr id="38916" name="Group 30"/>
          <p:cNvGrpSpPr>
            <a:grpSpLocks/>
          </p:cNvGrpSpPr>
          <p:nvPr/>
        </p:nvGrpSpPr>
        <p:grpSpPr bwMode="auto">
          <a:xfrm>
            <a:off x="2709863" y="2446338"/>
            <a:ext cx="3716337" cy="4335462"/>
            <a:chOff x="2285984" y="736381"/>
            <a:chExt cx="3716364" cy="2786082"/>
          </a:xfrm>
        </p:grpSpPr>
        <p:cxnSp>
          <p:nvCxnSpPr>
            <p:cNvPr id="6" name="Straight Connector 5"/>
            <p:cNvCxnSpPr/>
            <p:nvPr/>
          </p:nvCxnSpPr>
          <p:spPr>
            <a:xfrm rot="5400000">
              <a:off x="893737" y="2128628"/>
              <a:ext cx="2786082" cy="1587"/>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2751126" y="2128628"/>
              <a:ext cx="2786082" cy="1587"/>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4608514" y="2128628"/>
              <a:ext cx="2786082" cy="1587"/>
            </a:xfrm>
            <a:prstGeom prst="line">
              <a:avLst/>
            </a:prstGeom>
            <a:ln w="50800"/>
          </p:spPr>
          <p:style>
            <a:lnRef idx="1">
              <a:schemeClr val="accent1"/>
            </a:lnRef>
            <a:fillRef idx="0">
              <a:schemeClr val="accent1"/>
            </a:fillRef>
            <a:effectRef idx="0">
              <a:schemeClr val="accent1"/>
            </a:effectRef>
            <a:fontRef idx="minor">
              <a:schemeClr val="tx1"/>
            </a:fontRef>
          </p:style>
        </p:cxnSp>
      </p:grpSp>
      <p:sp>
        <p:nvSpPr>
          <p:cNvPr id="38917" name="TextBox 11"/>
          <p:cNvSpPr txBox="1">
            <a:spLocks noChangeArrowheads="1"/>
          </p:cNvSpPr>
          <p:nvPr/>
        </p:nvSpPr>
        <p:spPr bwMode="auto">
          <a:xfrm>
            <a:off x="5319713" y="2079625"/>
            <a:ext cx="20716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1400">
                <a:latin typeface="Tw Cen MT" charset="0"/>
              </a:rPr>
              <a:t>Client B</a:t>
            </a:r>
          </a:p>
        </p:txBody>
      </p:sp>
      <p:cxnSp>
        <p:nvCxnSpPr>
          <p:cNvPr id="17" name="Straight Arrow Connector 16"/>
          <p:cNvCxnSpPr/>
          <p:nvPr/>
        </p:nvCxnSpPr>
        <p:spPr>
          <a:xfrm rot="10800000" flipV="1">
            <a:off x="2709863" y="3732213"/>
            <a:ext cx="1857375" cy="7858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2995613" y="2781300"/>
            <a:ext cx="1285875" cy="546100"/>
          </a:xfrm>
          <a:prstGeom prst="rect">
            <a:avLst/>
          </a:prstGeom>
          <a:solidFill>
            <a:schemeClr val="accent5">
              <a:lumMod val="40000"/>
              <a:lumOff val="60000"/>
            </a:schemeClr>
          </a:solid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900" b="1">
                <a:solidFill>
                  <a:schemeClr val="tx1"/>
                </a:solidFill>
                <a:latin typeface="Arial" charset="0"/>
                <a:ea typeface="ＭＳ Ｐゴシック" charset="0"/>
                <a:cs typeface="Arial" charset="0"/>
              </a:rPr>
              <a:t>Request Lock &amp;  Move  Object O to to XYZ</a:t>
            </a:r>
            <a:r>
              <a:rPr lang="en-GB" sz="900" b="1" baseline="-25000">
                <a:solidFill>
                  <a:schemeClr val="tx1"/>
                </a:solidFill>
                <a:latin typeface="Arial" charset="0"/>
                <a:ea typeface="ＭＳ Ｐゴシック" charset="0"/>
                <a:cs typeface="Arial" charset="0"/>
              </a:rPr>
              <a:t>2</a:t>
            </a:r>
          </a:p>
          <a:p>
            <a:pPr algn="ctr">
              <a:defRPr/>
            </a:pPr>
            <a:endParaRPr lang="en-GB" sz="900" b="1" baseline="-25000">
              <a:solidFill>
                <a:schemeClr val="tx1"/>
              </a:solidFill>
              <a:latin typeface="Arial" charset="0"/>
              <a:ea typeface="ＭＳ Ｐゴシック" charset="0"/>
              <a:cs typeface="Arial" charset="0"/>
            </a:endParaRPr>
          </a:p>
        </p:txBody>
      </p:sp>
      <p:sp>
        <p:nvSpPr>
          <p:cNvPr id="34" name="Rectangle 33"/>
          <p:cNvSpPr/>
          <p:nvPr/>
        </p:nvSpPr>
        <p:spPr>
          <a:xfrm>
            <a:off x="2995613" y="3946525"/>
            <a:ext cx="1285875" cy="355600"/>
          </a:xfrm>
          <a:prstGeom prst="rect">
            <a:avLst/>
          </a:prstGeom>
          <a:solidFill>
            <a:schemeClr val="accent5">
              <a:lumMod val="40000"/>
              <a:lumOff val="60000"/>
            </a:schemeClr>
          </a:solid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900" b="1">
                <a:solidFill>
                  <a:schemeClr val="tx1"/>
                </a:solidFill>
                <a:latin typeface="Arial" charset="0"/>
                <a:ea typeface="ＭＳ Ｐゴシック" charset="0"/>
                <a:cs typeface="Arial" charset="0"/>
              </a:rPr>
              <a:t>Grant Lock </a:t>
            </a:r>
          </a:p>
          <a:p>
            <a:pPr algn="ctr">
              <a:defRPr/>
            </a:pPr>
            <a:r>
              <a:rPr lang="en-GB" sz="900" b="1">
                <a:solidFill>
                  <a:schemeClr val="tx1"/>
                </a:solidFill>
                <a:latin typeface="Arial" charset="0"/>
                <a:ea typeface="ＭＳ Ｐゴシック" charset="0"/>
                <a:cs typeface="Arial" charset="0"/>
              </a:rPr>
              <a:t>Object O</a:t>
            </a:r>
          </a:p>
        </p:txBody>
      </p:sp>
      <p:sp>
        <p:nvSpPr>
          <p:cNvPr id="38921" name="TextBox 43"/>
          <p:cNvSpPr txBox="1">
            <a:spLocks noChangeArrowheads="1"/>
          </p:cNvSpPr>
          <p:nvPr/>
        </p:nvSpPr>
        <p:spPr bwMode="auto">
          <a:xfrm>
            <a:off x="1066800" y="2446338"/>
            <a:ext cx="1643063"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900">
                <a:cs typeface="Arial" charset="0"/>
              </a:rPr>
              <a:t>Client A requests lock and move Object O from XYZ</a:t>
            </a:r>
            <a:r>
              <a:rPr lang="en-GB" sz="900" baseline="-25000">
                <a:cs typeface="Arial" charset="0"/>
              </a:rPr>
              <a:t>1 </a:t>
            </a:r>
            <a:r>
              <a:rPr lang="en-GB" sz="900">
                <a:cs typeface="Arial" charset="0"/>
              </a:rPr>
              <a:t>to XYZ</a:t>
            </a:r>
            <a:r>
              <a:rPr lang="en-GB" sz="900" baseline="-25000">
                <a:cs typeface="Arial" charset="0"/>
              </a:rPr>
              <a:t>2 </a:t>
            </a:r>
            <a:endParaRPr lang="en-GB" sz="900">
              <a:cs typeface="Arial" charset="0"/>
            </a:endParaRPr>
          </a:p>
        </p:txBody>
      </p:sp>
      <p:sp>
        <p:nvSpPr>
          <p:cNvPr id="38922" name="TextBox 44"/>
          <p:cNvSpPr txBox="1">
            <a:spLocks noChangeArrowheads="1"/>
          </p:cNvSpPr>
          <p:nvPr/>
        </p:nvSpPr>
        <p:spPr bwMode="auto">
          <a:xfrm>
            <a:off x="1209675" y="4433888"/>
            <a:ext cx="16430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900">
                <a:cs typeface="Arial" charset="0"/>
              </a:rPr>
              <a:t>Client A gets lock and </a:t>
            </a:r>
          </a:p>
          <a:p>
            <a:pPr eaLnBrk="1" hangingPunct="1"/>
            <a:r>
              <a:rPr lang="en-GB" sz="900">
                <a:cs typeface="Arial" charset="0"/>
              </a:rPr>
              <a:t>makes move to XYZ</a:t>
            </a:r>
            <a:r>
              <a:rPr lang="en-GB" sz="900" baseline="-25000">
                <a:cs typeface="Arial" charset="0"/>
              </a:rPr>
              <a:t>2</a:t>
            </a:r>
          </a:p>
        </p:txBody>
      </p:sp>
      <p:sp>
        <p:nvSpPr>
          <p:cNvPr id="38923" name="TextBox 45"/>
          <p:cNvSpPr txBox="1">
            <a:spLocks noChangeArrowheads="1"/>
          </p:cNvSpPr>
          <p:nvPr/>
        </p:nvSpPr>
        <p:spPr bwMode="auto">
          <a:xfrm>
            <a:off x="6496050" y="4638675"/>
            <a:ext cx="164306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900">
                <a:cs typeface="Arial" charset="0"/>
              </a:rPr>
              <a:t>Object O moves to XYZ</a:t>
            </a:r>
            <a:r>
              <a:rPr lang="en-GB" sz="900" baseline="-25000">
                <a:cs typeface="Arial" charset="0"/>
              </a:rPr>
              <a:t>1 </a:t>
            </a:r>
            <a:endParaRPr lang="en-GB" sz="900">
              <a:cs typeface="Arial" charset="0"/>
            </a:endParaRPr>
          </a:p>
        </p:txBody>
      </p:sp>
      <p:sp>
        <p:nvSpPr>
          <p:cNvPr id="38924" name="TextBox 47"/>
          <p:cNvSpPr txBox="1">
            <a:spLocks noChangeArrowheads="1"/>
          </p:cNvSpPr>
          <p:nvPr/>
        </p:nvSpPr>
        <p:spPr bwMode="auto">
          <a:xfrm>
            <a:off x="4567238" y="3517900"/>
            <a:ext cx="1643062"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900">
                <a:cs typeface="Arial" charset="0"/>
              </a:rPr>
              <a:t>Server grants lock</a:t>
            </a:r>
          </a:p>
        </p:txBody>
      </p:sp>
      <p:cxnSp>
        <p:nvCxnSpPr>
          <p:cNvPr id="36" name="Straight Arrow Connector 35"/>
          <p:cNvCxnSpPr/>
          <p:nvPr/>
        </p:nvCxnSpPr>
        <p:spPr>
          <a:xfrm>
            <a:off x="4554538" y="3781425"/>
            <a:ext cx="1857375" cy="857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4852988" y="3997325"/>
            <a:ext cx="1285875" cy="355600"/>
          </a:xfrm>
          <a:prstGeom prst="rect">
            <a:avLst/>
          </a:prstGeom>
          <a:solidFill>
            <a:schemeClr val="accent5">
              <a:lumMod val="40000"/>
              <a:lumOff val="60000"/>
            </a:schemeClr>
          </a:solid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900" b="1">
                <a:solidFill>
                  <a:schemeClr val="tx1"/>
                </a:solidFill>
                <a:latin typeface="Arial" charset="0"/>
                <a:ea typeface="ＭＳ Ｐゴシック" charset="0"/>
                <a:cs typeface="Arial" charset="0"/>
              </a:rPr>
              <a:t>Move Object O to XYZ</a:t>
            </a:r>
            <a:r>
              <a:rPr lang="en-GB" sz="900" b="1" baseline="-25000">
                <a:solidFill>
                  <a:schemeClr val="tx1"/>
                </a:solidFill>
                <a:latin typeface="Arial" charset="0"/>
                <a:ea typeface="ＭＳ Ｐゴシック" charset="0"/>
                <a:cs typeface="Arial" charset="0"/>
              </a:rPr>
              <a:t>1</a:t>
            </a:r>
          </a:p>
        </p:txBody>
      </p:sp>
      <p:sp>
        <p:nvSpPr>
          <p:cNvPr id="38927" name="TextBox 38"/>
          <p:cNvSpPr txBox="1">
            <a:spLocks noChangeArrowheads="1"/>
          </p:cNvSpPr>
          <p:nvPr/>
        </p:nvSpPr>
        <p:spPr bwMode="auto">
          <a:xfrm>
            <a:off x="6496050" y="6194425"/>
            <a:ext cx="1643063"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GB" sz="900">
                <a:cs typeface="Arial" charset="0"/>
              </a:rPr>
              <a:t>Object O moves to XYZ</a:t>
            </a:r>
            <a:r>
              <a:rPr lang="en-GB" sz="900" baseline="-25000">
                <a:cs typeface="Arial" charset="0"/>
              </a:rPr>
              <a:t>2 </a:t>
            </a:r>
            <a:endParaRPr lang="en-GB" sz="900">
              <a:cs typeface="Arial" charset="0"/>
            </a:endParaRPr>
          </a:p>
        </p:txBody>
      </p:sp>
      <p:cxnSp>
        <p:nvCxnSpPr>
          <p:cNvPr id="40" name="Straight Arrow Connector 39"/>
          <p:cNvCxnSpPr/>
          <p:nvPr/>
        </p:nvCxnSpPr>
        <p:spPr>
          <a:xfrm>
            <a:off x="2709863" y="4567238"/>
            <a:ext cx="1857375" cy="857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2995613" y="4783138"/>
            <a:ext cx="1285875" cy="355600"/>
          </a:xfrm>
          <a:prstGeom prst="rect">
            <a:avLst/>
          </a:prstGeom>
          <a:solidFill>
            <a:schemeClr val="accent5">
              <a:lumMod val="40000"/>
              <a:lumOff val="60000"/>
            </a:schemeClr>
          </a:solid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900" b="1">
                <a:solidFill>
                  <a:schemeClr val="tx1"/>
                </a:solidFill>
                <a:latin typeface="Arial" charset="0"/>
                <a:ea typeface="ＭＳ Ｐゴシック" charset="0"/>
                <a:cs typeface="Arial" charset="0"/>
              </a:rPr>
              <a:t>Move Object O to XYZ</a:t>
            </a:r>
            <a:r>
              <a:rPr lang="en-GB" sz="900" b="1" baseline="-25000">
                <a:solidFill>
                  <a:schemeClr val="tx1"/>
                </a:solidFill>
                <a:latin typeface="Arial" charset="0"/>
                <a:ea typeface="ＭＳ Ｐゴシック" charset="0"/>
                <a:cs typeface="Arial" charset="0"/>
              </a:rPr>
              <a:t>2</a:t>
            </a:r>
          </a:p>
        </p:txBody>
      </p:sp>
      <p:cxnSp>
        <p:nvCxnSpPr>
          <p:cNvPr id="42" name="Straight Arrow Connector 41"/>
          <p:cNvCxnSpPr/>
          <p:nvPr/>
        </p:nvCxnSpPr>
        <p:spPr>
          <a:xfrm>
            <a:off x="4554538" y="5424488"/>
            <a:ext cx="1857375" cy="857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Rectangle 42"/>
          <p:cNvSpPr/>
          <p:nvPr/>
        </p:nvSpPr>
        <p:spPr>
          <a:xfrm>
            <a:off x="4852988" y="5640388"/>
            <a:ext cx="1285875" cy="355600"/>
          </a:xfrm>
          <a:prstGeom prst="rect">
            <a:avLst/>
          </a:prstGeom>
          <a:solidFill>
            <a:schemeClr val="accent5">
              <a:lumMod val="40000"/>
              <a:lumOff val="60000"/>
            </a:schemeClr>
          </a:solid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900" b="1">
                <a:solidFill>
                  <a:schemeClr val="tx1"/>
                </a:solidFill>
                <a:latin typeface="Arial" charset="0"/>
                <a:ea typeface="ＭＳ Ｐゴシック" charset="0"/>
                <a:cs typeface="Arial" charset="0"/>
              </a:rPr>
              <a:t>Move Object O to XYZ</a:t>
            </a:r>
            <a:r>
              <a:rPr lang="en-GB" sz="900" b="1" baseline="-25000">
                <a:solidFill>
                  <a:schemeClr val="tx1"/>
                </a:solidFill>
                <a:latin typeface="Arial" charset="0"/>
                <a:ea typeface="ＭＳ Ｐゴシック" charset="0"/>
                <a:cs typeface="Arial" charset="0"/>
              </a:rPr>
              <a:t>2</a:t>
            </a:r>
          </a:p>
        </p:txBody>
      </p:sp>
      <p:sp>
        <p:nvSpPr>
          <p:cNvPr id="2" name="TextBox 1"/>
          <p:cNvSpPr txBox="1"/>
          <p:nvPr/>
        </p:nvSpPr>
        <p:spPr>
          <a:xfrm>
            <a:off x="1547664" y="332656"/>
            <a:ext cx="6600071" cy="369332"/>
          </a:xfrm>
          <a:prstGeom prst="rect">
            <a:avLst/>
          </a:prstGeom>
          <a:noFill/>
        </p:spPr>
        <p:txBody>
          <a:bodyPr wrap="none" rtlCol="0">
            <a:spAutoFit/>
          </a:bodyPr>
          <a:lstStyle/>
          <a:p>
            <a:r>
              <a:rPr lang="en-US" dirty="0" smtClean="0"/>
              <a:t>Client A sends in request for lock and also moves object locally</a:t>
            </a:r>
            <a:endParaRPr lang="en-US" dirty="0"/>
          </a:p>
        </p:txBody>
      </p:sp>
    </p:spTree>
    <p:extLst>
      <p:ext uri="{BB962C8B-B14F-4D97-AF65-F5344CB8AC3E}">
        <p14:creationId xmlns:p14="http://schemas.microsoft.com/office/powerpoint/2010/main" val="3076701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608112"/>
          </a:xfrm>
        </p:spPr>
        <p:txBody>
          <a:bodyPr/>
          <a:lstStyle/>
          <a:p>
            <a:r>
              <a:rPr lang="en-US" dirty="0" smtClean="0"/>
              <a:t>Initialization</a:t>
            </a:r>
            <a:endParaRPr lang="en-US" dirty="0"/>
          </a:p>
        </p:txBody>
      </p:sp>
      <p:sp>
        <p:nvSpPr>
          <p:cNvPr id="3" name="Content Placeholder 2"/>
          <p:cNvSpPr>
            <a:spLocks noGrp="1"/>
          </p:cNvSpPr>
          <p:nvPr>
            <p:ph sz="quarter" idx="1"/>
          </p:nvPr>
        </p:nvSpPr>
        <p:spPr>
          <a:xfrm>
            <a:off x="611560" y="1052736"/>
            <a:ext cx="8153400" cy="5805264"/>
          </a:xfrm>
        </p:spPr>
        <p:txBody>
          <a:bodyPr/>
          <a:lstStyle/>
          <a:p>
            <a:r>
              <a:rPr lang="en-US" dirty="0" smtClean="0"/>
              <a:t>Assets already installed or cached on local systems</a:t>
            </a:r>
          </a:p>
          <a:p>
            <a:pPr lvl="1"/>
            <a:r>
              <a:rPr lang="en-US" dirty="0" smtClean="0"/>
              <a:t>To avoid huge downloads during gameplay</a:t>
            </a:r>
          </a:p>
          <a:p>
            <a:r>
              <a:rPr lang="en-US" dirty="0" smtClean="0"/>
              <a:t>If assets are not available locally, the user can only join a running session after the assets have been loaded to a local cache.</a:t>
            </a:r>
          </a:p>
          <a:p>
            <a:pPr lvl="1"/>
            <a:r>
              <a:rPr lang="en-US" dirty="0" smtClean="0"/>
              <a:t>User has to wait until the assets are available. To keep user busy, a video is played as an Intro to the game.</a:t>
            </a:r>
          </a:p>
          <a:p>
            <a:r>
              <a:rPr lang="en-US" dirty="0" smtClean="0"/>
              <a:t>Once all assets are available, the initial state needs to be downloaded.</a:t>
            </a:r>
          </a:p>
          <a:p>
            <a:pPr lvl="1"/>
            <a:r>
              <a:rPr lang="en-US" dirty="0" smtClean="0"/>
              <a:t>Requires a list of assets and their placements for a level</a:t>
            </a:r>
          </a:p>
          <a:p>
            <a:pPr lvl="1"/>
            <a:r>
              <a:rPr lang="en-US" dirty="0" smtClean="0"/>
              <a:t>Requires a description of services and users</a:t>
            </a:r>
          </a:p>
          <a:p>
            <a:r>
              <a:rPr lang="en-US" dirty="0" smtClean="0"/>
              <a:t>Some NVEs allow continuous download of assets</a:t>
            </a:r>
          </a:p>
        </p:txBody>
      </p:sp>
    </p:spTree>
    <p:extLst>
      <p:ext uri="{BB962C8B-B14F-4D97-AF65-F5344CB8AC3E}">
        <p14:creationId xmlns:p14="http://schemas.microsoft.com/office/powerpoint/2010/main" val="48963662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8153400" cy="720080"/>
          </a:xfrm>
        </p:spPr>
        <p:txBody>
          <a:bodyPr/>
          <a:lstStyle/>
          <a:p>
            <a:r>
              <a:rPr lang="en-US" dirty="0" smtClean="0"/>
              <a:t>Server and Peer Responsibilities</a:t>
            </a:r>
            <a:endParaRPr lang="en-US" dirty="0"/>
          </a:p>
        </p:txBody>
      </p:sp>
      <p:sp>
        <p:nvSpPr>
          <p:cNvPr id="3" name="Content Placeholder 2"/>
          <p:cNvSpPr>
            <a:spLocks noGrp="1"/>
          </p:cNvSpPr>
          <p:nvPr>
            <p:ph sz="quarter" idx="1"/>
          </p:nvPr>
        </p:nvSpPr>
        <p:spPr>
          <a:xfrm>
            <a:off x="612648" y="1196752"/>
            <a:ext cx="8153400" cy="5472608"/>
          </a:xfrm>
        </p:spPr>
        <p:txBody>
          <a:bodyPr/>
          <a:lstStyle/>
          <a:p>
            <a:r>
              <a:rPr lang="en-US" dirty="0" smtClean="0"/>
              <a:t>Delegate responsibilities for different behaviors to different client and server processes.</a:t>
            </a:r>
          </a:p>
          <a:p>
            <a:r>
              <a:rPr lang="en-US" dirty="0" smtClean="0"/>
              <a:t>A centralized server that performs all calculations for behavior is the easiest to implement:</a:t>
            </a:r>
          </a:p>
          <a:p>
            <a:pPr lvl="1"/>
            <a:r>
              <a:rPr lang="en-US" dirty="0" smtClean="0"/>
              <a:t>Complex tasks that might need access to large databases</a:t>
            </a:r>
          </a:p>
          <a:p>
            <a:pPr lvl="1"/>
            <a:r>
              <a:rPr lang="en-US" dirty="0" smtClean="0"/>
              <a:t>Complex calculations related to physics simulation</a:t>
            </a:r>
          </a:p>
          <a:p>
            <a:pPr lvl="1"/>
            <a:r>
              <a:rPr lang="en-US" dirty="0" smtClean="0"/>
              <a:t>Fast paced games, easier to have server execute behavior and distribute to all clients at the same time (taking into account latency)</a:t>
            </a:r>
          </a:p>
        </p:txBody>
      </p:sp>
    </p:spTree>
    <p:extLst>
      <p:ext uri="{BB962C8B-B14F-4D97-AF65-F5344CB8AC3E}">
        <p14:creationId xmlns:p14="http://schemas.microsoft.com/office/powerpoint/2010/main" val="2452356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608112"/>
          </a:xfrm>
        </p:spPr>
        <p:txBody>
          <a:bodyPr/>
          <a:lstStyle/>
          <a:p>
            <a:r>
              <a:rPr lang="en-US" dirty="0" smtClean="0"/>
              <a:t>Different Approaches</a:t>
            </a:r>
            <a:endParaRPr lang="en-US" dirty="0"/>
          </a:p>
        </p:txBody>
      </p:sp>
      <p:sp>
        <p:nvSpPr>
          <p:cNvPr id="3" name="Content Placeholder 2"/>
          <p:cNvSpPr>
            <a:spLocks noGrp="1"/>
          </p:cNvSpPr>
          <p:nvPr>
            <p:ph sz="quarter" idx="1"/>
          </p:nvPr>
        </p:nvSpPr>
        <p:spPr>
          <a:xfrm>
            <a:off x="612648" y="1124744"/>
            <a:ext cx="8153400" cy="5733256"/>
          </a:xfrm>
        </p:spPr>
        <p:txBody>
          <a:bodyPr/>
          <a:lstStyle/>
          <a:p>
            <a:r>
              <a:rPr lang="en-US" dirty="0" smtClean="0">
                <a:solidFill>
                  <a:srgbClr val="DD8047"/>
                </a:solidFill>
              </a:rPr>
              <a:t>Strict Server/Client</a:t>
            </a:r>
          </a:p>
          <a:p>
            <a:pPr lvl="1"/>
            <a:r>
              <a:rPr lang="en-US" dirty="0" smtClean="0"/>
              <a:t>Dumb client that relies fully on server for all calculations and only renders and sends and receives device I/O</a:t>
            </a:r>
          </a:p>
          <a:p>
            <a:r>
              <a:rPr lang="en-US" dirty="0" smtClean="0">
                <a:solidFill>
                  <a:srgbClr val="DD8047"/>
                </a:solidFill>
              </a:rPr>
              <a:t>Strict Peer to Peer</a:t>
            </a:r>
          </a:p>
          <a:p>
            <a:pPr lvl="1"/>
            <a:r>
              <a:rPr lang="en-US" dirty="0" smtClean="0"/>
              <a:t>No one is responsible for maintaining state</a:t>
            </a:r>
          </a:p>
          <a:p>
            <a:pPr lvl="1"/>
            <a:r>
              <a:rPr lang="en-US" dirty="0" smtClean="0"/>
              <a:t>Each peer assumes responsibility for executing behaviors and distributing results. Could cause conflicts.</a:t>
            </a:r>
          </a:p>
          <a:p>
            <a:r>
              <a:rPr lang="en-US" dirty="0" smtClean="0">
                <a:solidFill>
                  <a:srgbClr val="DD8047"/>
                </a:solidFill>
              </a:rPr>
              <a:t>Hybrid systems</a:t>
            </a:r>
          </a:p>
          <a:p>
            <a:pPr lvl="1"/>
            <a:r>
              <a:rPr lang="en-US" dirty="0" smtClean="0"/>
              <a:t>Server maintains canonical view</a:t>
            </a:r>
          </a:p>
          <a:p>
            <a:pPr lvl="1"/>
            <a:r>
              <a:rPr lang="en-US" dirty="0" smtClean="0"/>
              <a:t>Delegate server role for some objects to the </a:t>
            </a:r>
            <a:r>
              <a:rPr lang="en-US" dirty="0" smtClean="0"/>
              <a:t>objects’ </a:t>
            </a:r>
            <a:r>
              <a:rPr lang="en-US" dirty="0" smtClean="0"/>
              <a:t>owner on a client. Owners have sole ability to execute behavior.</a:t>
            </a:r>
          </a:p>
        </p:txBody>
      </p:sp>
    </p:spTree>
    <p:extLst>
      <p:ext uri="{BB962C8B-B14F-4D97-AF65-F5344CB8AC3E}">
        <p14:creationId xmlns:p14="http://schemas.microsoft.com/office/powerpoint/2010/main" val="2091608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680120"/>
          </a:xfrm>
        </p:spPr>
        <p:txBody>
          <a:bodyPr/>
          <a:lstStyle/>
          <a:p>
            <a:r>
              <a:rPr lang="en-US" dirty="0" smtClean="0"/>
              <a:t>Critical and Non Critical</a:t>
            </a:r>
            <a:endParaRPr lang="en-US" dirty="0"/>
          </a:p>
        </p:txBody>
      </p:sp>
      <p:sp>
        <p:nvSpPr>
          <p:cNvPr id="3" name="Content Placeholder 2"/>
          <p:cNvSpPr>
            <a:spLocks noGrp="1"/>
          </p:cNvSpPr>
          <p:nvPr>
            <p:ph sz="quarter" idx="1"/>
          </p:nvPr>
        </p:nvSpPr>
        <p:spPr>
          <a:xfrm>
            <a:off x="612648" y="1196752"/>
            <a:ext cx="8153400" cy="5661248"/>
          </a:xfrm>
        </p:spPr>
        <p:txBody>
          <a:bodyPr/>
          <a:lstStyle/>
          <a:p>
            <a:r>
              <a:rPr lang="en-US" sz="2800" dirty="0" smtClean="0"/>
              <a:t>A MMOG is a </a:t>
            </a:r>
            <a:r>
              <a:rPr lang="en-US" sz="2800" dirty="0" smtClean="0">
                <a:solidFill>
                  <a:schemeClr val="accent2"/>
                </a:solidFill>
              </a:rPr>
              <a:t>collaborative environment</a:t>
            </a:r>
            <a:r>
              <a:rPr lang="en-US" sz="2800" dirty="0" smtClean="0"/>
              <a:t>, where clients and server </a:t>
            </a:r>
            <a:r>
              <a:rPr lang="en-US" sz="2800" dirty="0" smtClean="0">
                <a:solidFill>
                  <a:srgbClr val="DD8047"/>
                </a:solidFill>
              </a:rPr>
              <a:t>exchange information </a:t>
            </a:r>
            <a:r>
              <a:rPr lang="en-US" sz="2800" dirty="0" smtClean="0"/>
              <a:t>via messages that describe changes in state.</a:t>
            </a:r>
          </a:p>
          <a:p>
            <a:r>
              <a:rPr lang="en-US" sz="2800" dirty="0" smtClean="0"/>
              <a:t>Communication can be </a:t>
            </a:r>
            <a:r>
              <a:rPr lang="en-US" sz="2800" dirty="0" smtClean="0">
                <a:solidFill>
                  <a:srgbClr val="DD8047"/>
                </a:solidFill>
              </a:rPr>
              <a:t>unreliable</a:t>
            </a:r>
            <a:r>
              <a:rPr lang="en-US" sz="2800" dirty="0" smtClean="0"/>
              <a:t> and information can be dropped or delayed.</a:t>
            </a:r>
          </a:p>
          <a:p>
            <a:r>
              <a:rPr lang="en-US" sz="2800" dirty="0" smtClean="0"/>
              <a:t>Some data being sent is </a:t>
            </a:r>
            <a:r>
              <a:rPr lang="en-US" sz="2800" dirty="0" smtClean="0">
                <a:solidFill>
                  <a:srgbClr val="DD8047"/>
                </a:solidFill>
              </a:rPr>
              <a:t>more critical</a:t>
            </a:r>
            <a:r>
              <a:rPr lang="en-US" sz="2800" dirty="0" smtClean="0"/>
              <a:t> than others</a:t>
            </a:r>
          </a:p>
          <a:p>
            <a:pPr lvl="1"/>
            <a:r>
              <a:rPr lang="en-US" sz="2400" dirty="0" smtClean="0"/>
              <a:t>Objects that are </a:t>
            </a:r>
            <a:r>
              <a:rPr lang="en-US" sz="2400" dirty="0" smtClean="0">
                <a:solidFill>
                  <a:srgbClr val="DD8047"/>
                </a:solidFill>
              </a:rPr>
              <a:t>close</a:t>
            </a:r>
            <a:r>
              <a:rPr lang="en-US" sz="2400" dirty="0" smtClean="0"/>
              <a:t> have more meaning than those that are </a:t>
            </a:r>
            <a:r>
              <a:rPr lang="en-US" sz="2400" dirty="0" smtClean="0">
                <a:solidFill>
                  <a:srgbClr val="DD8047"/>
                </a:solidFill>
              </a:rPr>
              <a:t>far away or hidden </a:t>
            </a:r>
            <a:r>
              <a:rPr lang="en-US" sz="2400" dirty="0" smtClean="0"/>
              <a:t>(local visibility)</a:t>
            </a:r>
          </a:p>
          <a:p>
            <a:pPr lvl="1"/>
            <a:r>
              <a:rPr lang="en-US" sz="2400" dirty="0" smtClean="0"/>
              <a:t>Objects that were deemed </a:t>
            </a:r>
            <a:r>
              <a:rPr lang="en-US" sz="2400" dirty="0" smtClean="0">
                <a:solidFill>
                  <a:srgbClr val="DD8047"/>
                </a:solidFill>
              </a:rPr>
              <a:t>not critical </a:t>
            </a:r>
            <a:r>
              <a:rPr lang="en-US" sz="2400" dirty="0" smtClean="0"/>
              <a:t>due to distance or obstructed view, could very </a:t>
            </a:r>
            <a:r>
              <a:rPr lang="en-US" sz="2400" dirty="0" smtClean="0">
                <a:solidFill>
                  <a:srgbClr val="DD8047"/>
                </a:solidFill>
              </a:rPr>
              <a:t>quickly become critical </a:t>
            </a:r>
            <a:r>
              <a:rPr lang="en-US" sz="2400" dirty="0" smtClean="0"/>
              <a:t>– local visibility can change rapidly</a:t>
            </a:r>
          </a:p>
          <a:p>
            <a:pPr lvl="1"/>
            <a:r>
              <a:rPr lang="en-US" sz="2400" dirty="0" smtClean="0">
                <a:solidFill>
                  <a:schemeClr val="accent2"/>
                </a:solidFill>
              </a:rPr>
              <a:t>Audibility</a:t>
            </a:r>
            <a:r>
              <a:rPr lang="en-US" sz="2400" dirty="0" smtClean="0"/>
              <a:t> may be deemed to be less critical than </a:t>
            </a:r>
            <a:r>
              <a:rPr lang="en-US" sz="2400" dirty="0" smtClean="0">
                <a:solidFill>
                  <a:srgbClr val="DD8047"/>
                </a:solidFill>
              </a:rPr>
              <a:t>visibility</a:t>
            </a:r>
            <a:r>
              <a:rPr lang="en-US" sz="2400" dirty="0" smtClean="0"/>
              <a:t> – a footstep </a:t>
            </a:r>
            <a:r>
              <a:rPr lang="en-US" sz="2400" dirty="0" err="1" smtClean="0"/>
              <a:t>vs</a:t>
            </a:r>
            <a:r>
              <a:rPr lang="en-US" sz="2400" dirty="0" smtClean="0"/>
              <a:t> a building collapsing.</a:t>
            </a:r>
            <a:endParaRPr lang="en-US" sz="2400" dirty="0"/>
          </a:p>
        </p:txBody>
      </p:sp>
    </p:spTree>
    <p:extLst>
      <p:ext uri="{BB962C8B-B14F-4D97-AF65-F5344CB8AC3E}">
        <p14:creationId xmlns:p14="http://schemas.microsoft.com/office/powerpoint/2010/main" val="1799560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2627"/>
            <a:ext cx="8153400" cy="804085"/>
          </a:xfrm>
        </p:spPr>
        <p:txBody>
          <a:bodyPr/>
          <a:lstStyle/>
          <a:p>
            <a:r>
              <a:rPr lang="en-US" dirty="0" smtClean="0"/>
              <a:t>Synchronized and </a:t>
            </a:r>
            <a:r>
              <a:rPr lang="en-US" dirty="0" err="1" smtClean="0"/>
              <a:t>UnSynchronized</a:t>
            </a:r>
            <a:endParaRPr lang="en-US" dirty="0"/>
          </a:p>
        </p:txBody>
      </p:sp>
      <p:sp>
        <p:nvSpPr>
          <p:cNvPr id="3" name="Content Placeholder 2"/>
          <p:cNvSpPr>
            <a:spLocks noGrp="1"/>
          </p:cNvSpPr>
          <p:nvPr>
            <p:ph sz="quarter" idx="1"/>
          </p:nvPr>
        </p:nvSpPr>
        <p:spPr>
          <a:xfrm>
            <a:off x="612648" y="1124744"/>
            <a:ext cx="8153400" cy="5616624"/>
          </a:xfrm>
        </p:spPr>
        <p:txBody>
          <a:bodyPr/>
          <a:lstStyle/>
          <a:p>
            <a:r>
              <a:rPr lang="en-US" sz="2400" dirty="0" smtClean="0"/>
              <a:t>Synchronization is concerned with </a:t>
            </a:r>
            <a:r>
              <a:rPr lang="en-US" sz="2400" dirty="0" smtClean="0">
                <a:solidFill>
                  <a:srgbClr val="DD8047"/>
                </a:solidFill>
              </a:rPr>
              <a:t>timing</a:t>
            </a:r>
            <a:r>
              <a:rPr lang="en-US" sz="2400" dirty="0" smtClean="0"/>
              <a:t> of events</a:t>
            </a:r>
          </a:p>
          <a:p>
            <a:r>
              <a:rPr lang="en-US" sz="2400" dirty="0" smtClean="0"/>
              <a:t>Certain events may need to happen at the same time, if not the game appears to be </a:t>
            </a:r>
            <a:r>
              <a:rPr lang="en-US" sz="2400" i="1" dirty="0" smtClean="0">
                <a:solidFill>
                  <a:srgbClr val="DD8047"/>
                </a:solidFill>
              </a:rPr>
              <a:t>unfair</a:t>
            </a:r>
            <a:r>
              <a:rPr lang="en-US" sz="2400" dirty="0" smtClean="0">
                <a:solidFill>
                  <a:srgbClr val="DD8047"/>
                </a:solidFill>
              </a:rPr>
              <a:t>. </a:t>
            </a:r>
            <a:r>
              <a:rPr lang="en-US" sz="2400" dirty="0" smtClean="0"/>
              <a:t>E.g., a the movement of a ball in a soccer game.</a:t>
            </a:r>
          </a:p>
          <a:p>
            <a:r>
              <a:rPr lang="en-US" sz="2400" dirty="0" smtClean="0"/>
              <a:t>Some events require </a:t>
            </a:r>
            <a:r>
              <a:rPr lang="en-US" sz="2400" dirty="0" smtClean="0">
                <a:solidFill>
                  <a:schemeClr val="accent2"/>
                </a:solidFill>
              </a:rPr>
              <a:t>joint synchronizati</a:t>
            </a:r>
            <a:r>
              <a:rPr lang="en-US" sz="2400" dirty="0" smtClean="0">
                <a:solidFill>
                  <a:srgbClr val="DD8047"/>
                </a:solidFill>
              </a:rPr>
              <a:t>on</a:t>
            </a:r>
            <a:r>
              <a:rPr lang="en-US" sz="2400" dirty="0" smtClean="0"/>
              <a:t>, that means that several actions (all from different clients) have to occur at the </a:t>
            </a:r>
            <a:r>
              <a:rPr lang="en-US" sz="2400" dirty="0" smtClean="0">
                <a:solidFill>
                  <a:srgbClr val="DD8047"/>
                </a:solidFill>
              </a:rPr>
              <a:t>same</a:t>
            </a:r>
            <a:r>
              <a:rPr lang="en-US" sz="2400" dirty="0" smtClean="0"/>
              <a:t> time, e.g., a group of dancers, players running across a field.</a:t>
            </a:r>
          </a:p>
          <a:p>
            <a:r>
              <a:rPr lang="en-US" sz="2400" dirty="0" smtClean="0"/>
              <a:t>Synchronization can </a:t>
            </a:r>
            <a:r>
              <a:rPr lang="en-US" sz="2400" dirty="0" smtClean="0"/>
              <a:t>also mean maintaining the </a:t>
            </a:r>
            <a:r>
              <a:rPr lang="en-US" sz="2400" dirty="0" smtClean="0">
                <a:solidFill>
                  <a:srgbClr val="DD8047"/>
                </a:solidFill>
              </a:rPr>
              <a:t>ordering of events </a:t>
            </a:r>
            <a:r>
              <a:rPr lang="en-US" sz="2400" dirty="0" smtClean="0"/>
              <a:t>(FPS: shooting and dodging, which happened first.)</a:t>
            </a:r>
          </a:p>
          <a:p>
            <a:r>
              <a:rPr lang="en-US" sz="2400" dirty="0" smtClean="0">
                <a:solidFill>
                  <a:srgbClr val="DD8047"/>
                </a:solidFill>
              </a:rPr>
              <a:t>Tight synchronization</a:t>
            </a:r>
            <a:r>
              <a:rPr lang="en-US" sz="2400" dirty="0" smtClean="0"/>
              <a:t> between clients and a server, requires a </a:t>
            </a:r>
            <a:r>
              <a:rPr lang="en-US" sz="2400" dirty="0" smtClean="0">
                <a:solidFill>
                  <a:srgbClr val="DD8047"/>
                </a:solidFill>
              </a:rPr>
              <a:t>common time reference</a:t>
            </a:r>
            <a:r>
              <a:rPr lang="en-US" sz="2400" dirty="0" smtClean="0"/>
              <a:t>. That can be done via </a:t>
            </a:r>
            <a:r>
              <a:rPr lang="en-US" sz="2400" dirty="0" smtClean="0">
                <a:solidFill>
                  <a:srgbClr val="DD8047"/>
                </a:solidFill>
              </a:rPr>
              <a:t>NTP</a:t>
            </a:r>
            <a:r>
              <a:rPr lang="en-US" sz="2400" dirty="0" smtClean="0"/>
              <a:t>. Not very accurate, may work for most situations, but some may require more accurate method of maintaining a common clock.</a:t>
            </a:r>
            <a:endParaRPr lang="en-US" sz="2400" dirty="0"/>
          </a:p>
        </p:txBody>
      </p:sp>
    </p:spTree>
    <p:extLst>
      <p:ext uri="{BB962C8B-B14F-4D97-AF65-F5344CB8AC3E}">
        <p14:creationId xmlns:p14="http://schemas.microsoft.com/office/powerpoint/2010/main" val="3634700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0"/>
            <a:ext cx="8153400" cy="819200"/>
          </a:xfrm>
        </p:spPr>
        <p:txBody>
          <a:bodyPr/>
          <a:lstStyle/>
          <a:p>
            <a:r>
              <a:rPr lang="en-US" dirty="0" smtClean="0"/>
              <a:t>Ownership and Locking</a:t>
            </a:r>
            <a:endParaRPr lang="en-US" dirty="0"/>
          </a:p>
        </p:txBody>
      </p:sp>
      <p:sp>
        <p:nvSpPr>
          <p:cNvPr id="3" name="Content Placeholder 2"/>
          <p:cNvSpPr>
            <a:spLocks noGrp="1"/>
          </p:cNvSpPr>
          <p:nvPr>
            <p:ph sz="quarter" idx="1"/>
          </p:nvPr>
        </p:nvSpPr>
        <p:spPr>
          <a:xfrm>
            <a:off x="612648" y="1124744"/>
            <a:ext cx="8153400" cy="5616624"/>
          </a:xfrm>
        </p:spPr>
        <p:txBody>
          <a:bodyPr/>
          <a:lstStyle/>
          <a:p>
            <a:r>
              <a:rPr lang="en-US" dirty="0" smtClean="0"/>
              <a:t>Some objects maybe modified or edited in an environment and some objects are immutable.</a:t>
            </a:r>
          </a:p>
          <a:p>
            <a:r>
              <a:rPr lang="en-US" dirty="0" smtClean="0"/>
              <a:t>The system has to determine which objects maybe edited and which may not by use of </a:t>
            </a:r>
            <a:r>
              <a:rPr lang="en-US" dirty="0" smtClean="0">
                <a:solidFill>
                  <a:srgbClr val="DD8047"/>
                </a:solidFill>
              </a:rPr>
              <a:t>flags</a:t>
            </a:r>
            <a:r>
              <a:rPr lang="en-US" dirty="0" smtClean="0"/>
              <a:t>. E.g. in an OS, using read, write and execute flags.</a:t>
            </a:r>
          </a:p>
          <a:p>
            <a:r>
              <a:rPr lang="en-US" dirty="0" smtClean="0"/>
              <a:t>If an object maybe edited or modified, then if it is being used by a client, it has to be </a:t>
            </a:r>
            <a:r>
              <a:rPr lang="en-US" dirty="0" smtClean="0">
                <a:solidFill>
                  <a:srgbClr val="DD8047"/>
                </a:solidFill>
              </a:rPr>
              <a:t>locked</a:t>
            </a:r>
            <a:r>
              <a:rPr lang="en-US" dirty="0" smtClean="0"/>
              <a:t> so that users cannot overwrite each others actions.</a:t>
            </a:r>
          </a:p>
          <a:p>
            <a:r>
              <a:rPr lang="en-US" dirty="0" smtClean="0"/>
              <a:t>Users will see edits that are being made by another user when an object is locked by that user. They will have to wait for object to be unlocked to make their edits.</a:t>
            </a:r>
            <a:endParaRPr lang="en-US" dirty="0"/>
          </a:p>
        </p:txBody>
      </p:sp>
    </p:spTree>
    <p:extLst>
      <p:ext uri="{BB962C8B-B14F-4D97-AF65-F5344CB8AC3E}">
        <p14:creationId xmlns:p14="http://schemas.microsoft.com/office/powerpoint/2010/main" val="1040878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608112"/>
          </a:xfrm>
        </p:spPr>
        <p:txBody>
          <a:bodyPr/>
          <a:lstStyle/>
          <a:p>
            <a:r>
              <a:rPr lang="en-US" dirty="0" smtClean="0"/>
              <a:t>Persistence – maintaining state</a:t>
            </a:r>
            <a:endParaRPr lang="en-US" dirty="0"/>
          </a:p>
        </p:txBody>
      </p:sp>
      <p:sp>
        <p:nvSpPr>
          <p:cNvPr id="3" name="Content Placeholder 2"/>
          <p:cNvSpPr>
            <a:spLocks noGrp="1"/>
          </p:cNvSpPr>
          <p:nvPr>
            <p:ph sz="quarter" idx="1"/>
          </p:nvPr>
        </p:nvSpPr>
        <p:spPr>
          <a:xfrm>
            <a:off x="612648" y="1196752"/>
            <a:ext cx="8153400" cy="5661248"/>
          </a:xfrm>
        </p:spPr>
        <p:txBody>
          <a:bodyPr/>
          <a:lstStyle/>
          <a:p>
            <a:r>
              <a:rPr lang="en-US" dirty="0" smtClean="0"/>
              <a:t>In many NVEs and NGs, players </a:t>
            </a:r>
            <a:r>
              <a:rPr lang="en-US" dirty="0" smtClean="0">
                <a:solidFill>
                  <a:srgbClr val="DD8047"/>
                </a:solidFill>
              </a:rPr>
              <a:t>manipulate the space</a:t>
            </a:r>
            <a:r>
              <a:rPr lang="en-US" dirty="0" smtClean="0"/>
              <a:t> (build, destroy, add to) or </a:t>
            </a:r>
            <a:r>
              <a:rPr lang="en-US" dirty="0" smtClean="0">
                <a:solidFill>
                  <a:srgbClr val="DD8047"/>
                </a:solidFill>
              </a:rPr>
              <a:t>achieve</a:t>
            </a:r>
            <a:r>
              <a:rPr lang="en-US" dirty="0" smtClean="0"/>
              <a:t> certain levels, or </a:t>
            </a:r>
            <a:r>
              <a:rPr lang="en-US" dirty="0" smtClean="0">
                <a:solidFill>
                  <a:srgbClr val="DD8047"/>
                </a:solidFill>
              </a:rPr>
              <a:t>acquire</a:t>
            </a:r>
            <a:r>
              <a:rPr lang="en-US" dirty="0" smtClean="0"/>
              <a:t> certain goods (currency, assets).</a:t>
            </a:r>
          </a:p>
          <a:p>
            <a:r>
              <a:rPr lang="en-US" dirty="0" smtClean="0"/>
              <a:t>This information has to be </a:t>
            </a:r>
            <a:r>
              <a:rPr lang="en-US" dirty="0" smtClean="0">
                <a:solidFill>
                  <a:srgbClr val="DD8047"/>
                </a:solidFill>
              </a:rPr>
              <a:t>stored</a:t>
            </a:r>
            <a:r>
              <a:rPr lang="en-US" dirty="0" smtClean="0"/>
              <a:t> so that the next time the environment is recreated, it has to be consistent with the last changes made by the players, or the players have to be able to continue at the level where they were last at with their latest attributes.</a:t>
            </a:r>
          </a:p>
          <a:p>
            <a:r>
              <a:rPr lang="en-US" dirty="0" smtClean="0"/>
              <a:t>This requires a </a:t>
            </a:r>
            <a:r>
              <a:rPr lang="en-US" dirty="0" smtClean="0">
                <a:solidFill>
                  <a:srgbClr val="DD8047"/>
                </a:solidFill>
              </a:rPr>
              <a:t>back-end database </a:t>
            </a:r>
            <a:r>
              <a:rPr lang="en-US" dirty="0" smtClean="0"/>
              <a:t>that stores player and environment information so that the next time it is started, it resurrects where it left off.</a:t>
            </a:r>
            <a:endParaRPr lang="en-US" dirty="0"/>
          </a:p>
        </p:txBody>
      </p:sp>
    </p:spTree>
    <p:extLst>
      <p:ext uri="{BB962C8B-B14F-4D97-AF65-F5344CB8AC3E}">
        <p14:creationId xmlns:p14="http://schemas.microsoft.com/office/powerpoint/2010/main" val="6280632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bookslides">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bookslides.pot</Template>
  <TotalTime>6690</TotalTime>
  <Words>2007</Words>
  <Application>Microsoft Macintosh PowerPoint</Application>
  <PresentationFormat>On-screen Show (4:3)</PresentationFormat>
  <Paragraphs>267</Paragraphs>
  <Slides>29</Slides>
  <Notes>10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bookslides</vt:lpstr>
      <vt:lpstr>Issues in Networking Graphics</vt:lpstr>
      <vt:lpstr>Issues to be Considered</vt:lpstr>
      <vt:lpstr>Initialization</vt:lpstr>
      <vt:lpstr>Server and Peer Responsibilities</vt:lpstr>
      <vt:lpstr>Different Approaches</vt:lpstr>
      <vt:lpstr>Critical and Non Critical</vt:lpstr>
      <vt:lpstr>Synchronized and UnSynchronized</vt:lpstr>
      <vt:lpstr>Ownership and Locking</vt:lpstr>
      <vt:lpstr>Persistence – maintaining state</vt:lpstr>
      <vt:lpstr>Latency and Bandwidth</vt:lpstr>
      <vt:lpstr>Object Sharing Systems</vt:lpstr>
      <vt:lpstr>PowerPoint Presentation</vt:lpstr>
      <vt:lpstr>PowerPoint Presentation</vt:lpstr>
      <vt:lpstr>Object Sharing Considerations</vt:lpstr>
      <vt:lpstr>Sequence of Events – C/S</vt:lpstr>
      <vt:lpstr>Server loses contact with Client</vt:lpstr>
      <vt:lpstr>GENERAL OBJECT SHARING</vt:lpstr>
      <vt:lpstr>Sharing Policy</vt:lpstr>
      <vt:lpstr>OWNERSHIP</vt:lpstr>
      <vt:lpstr>Who can make changes to an object</vt:lpstr>
      <vt:lpstr>Example of a shared object</vt:lpstr>
      <vt:lpstr>PowerPoint Presentation</vt:lpstr>
      <vt:lpstr>Using a server to coordinate actions</vt:lpstr>
      <vt:lpstr>PowerPoint Presentation</vt:lpstr>
      <vt:lpstr>PowerPoint Presentation</vt:lpstr>
      <vt:lpstr>PowerPoint Presentation</vt:lpstr>
      <vt:lpstr>Client Requests a Lock From Server</vt:lpstr>
      <vt:lpstr>PowerPoint Presentation</vt:lpstr>
      <vt:lpstr>PowerPoint Presentation</vt:lpstr>
    </vt:vector>
  </TitlesOfParts>
  <Company>UCL Computer Science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Anthony</dc:creator>
  <cp:lastModifiedBy>Magda El Zarki</cp:lastModifiedBy>
  <cp:revision>64</cp:revision>
  <dcterms:created xsi:type="dcterms:W3CDTF">2009-01-31T21:30:43Z</dcterms:created>
  <dcterms:modified xsi:type="dcterms:W3CDTF">2016-01-28T08:37:42Z</dcterms:modified>
</cp:coreProperties>
</file>