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63" r:id="rId2"/>
    <p:sldId id="277" r:id="rId3"/>
    <p:sldId id="276" r:id="rId4"/>
    <p:sldId id="264" r:id="rId5"/>
    <p:sldId id="259" r:id="rId6"/>
    <p:sldId id="280" r:id="rId7"/>
    <p:sldId id="266" r:id="rId8"/>
    <p:sldId id="278" r:id="rId9"/>
    <p:sldId id="279" r:id="rId10"/>
    <p:sldId id="281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4" r:id="rId20"/>
    <p:sldId id="285" r:id="rId21"/>
    <p:sldId id="283" r:id="rId22"/>
    <p:sldId id="287" r:id="rId23"/>
    <p:sldId id="288" r:id="rId24"/>
    <p:sldId id="286" r:id="rId25"/>
    <p:sldId id="289" r:id="rId26"/>
    <p:sldId id="291" r:id="rId27"/>
    <p:sldId id="292" r:id="rId28"/>
    <p:sldId id="293" r:id="rId29"/>
    <p:sldId id="294" r:id="rId30"/>
    <p:sldId id="295" r:id="rId31"/>
    <p:sldId id="297" r:id="rId32"/>
    <p:sldId id="296" r:id="rId33"/>
    <p:sldId id="290" r:id="rId34"/>
    <p:sldId id="298" r:id="rId35"/>
    <p:sldId id="299" r:id="rId36"/>
    <p:sldId id="300" r:id="rId37"/>
    <p:sldId id="301" r:id="rId38"/>
    <p:sldId id="302" r:id="rId39"/>
    <p:sldId id="303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4230FF5C-F9A7-4344-A0A9-6545ECB18505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596D685-6D50-BA49-881A-2B2063E456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632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87611C-1DC1-F94C-AC6D-16CFE8869EF9}" type="slidenum">
              <a:rPr lang="en-GB" sz="1200">
                <a:latin typeface="Calibri" charset="0"/>
              </a:rPr>
              <a:pPr eaLnBrk="1" hangingPunct="1"/>
              <a:t>1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C438D-B9AB-6F44-A7D1-971B2B850112}" type="slidenum">
              <a:rPr lang="en-GB" sz="1200">
                <a:latin typeface="Calibri" charset="0"/>
              </a:rPr>
              <a:pPr eaLnBrk="1" hangingPunct="1"/>
              <a:t>13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3AED74-1CF8-B743-A5DF-36CA59F41D2D}" type="slidenum">
              <a:rPr lang="en-GB" sz="1200">
                <a:latin typeface="Calibri" charset="0"/>
              </a:rPr>
              <a:pPr eaLnBrk="1" hangingPunct="1"/>
              <a:t>14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6EE86CF-1C95-5344-AF9B-65F3DE92760B}" type="slidenum">
              <a:rPr lang="en-GB" sz="1200">
                <a:latin typeface="Calibri" charset="0"/>
              </a:rPr>
              <a:pPr eaLnBrk="1" hangingPunct="1"/>
              <a:t>15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92C30-08B6-9840-9152-348265E044F9}" type="slidenum">
              <a:rPr lang="en-GB" sz="1200">
                <a:latin typeface="Calibri" charset="0"/>
              </a:rPr>
              <a:pPr eaLnBrk="1" hangingPunct="1"/>
              <a:t>16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4628A8-1861-BE4F-B3FF-C2D8A69143AB}" type="slidenum">
              <a:rPr lang="en-GB" sz="1200">
                <a:latin typeface="Calibri" charset="0"/>
              </a:rPr>
              <a:pPr eaLnBrk="1" hangingPunct="1"/>
              <a:t>17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80FEDD5-645E-CA49-BC0D-3D9E574CDA6C}" type="slidenum">
              <a:rPr lang="en-GB" sz="1200">
                <a:latin typeface="Calibri" charset="0"/>
              </a:rPr>
              <a:pPr eaLnBrk="1" hangingPunct="1"/>
              <a:t>18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3363522-C0D2-CF4F-B1FE-89088E963AFD}" type="slidenum">
              <a:rPr lang="en-GB" sz="1200">
                <a:latin typeface="Calibri" charset="0"/>
              </a:rPr>
              <a:pPr eaLnBrk="1" hangingPunct="1"/>
              <a:t>3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54FAC76-AB8B-4045-B861-D4C560546E44}" type="slidenum">
              <a:rPr lang="en-GB" sz="1200">
                <a:latin typeface="Calibri" charset="0"/>
              </a:rPr>
              <a:pPr eaLnBrk="1" hangingPunct="1"/>
              <a:t>4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D2B1F5C-072F-6B4F-82D4-2C6E0D52D86B}" type="slidenum">
              <a:rPr lang="en-GB" sz="1200">
                <a:latin typeface="Calibri" charset="0"/>
              </a:rPr>
              <a:pPr eaLnBrk="1" hangingPunct="1"/>
              <a:t>5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277658-9316-EB42-9AB0-1D5D43D60CA6}" type="slidenum">
              <a:rPr lang="en-GB" sz="1200">
                <a:latin typeface="Calibri" charset="0"/>
              </a:rPr>
              <a:pPr eaLnBrk="1" hangingPunct="1"/>
              <a:t>7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D73E32-B04D-CE43-9CD7-E0B50BFABF67}" type="slidenum">
              <a:rPr lang="en-GB" sz="1200">
                <a:latin typeface="Calibri" charset="0"/>
              </a:rPr>
              <a:pPr eaLnBrk="1" hangingPunct="1"/>
              <a:t>8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AA3A0D-1AF9-6B48-B3FC-EAC7A9F3A715}" type="slidenum">
              <a:rPr lang="en-GB" sz="1200">
                <a:latin typeface="Calibri" charset="0"/>
              </a:rPr>
              <a:pPr eaLnBrk="1" hangingPunct="1"/>
              <a:t>9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0BD407-825A-DE4F-83A8-688F738A2DF4}" type="slidenum">
              <a:rPr lang="en-GB" sz="1200">
                <a:latin typeface="Calibri" charset="0"/>
              </a:rPr>
              <a:pPr eaLnBrk="1" hangingPunct="1"/>
              <a:t>11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D9623CD-5090-4D49-BE37-B3E8EB1A33D7}" type="slidenum">
              <a:rPr lang="en-GB" sz="1200">
                <a:latin typeface="Calibri" charset="0"/>
              </a:rPr>
              <a:pPr eaLnBrk="1" hangingPunct="1"/>
              <a:t>12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362200" y="41148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5400" smtClean="0">
                <a:solidFill>
                  <a:schemeClr val="tx2"/>
                </a:solidFill>
                <a:latin typeface="Tw Cen MT" charset="0"/>
              </a:rPr>
              <a:t>Networked Graphics</a:t>
            </a:r>
            <a:br>
              <a:rPr lang="en-US" sz="5400" smtClean="0">
                <a:solidFill>
                  <a:schemeClr val="tx2"/>
                </a:solidFill>
                <a:latin typeface="Tw Cen MT" charset="0"/>
              </a:rPr>
            </a:br>
            <a:endParaRPr lang="en-US" sz="5400" smtClean="0">
              <a:solidFill>
                <a:schemeClr val="tx2"/>
              </a:solidFill>
              <a:latin typeface="Tw Cen MT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362200" y="48006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200" smtClean="0">
                <a:solidFill>
                  <a:schemeClr val="tx2"/>
                </a:solidFill>
                <a:latin typeface="Tw Cen MT" charset="0"/>
              </a:rPr>
              <a:t>Building Networked Virtual Environments and Networked Games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362200" y="1219200"/>
            <a:ext cx="64770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826CB1-0C52-DF43-A082-3786BBADFB3C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87B2F-251C-6447-996D-A61DC202CA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195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CDDC9-BAF7-5746-A7EC-27CD9AF493D2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0C07F-FFF1-8243-8169-DA2404A308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8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2EB25-AD2E-AA47-A976-2479AE9C510C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762FD-8351-4148-BF87-90E59795AC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4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30EAC-F1C0-FC45-8278-0B00A3C4232C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AC9FB-DBE2-4F4C-85E0-1EA6026299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2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rmAutofit/>
          </a:bodyPr>
          <a:lstStyle>
            <a:lvl1pPr algn="l">
              <a:buNone/>
              <a:defRPr sz="3200" b="0" cap="all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BB50-B295-A842-BAD8-4CFBE70AD3E8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F53A6AAB-E356-FC44-8D95-81EDECE61A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04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A6644-87D1-A541-99D1-E6919569615F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C334-D730-834F-967D-52526E377F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3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DDE0A-F0D5-654B-90B7-74467A352C0C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9879A-57D3-6143-AAF3-42F732BE7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49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0BBFC-F7A7-F543-9A90-1B8400185A8A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A221A-A170-D845-9744-88DFD4CDFA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4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A565B-CF41-FA48-BFEC-4A3CF75DED51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3EE4C95-8738-6442-8C96-DC671250A2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6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1B85B-3D4F-BF47-BE7A-EFCC62ECEF58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EFEF-9740-484B-B810-A283650910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8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GB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41320-0B6E-164D-A5AD-6FE06831D6D8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88E7E0F-6EB3-5348-BE2F-6D9ABB4A62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771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11560" y="116632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412776"/>
            <a:ext cx="8153400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4744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4744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4744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pPr>
              <a:defRPr/>
            </a:pPr>
            <a:fld id="{0DE4A0EE-B3B1-D64D-BA9C-8BBD866F18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7" r:id="rId2"/>
    <p:sldLayoutId id="2147483732" r:id="rId3"/>
    <p:sldLayoutId id="2147483733" r:id="rId4"/>
    <p:sldLayoutId id="2147483734" r:id="rId5"/>
    <p:sldLayoutId id="2147483728" r:id="rId6"/>
    <p:sldLayoutId id="2147483735" r:id="rId7"/>
    <p:sldLayoutId id="2147483729" r:id="rId8"/>
    <p:sldLayoutId id="2147483736" r:id="rId9"/>
    <p:sldLayoutId id="2147483730" r:id="rId10"/>
    <p:sldLayoutId id="21474837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9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sp>
        <p:nvSpPr>
          <p:cNvPr id="14338" name="Subtitle 39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Distributed Objects, Exchange of Information, </a:t>
            </a:r>
            <a:r>
              <a:rPr lang="en-US" smtClean="0">
                <a:latin typeface="Tw Cen MT" charset="0"/>
                <a:ea typeface="ＭＳ Ｐゴシック" charset="0"/>
                <a:cs typeface="ＭＳ Ｐゴシック" charset="0"/>
              </a:rPr>
              <a:t>Socket Programming</a:t>
            </a: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Title 3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Adding the Network Component</a:t>
            </a:r>
          </a:p>
        </p:txBody>
      </p:sp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cap="none">
                <a:latin typeface="Tw Cen MT" charset="0"/>
                <a:ea typeface="ＭＳ Ｐゴシック" charset="0"/>
                <a:cs typeface="ＭＳ Ｐゴシック" charset="0"/>
              </a:rPr>
              <a:t>DISTRIBUTED BOIDS: IMPLEMENTATION</a:t>
            </a:r>
            <a:endParaRPr lang="en-US" cap="none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911198" y="2607463"/>
            <a:ext cx="1143008" cy="714380"/>
          </a:xfrm>
          <a:prstGeom prst="round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solidFill>
                  <a:schemeClr val="bg1"/>
                </a:solidFill>
                <a:latin typeface="Arial" charset="0"/>
                <a:cs typeface="Arial" charset="0"/>
              </a:rPr>
              <a:t>Data Model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11198" y="1678769"/>
            <a:ext cx="1143008" cy="714380"/>
          </a:xfrm>
          <a:prstGeom prst="round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Simulation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22099" y="2607463"/>
            <a:ext cx="1143008" cy="714380"/>
          </a:xfrm>
          <a:prstGeom prst="round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solidFill>
                  <a:schemeClr val="bg1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464579" y="2607463"/>
            <a:ext cx="1143008" cy="714380"/>
          </a:xfrm>
          <a:prstGeom prst="round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solidFill>
                  <a:schemeClr val="bg1"/>
                </a:solidFill>
                <a:latin typeface="Arial" charset="0"/>
                <a:cs typeface="Arial" charset="0"/>
              </a:rPr>
              <a:t>Renderer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4375150" y="2500313"/>
            <a:ext cx="214313" cy="1587"/>
          </a:xfrm>
          <a:prstGeom prst="line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606800" y="2963863"/>
            <a:ext cx="304800" cy="1587"/>
          </a:xfrm>
          <a:prstGeom prst="line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5054600" y="2963863"/>
            <a:ext cx="268288" cy="1587"/>
          </a:xfrm>
          <a:prstGeom prst="line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 Single Corner Rectangle 9"/>
          <p:cNvSpPr/>
          <p:nvPr/>
        </p:nvSpPr>
        <p:spPr>
          <a:xfrm flipH="1">
            <a:off x="2803536" y="4760401"/>
            <a:ext cx="3682153" cy="31024"/>
          </a:xfrm>
          <a:prstGeom prst="round1Rect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  <a:bevelB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1763" name="Group 10"/>
          <p:cNvGrpSpPr>
            <a:grpSpLocks/>
          </p:cNvGrpSpPr>
          <p:nvPr/>
        </p:nvGrpSpPr>
        <p:grpSpPr bwMode="auto">
          <a:xfrm flipH="1">
            <a:off x="2282825" y="4021138"/>
            <a:ext cx="415925" cy="533400"/>
            <a:chOff x="1643042" y="2285992"/>
            <a:chExt cx="571504" cy="785818"/>
          </a:xfrm>
        </p:grpSpPr>
        <p:sp>
          <p:nvSpPr>
            <p:cNvPr id="2738" name="Flowchart: Document 2737"/>
            <p:cNvSpPr/>
            <p:nvPr/>
          </p:nvSpPr>
          <p:spPr>
            <a:xfrm>
              <a:off x="1643042" y="2285992"/>
              <a:ext cx="571504" cy="785818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100"/>
            </a:p>
          </p:txBody>
        </p:sp>
        <p:sp>
          <p:nvSpPr>
            <p:cNvPr id="58048" name="TextBox 2264"/>
            <p:cNvSpPr txBox="1">
              <a:spLocks noChangeArrowheads="1"/>
            </p:cNvSpPr>
            <p:nvPr/>
          </p:nvSpPr>
          <p:spPr bwMode="auto">
            <a:xfrm>
              <a:off x="1643042" y="2285992"/>
              <a:ext cx="55335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1010100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1111001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0010101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0111101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1001......</a:t>
              </a:r>
            </a:p>
          </p:txBody>
        </p:sp>
      </p:grpSp>
      <p:grpSp>
        <p:nvGrpSpPr>
          <p:cNvPr id="31764" name="Group 11"/>
          <p:cNvGrpSpPr>
            <a:grpSpLocks/>
          </p:cNvGrpSpPr>
          <p:nvPr/>
        </p:nvGrpSpPr>
        <p:grpSpPr bwMode="auto">
          <a:xfrm flipH="1">
            <a:off x="3241675" y="4700588"/>
            <a:ext cx="395288" cy="152400"/>
            <a:chOff x="1857375" y="4840288"/>
            <a:chExt cx="541338" cy="223838"/>
          </a:xfrm>
        </p:grpSpPr>
        <p:sp>
          <p:nvSpPr>
            <p:cNvPr id="57983" name="Freeform 2673"/>
            <p:cNvSpPr>
              <a:spLocks/>
            </p:cNvSpPr>
            <p:nvPr/>
          </p:nvSpPr>
          <p:spPr bwMode="auto">
            <a:xfrm>
              <a:off x="1857375" y="4852988"/>
              <a:ext cx="541338" cy="211138"/>
            </a:xfrm>
            <a:custGeom>
              <a:avLst/>
              <a:gdLst>
                <a:gd name="T0" fmla="*/ 17623765 w 2047"/>
                <a:gd name="T1" fmla="*/ 6670221 h 801"/>
                <a:gd name="T2" fmla="*/ 18603039 w 2047"/>
                <a:gd name="T3" fmla="*/ 5836476 h 801"/>
                <a:gd name="T4" fmla="*/ 20071554 w 2047"/>
                <a:gd name="T5" fmla="*/ 5072057 h 801"/>
                <a:gd name="T6" fmla="*/ 22029839 w 2047"/>
                <a:gd name="T7" fmla="*/ 4307901 h 801"/>
                <a:gd name="T8" fmla="*/ 24337731 w 2047"/>
                <a:gd name="T9" fmla="*/ 3682394 h 801"/>
                <a:gd name="T10" fmla="*/ 27135129 w 2047"/>
                <a:gd name="T11" fmla="*/ 3057152 h 801"/>
                <a:gd name="T12" fmla="*/ 30212320 w 2047"/>
                <a:gd name="T13" fmla="*/ 2570823 h 801"/>
                <a:gd name="T14" fmla="*/ 33639383 w 2047"/>
                <a:gd name="T15" fmla="*/ 2014905 h 801"/>
                <a:gd name="T16" fmla="*/ 37345975 w 2047"/>
                <a:gd name="T17" fmla="*/ 1598164 h 801"/>
                <a:gd name="T18" fmla="*/ 41332360 w 2047"/>
                <a:gd name="T19" fmla="*/ 1181160 h 801"/>
                <a:gd name="T20" fmla="*/ 45598272 w 2047"/>
                <a:gd name="T21" fmla="*/ 903333 h 801"/>
                <a:gd name="T22" fmla="*/ 50004346 w 2047"/>
                <a:gd name="T23" fmla="*/ 625243 h 801"/>
                <a:gd name="T24" fmla="*/ 54550051 w 2047"/>
                <a:gd name="T25" fmla="*/ 417004 h 801"/>
                <a:gd name="T26" fmla="*/ 59305733 w 2047"/>
                <a:gd name="T27" fmla="*/ 138914 h 801"/>
                <a:gd name="T28" fmla="*/ 64131496 w 2047"/>
                <a:gd name="T29" fmla="*/ 69589 h 801"/>
                <a:gd name="T30" fmla="*/ 68956994 w 2047"/>
                <a:gd name="T31" fmla="*/ 0 h 801"/>
                <a:gd name="T32" fmla="*/ 73922388 w 2047"/>
                <a:gd name="T33" fmla="*/ 0 h 801"/>
                <a:gd name="T34" fmla="*/ 78887782 w 2047"/>
                <a:gd name="T35" fmla="*/ 0 h 801"/>
                <a:gd name="T36" fmla="*/ 83713545 w 2047"/>
                <a:gd name="T37" fmla="*/ 69589 h 801"/>
                <a:gd name="T38" fmla="*/ 88539043 w 2047"/>
                <a:gd name="T39" fmla="*/ 208502 h 801"/>
                <a:gd name="T40" fmla="*/ 93294725 w 2047"/>
                <a:gd name="T41" fmla="*/ 486329 h 801"/>
                <a:gd name="T42" fmla="*/ 97910511 w 2047"/>
                <a:gd name="T43" fmla="*/ 694831 h 801"/>
                <a:gd name="T44" fmla="*/ 102316584 w 2047"/>
                <a:gd name="T45" fmla="*/ 972658 h 801"/>
                <a:gd name="T46" fmla="*/ 106582497 w 2047"/>
                <a:gd name="T47" fmla="*/ 1320074 h 801"/>
                <a:gd name="T48" fmla="*/ 110568882 w 2047"/>
                <a:gd name="T49" fmla="*/ 1737078 h 801"/>
                <a:gd name="T50" fmla="*/ 114345554 w 2047"/>
                <a:gd name="T51" fmla="*/ 2153818 h 801"/>
                <a:gd name="T52" fmla="*/ 117772353 w 2047"/>
                <a:gd name="T53" fmla="*/ 2640411 h 801"/>
                <a:gd name="T54" fmla="*/ 120919624 w 2047"/>
                <a:gd name="T55" fmla="*/ 3196065 h 801"/>
                <a:gd name="T56" fmla="*/ 123717022 w 2047"/>
                <a:gd name="T57" fmla="*/ 3821571 h 801"/>
                <a:gd name="T58" fmla="*/ 126094730 w 2047"/>
                <a:gd name="T59" fmla="*/ 4377226 h 801"/>
                <a:gd name="T60" fmla="*/ 128122831 w 2047"/>
                <a:gd name="T61" fmla="*/ 5141645 h 801"/>
                <a:gd name="T62" fmla="*/ 129591610 w 2047"/>
                <a:gd name="T63" fmla="*/ 5836476 h 801"/>
                <a:gd name="T64" fmla="*/ 130640700 w 2047"/>
                <a:gd name="T65" fmla="*/ 6670221 h 801"/>
                <a:gd name="T66" fmla="*/ 143159175 w 2047"/>
                <a:gd name="T67" fmla="*/ 38006158 h 801"/>
                <a:gd name="T68" fmla="*/ 143159175 w 2047"/>
                <a:gd name="T69" fmla="*/ 52111020 h 801"/>
                <a:gd name="T70" fmla="*/ 140641569 w 2047"/>
                <a:gd name="T71" fmla="*/ 55654501 h 801"/>
                <a:gd name="T72" fmla="*/ 4126281 w 2047"/>
                <a:gd name="T73" fmla="*/ 55376674 h 801"/>
                <a:gd name="T74" fmla="*/ 0 w 2047"/>
                <a:gd name="T75" fmla="*/ 53778509 h 801"/>
                <a:gd name="T76" fmla="*/ 0 w 2047"/>
                <a:gd name="T77" fmla="*/ 42105556 h 801"/>
                <a:gd name="T78" fmla="*/ 17623765 w 2047"/>
                <a:gd name="T79" fmla="*/ 6670221 h 8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47"/>
                <a:gd name="T121" fmla="*/ 0 h 801"/>
                <a:gd name="T122" fmla="*/ 2047 w 2047"/>
                <a:gd name="T123" fmla="*/ 801 h 80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47" h="801">
                  <a:moveTo>
                    <a:pt x="252" y="96"/>
                  </a:moveTo>
                  <a:lnTo>
                    <a:pt x="266" y="84"/>
                  </a:lnTo>
                  <a:lnTo>
                    <a:pt x="287" y="73"/>
                  </a:lnTo>
                  <a:lnTo>
                    <a:pt x="315" y="62"/>
                  </a:lnTo>
                  <a:lnTo>
                    <a:pt x="348" y="53"/>
                  </a:lnTo>
                  <a:lnTo>
                    <a:pt x="388" y="44"/>
                  </a:lnTo>
                  <a:lnTo>
                    <a:pt x="432" y="37"/>
                  </a:lnTo>
                  <a:lnTo>
                    <a:pt x="481" y="29"/>
                  </a:lnTo>
                  <a:lnTo>
                    <a:pt x="534" y="23"/>
                  </a:lnTo>
                  <a:lnTo>
                    <a:pt x="591" y="17"/>
                  </a:lnTo>
                  <a:lnTo>
                    <a:pt x="652" y="13"/>
                  </a:lnTo>
                  <a:lnTo>
                    <a:pt x="715" y="9"/>
                  </a:lnTo>
                  <a:lnTo>
                    <a:pt x="780" y="6"/>
                  </a:lnTo>
                  <a:lnTo>
                    <a:pt x="848" y="2"/>
                  </a:lnTo>
                  <a:lnTo>
                    <a:pt x="917" y="1"/>
                  </a:lnTo>
                  <a:lnTo>
                    <a:pt x="986" y="0"/>
                  </a:lnTo>
                  <a:lnTo>
                    <a:pt x="1057" y="0"/>
                  </a:lnTo>
                  <a:lnTo>
                    <a:pt x="1128" y="0"/>
                  </a:lnTo>
                  <a:lnTo>
                    <a:pt x="1197" y="1"/>
                  </a:lnTo>
                  <a:lnTo>
                    <a:pt x="1266" y="3"/>
                  </a:lnTo>
                  <a:lnTo>
                    <a:pt x="1334" y="7"/>
                  </a:lnTo>
                  <a:lnTo>
                    <a:pt x="1400" y="10"/>
                  </a:lnTo>
                  <a:lnTo>
                    <a:pt x="1463" y="14"/>
                  </a:lnTo>
                  <a:lnTo>
                    <a:pt x="1524" y="19"/>
                  </a:lnTo>
                  <a:lnTo>
                    <a:pt x="1581" y="25"/>
                  </a:lnTo>
                  <a:lnTo>
                    <a:pt x="1635" y="31"/>
                  </a:lnTo>
                  <a:lnTo>
                    <a:pt x="1684" y="38"/>
                  </a:lnTo>
                  <a:lnTo>
                    <a:pt x="1729" y="46"/>
                  </a:lnTo>
                  <a:lnTo>
                    <a:pt x="1769" y="55"/>
                  </a:lnTo>
                  <a:lnTo>
                    <a:pt x="1803" y="63"/>
                  </a:lnTo>
                  <a:lnTo>
                    <a:pt x="1832" y="74"/>
                  </a:lnTo>
                  <a:lnTo>
                    <a:pt x="1853" y="84"/>
                  </a:lnTo>
                  <a:lnTo>
                    <a:pt x="1868" y="96"/>
                  </a:lnTo>
                  <a:lnTo>
                    <a:pt x="2047" y="547"/>
                  </a:lnTo>
                  <a:lnTo>
                    <a:pt x="2047" y="750"/>
                  </a:lnTo>
                  <a:lnTo>
                    <a:pt x="2011" y="801"/>
                  </a:lnTo>
                  <a:lnTo>
                    <a:pt x="59" y="797"/>
                  </a:lnTo>
                  <a:lnTo>
                    <a:pt x="0" y="774"/>
                  </a:lnTo>
                  <a:lnTo>
                    <a:pt x="0" y="606"/>
                  </a:lnTo>
                  <a:lnTo>
                    <a:pt x="252" y="96"/>
                  </a:lnTo>
                  <a:close/>
                </a:path>
              </a:pathLst>
            </a:custGeom>
            <a:solidFill>
              <a:srgbClr val="3D3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4" name="Freeform 2674"/>
            <p:cNvSpPr>
              <a:spLocks/>
            </p:cNvSpPr>
            <p:nvPr/>
          </p:nvSpPr>
          <p:spPr bwMode="auto">
            <a:xfrm>
              <a:off x="1860550" y="4930775"/>
              <a:ext cx="538163" cy="73025"/>
            </a:xfrm>
            <a:custGeom>
              <a:avLst/>
              <a:gdLst>
                <a:gd name="T0" fmla="*/ 2530161 w 2030"/>
                <a:gd name="T1" fmla="*/ 15442530 h 275"/>
                <a:gd name="T2" fmla="*/ 3584219 w 2030"/>
                <a:gd name="T3" fmla="*/ 14173489 h 275"/>
                <a:gd name="T4" fmla="*/ 4779047 w 2030"/>
                <a:gd name="T5" fmla="*/ 12904181 h 275"/>
                <a:gd name="T6" fmla="*/ 6325138 w 2030"/>
                <a:gd name="T7" fmla="*/ 11634874 h 275"/>
                <a:gd name="T8" fmla="*/ 8012001 w 2030"/>
                <a:gd name="T9" fmla="*/ 10224562 h 275"/>
                <a:gd name="T10" fmla="*/ 10190633 w 2030"/>
                <a:gd name="T11" fmla="*/ 8884885 h 275"/>
                <a:gd name="T12" fmla="*/ 12861300 w 2030"/>
                <a:gd name="T13" fmla="*/ 7474573 h 275"/>
                <a:gd name="T14" fmla="*/ 15953749 w 2030"/>
                <a:gd name="T15" fmla="*/ 5923257 h 275"/>
                <a:gd name="T16" fmla="*/ 21505842 w 2030"/>
                <a:gd name="T17" fmla="*/ 4512945 h 275"/>
                <a:gd name="T18" fmla="*/ 28744797 w 2030"/>
                <a:gd name="T19" fmla="*/ 3384642 h 275"/>
                <a:gd name="T20" fmla="*/ 35843246 w 2030"/>
                <a:gd name="T21" fmla="*/ 2397610 h 275"/>
                <a:gd name="T22" fmla="*/ 42800925 w 2030"/>
                <a:gd name="T23" fmla="*/ 1621952 h 275"/>
                <a:gd name="T24" fmla="*/ 49618098 w 2030"/>
                <a:gd name="T25" fmla="*/ 987298 h 275"/>
                <a:gd name="T26" fmla="*/ 56365019 w 2030"/>
                <a:gd name="T27" fmla="*/ 493649 h 275"/>
                <a:gd name="T28" fmla="*/ 63041686 w 2030"/>
                <a:gd name="T29" fmla="*/ 211640 h 275"/>
                <a:gd name="T30" fmla="*/ 69648101 w 2030"/>
                <a:gd name="T31" fmla="*/ 0 h 275"/>
                <a:gd name="T32" fmla="*/ 76254516 w 2030"/>
                <a:gd name="T33" fmla="*/ 0 h 275"/>
                <a:gd name="T34" fmla="*/ 82860931 w 2030"/>
                <a:gd name="T35" fmla="*/ 141005 h 275"/>
                <a:gd name="T36" fmla="*/ 89537598 w 2030"/>
                <a:gd name="T37" fmla="*/ 493649 h 275"/>
                <a:gd name="T38" fmla="*/ 96284519 w 2030"/>
                <a:gd name="T39" fmla="*/ 987298 h 275"/>
                <a:gd name="T40" fmla="*/ 103101692 w 2030"/>
                <a:gd name="T41" fmla="*/ 1551317 h 275"/>
                <a:gd name="T42" fmla="*/ 110059370 w 2030"/>
                <a:gd name="T43" fmla="*/ 2397610 h 275"/>
                <a:gd name="T44" fmla="*/ 117157820 w 2030"/>
                <a:gd name="T45" fmla="*/ 3384642 h 275"/>
                <a:gd name="T46" fmla="*/ 124467028 w 2030"/>
                <a:gd name="T47" fmla="*/ 4512945 h 275"/>
                <a:gd name="T48" fmla="*/ 130019120 w 2030"/>
                <a:gd name="T49" fmla="*/ 5782252 h 275"/>
                <a:gd name="T50" fmla="*/ 133111569 w 2030"/>
                <a:gd name="T51" fmla="*/ 7403938 h 275"/>
                <a:gd name="T52" fmla="*/ 135571213 w 2030"/>
                <a:gd name="T53" fmla="*/ 9166895 h 275"/>
                <a:gd name="T54" fmla="*/ 137539087 w 2030"/>
                <a:gd name="T55" fmla="*/ 11211860 h 275"/>
                <a:gd name="T56" fmla="*/ 139015191 w 2030"/>
                <a:gd name="T57" fmla="*/ 13327195 h 275"/>
                <a:gd name="T58" fmla="*/ 140209754 w 2030"/>
                <a:gd name="T59" fmla="*/ 15372161 h 275"/>
                <a:gd name="T60" fmla="*/ 141193823 w 2030"/>
                <a:gd name="T61" fmla="*/ 17205487 h 275"/>
                <a:gd name="T62" fmla="*/ 142177628 w 2030"/>
                <a:gd name="T63" fmla="*/ 18686434 h 275"/>
                <a:gd name="T64" fmla="*/ 0 w 2030"/>
                <a:gd name="T65" fmla="*/ 19391457 h 2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30"/>
                <a:gd name="T100" fmla="*/ 0 h 275"/>
                <a:gd name="T101" fmla="*/ 2030 w 2030"/>
                <a:gd name="T102" fmla="*/ 275 h 2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30" h="275">
                  <a:moveTo>
                    <a:pt x="30" y="228"/>
                  </a:moveTo>
                  <a:lnTo>
                    <a:pt x="36" y="219"/>
                  </a:lnTo>
                  <a:lnTo>
                    <a:pt x="44" y="210"/>
                  </a:lnTo>
                  <a:lnTo>
                    <a:pt x="51" y="201"/>
                  </a:lnTo>
                  <a:lnTo>
                    <a:pt x="60" y="192"/>
                  </a:lnTo>
                  <a:lnTo>
                    <a:pt x="68" y="183"/>
                  </a:lnTo>
                  <a:lnTo>
                    <a:pt x="78" y="174"/>
                  </a:lnTo>
                  <a:lnTo>
                    <a:pt x="90" y="165"/>
                  </a:lnTo>
                  <a:lnTo>
                    <a:pt x="101" y="155"/>
                  </a:lnTo>
                  <a:lnTo>
                    <a:pt x="114" y="145"/>
                  </a:lnTo>
                  <a:lnTo>
                    <a:pt x="129" y="136"/>
                  </a:lnTo>
                  <a:lnTo>
                    <a:pt x="145" y="126"/>
                  </a:lnTo>
                  <a:lnTo>
                    <a:pt x="163" y="116"/>
                  </a:lnTo>
                  <a:lnTo>
                    <a:pt x="183" y="106"/>
                  </a:lnTo>
                  <a:lnTo>
                    <a:pt x="204" y="95"/>
                  </a:lnTo>
                  <a:lnTo>
                    <a:pt x="227" y="84"/>
                  </a:lnTo>
                  <a:lnTo>
                    <a:pt x="252" y="72"/>
                  </a:lnTo>
                  <a:lnTo>
                    <a:pt x="306" y="64"/>
                  </a:lnTo>
                  <a:lnTo>
                    <a:pt x="357" y="55"/>
                  </a:lnTo>
                  <a:lnTo>
                    <a:pt x="409" y="48"/>
                  </a:lnTo>
                  <a:lnTo>
                    <a:pt x="460" y="40"/>
                  </a:lnTo>
                  <a:lnTo>
                    <a:pt x="510" y="34"/>
                  </a:lnTo>
                  <a:lnTo>
                    <a:pt x="560" y="29"/>
                  </a:lnTo>
                  <a:lnTo>
                    <a:pt x="609" y="23"/>
                  </a:lnTo>
                  <a:lnTo>
                    <a:pt x="657" y="18"/>
                  </a:lnTo>
                  <a:lnTo>
                    <a:pt x="706" y="14"/>
                  </a:lnTo>
                  <a:lnTo>
                    <a:pt x="754" y="10"/>
                  </a:lnTo>
                  <a:lnTo>
                    <a:pt x="802" y="7"/>
                  </a:lnTo>
                  <a:lnTo>
                    <a:pt x="850" y="4"/>
                  </a:lnTo>
                  <a:lnTo>
                    <a:pt x="897" y="3"/>
                  </a:lnTo>
                  <a:lnTo>
                    <a:pt x="944" y="1"/>
                  </a:lnTo>
                  <a:lnTo>
                    <a:pt x="991" y="0"/>
                  </a:lnTo>
                  <a:lnTo>
                    <a:pt x="1038" y="0"/>
                  </a:lnTo>
                  <a:lnTo>
                    <a:pt x="1085" y="0"/>
                  </a:lnTo>
                  <a:lnTo>
                    <a:pt x="1132" y="1"/>
                  </a:lnTo>
                  <a:lnTo>
                    <a:pt x="1179" y="2"/>
                  </a:lnTo>
                  <a:lnTo>
                    <a:pt x="1227" y="4"/>
                  </a:lnTo>
                  <a:lnTo>
                    <a:pt x="1274" y="7"/>
                  </a:lnTo>
                  <a:lnTo>
                    <a:pt x="1322" y="10"/>
                  </a:lnTo>
                  <a:lnTo>
                    <a:pt x="1370" y="14"/>
                  </a:lnTo>
                  <a:lnTo>
                    <a:pt x="1418" y="18"/>
                  </a:lnTo>
                  <a:lnTo>
                    <a:pt x="1467" y="22"/>
                  </a:lnTo>
                  <a:lnTo>
                    <a:pt x="1517" y="28"/>
                  </a:lnTo>
                  <a:lnTo>
                    <a:pt x="1566" y="34"/>
                  </a:lnTo>
                  <a:lnTo>
                    <a:pt x="1617" y="40"/>
                  </a:lnTo>
                  <a:lnTo>
                    <a:pt x="1667" y="48"/>
                  </a:lnTo>
                  <a:lnTo>
                    <a:pt x="1718" y="55"/>
                  </a:lnTo>
                  <a:lnTo>
                    <a:pt x="1771" y="64"/>
                  </a:lnTo>
                  <a:lnTo>
                    <a:pt x="1824" y="72"/>
                  </a:lnTo>
                  <a:lnTo>
                    <a:pt x="1850" y="82"/>
                  </a:lnTo>
                  <a:lnTo>
                    <a:pt x="1873" y="93"/>
                  </a:lnTo>
                  <a:lnTo>
                    <a:pt x="1894" y="105"/>
                  </a:lnTo>
                  <a:lnTo>
                    <a:pt x="1913" y="117"/>
                  </a:lnTo>
                  <a:lnTo>
                    <a:pt x="1929" y="130"/>
                  </a:lnTo>
                  <a:lnTo>
                    <a:pt x="1944" y="145"/>
                  </a:lnTo>
                  <a:lnTo>
                    <a:pt x="1957" y="159"/>
                  </a:lnTo>
                  <a:lnTo>
                    <a:pt x="1968" y="174"/>
                  </a:lnTo>
                  <a:lnTo>
                    <a:pt x="1978" y="189"/>
                  </a:lnTo>
                  <a:lnTo>
                    <a:pt x="1987" y="203"/>
                  </a:lnTo>
                  <a:lnTo>
                    <a:pt x="1995" y="218"/>
                  </a:lnTo>
                  <a:lnTo>
                    <a:pt x="2003" y="231"/>
                  </a:lnTo>
                  <a:lnTo>
                    <a:pt x="2009" y="244"/>
                  </a:lnTo>
                  <a:lnTo>
                    <a:pt x="2017" y="254"/>
                  </a:lnTo>
                  <a:lnTo>
                    <a:pt x="2023" y="265"/>
                  </a:lnTo>
                  <a:lnTo>
                    <a:pt x="2030" y="274"/>
                  </a:lnTo>
                  <a:lnTo>
                    <a:pt x="0" y="275"/>
                  </a:lnTo>
                  <a:lnTo>
                    <a:pt x="30" y="228"/>
                  </a:lnTo>
                  <a:close/>
                </a:path>
              </a:pathLst>
            </a:custGeom>
            <a:solidFill>
              <a:srgbClr val="564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5" name="Freeform 2675"/>
            <p:cNvSpPr>
              <a:spLocks/>
            </p:cNvSpPr>
            <p:nvPr/>
          </p:nvSpPr>
          <p:spPr bwMode="auto">
            <a:xfrm>
              <a:off x="1868488" y="4930775"/>
              <a:ext cx="527050" cy="69850"/>
            </a:xfrm>
            <a:custGeom>
              <a:avLst/>
              <a:gdLst>
                <a:gd name="T0" fmla="*/ 491031 w 1990"/>
                <a:gd name="T1" fmla="*/ 15470571 h 261"/>
                <a:gd name="T2" fmla="*/ 1613462 w 1990"/>
                <a:gd name="T3" fmla="*/ 14181423 h 261"/>
                <a:gd name="T4" fmla="*/ 2946183 w 1990"/>
                <a:gd name="T5" fmla="*/ 12892008 h 261"/>
                <a:gd name="T6" fmla="*/ 4419275 w 1990"/>
                <a:gd name="T7" fmla="*/ 11602861 h 261"/>
                <a:gd name="T8" fmla="*/ 6243026 w 1990"/>
                <a:gd name="T9" fmla="*/ 10241990 h 261"/>
                <a:gd name="T10" fmla="*/ 8417439 w 1990"/>
                <a:gd name="T11" fmla="*/ 8881120 h 261"/>
                <a:gd name="T12" fmla="*/ 10942511 w 1990"/>
                <a:gd name="T13" fmla="*/ 7448793 h 261"/>
                <a:gd name="T14" fmla="*/ 13958880 w 1990"/>
                <a:gd name="T15" fmla="*/ 5944743 h 261"/>
                <a:gd name="T16" fmla="*/ 19430135 w 1990"/>
                <a:gd name="T17" fmla="*/ 4583873 h 261"/>
                <a:gd name="T18" fmla="*/ 26655223 w 1990"/>
                <a:gd name="T19" fmla="*/ 3437905 h 261"/>
                <a:gd name="T20" fmla="*/ 33739675 w 1990"/>
                <a:gd name="T21" fmla="*/ 2435116 h 261"/>
                <a:gd name="T22" fmla="*/ 40684287 w 1990"/>
                <a:gd name="T23" fmla="*/ 1647229 h 261"/>
                <a:gd name="T24" fmla="*/ 47488264 w 1990"/>
                <a:gd name="T25" fmla="*/ 1002789 h 261"/>
                <a:gd name="T26" fmla="*/ 54292242 w 1990"/>
                <a:gd name="T27" fmla="*/ 501261 h 261"/>
                <a:gd name="T28" fmla="*/ 60885928 w 1990"/>
                <a:gd name="T29" fmla="*/ 143179 h 261"/>
                <a:gd name="T30" fmla="*/ 67549800 w 1990"/>
                <a:gd name="T31" fmla="*/ 0 h 261"/>
                <a:gd name="T32" fmla="*/ 74143487 w 1990"/>
                <a:gd name="T33" fmla="*/ 0 h 261"/>
                <a:gd name="T34" fmla="*/ 80736909 w 1990"/>
                <a:gd name="T35" fmla="*/ 143179 h 261"/>
                <a:gd name="T36" fmla="*/ 87400781 w 1990"/>
                <a:gd name="T37" fmla="*/ 429805 h 261"/>
                <a:gd name="T38" fmla="*/ 94134838 w 1990"/>
                <a:gd name="T39" fmla="*/ 931066 h 261"/>
                <a:gd name="T40" fmla="*/ 100938815 w 1990"/>
                <a:gd name="T41" fmla="*/ 1575773 h 261"/>
                <a:gd name="T42" fmla="*/ 107883162 w 1990"/>
                <a:gd name="T43" fmla="*/ 2363660 h 261"/>
                <a:gd name="T44" fmla="*/ 114967880 w 1990"/>
                <a:gd name="T45" fmla="*/ 3366181 h 261"/>
                <a:gd name="T46" fmla="*/ 122262887 w 1990"/>
                <a:gd name="T47" fmla="*/ 4512149 h 261"/>
                <a:gd name="T48" fmla="*/ 127664223 w 1990"/>
                <a:gd name="T49" fmla="*/ 5729841 h 261"/>
                <a:gd name="T50" fmla="*/ 130539956 w 1990"/>
                <a:gd name="T51" fmla="*/ 7305614 h 261"/>
                <a:gd name="T52" fmla="*/ 132854738 w 1990"/>
                <a:gd name="T53" fmla="*/ 9096022 h 261"/>
                <a:gd name="T54" fmla="*/ 134608570 w 1990"/>
                <a:gd name="T55" fmla="*/ 11029877 h 261"/>
                <a:gd name="T56" fmla="*/ 136081662 w 1990"/>
                <a:gd name="T57" fmla="*/ 12963732 h 261"/>
                <a:gd name="T58" fmla="*/ 137274013 w 1990"/>
                <a:gd name="T59" fmla="*/ 14897587 h 261"/>
                <a:gd name="T60" fmla="*/ 138256074 w 1990"/>
                <a:gd name="T61" fmla="*/ 16616539 h 261"/>
                <a:gd name="T62" fmla="*/ 139097765 w 1990"/>
                <a:gd name="T63" fmla="*/ 18120589 h 261"/>
                <a:gd name="T64" fmla="*/ 135380076 w 1990"/>
                <a:gd name="T65" fmla="*/ 18621849 h 261"/>
                <a:gd name="T66" fmla="*/ 126892452 w 1990"/>
                <a:gd name="T67" fmla="*/ 18550394 h 261"/>
                <a:gd name="T68" fmla="*/ 118405093 w 1990"/>
                <a:gd name="T69" fmla="*/ 18478670 h 261"/>
                <a:gd name="T70" fmla="*/ 109987654 w 1990"/>
                <a:gd name="T71" fmla="*/ 18407215 h 261"/>
                <a:gd name="T72" fmla="*/ 101429846 w 1990"/>
                <a:gd name="T73" fmla="*/ 18335491 h 261"/>
                <a:gd name="T74" fmla="*/ 92942222 w 1990"/>
                <a:gd name="T75" fmla="*/ 18263768 h 261"/>
                <a:gd name="T76" fmla="*/ 84384678 w 1990"/>
                <a:gd name="T77" fmla="*/ 18263768 h 261"/>
                <a:gd name="T78" fmla="*/ 75967239 w 1990"/>
                <a:gd name="T79" fmla="*/ 18192312 h 261"/>
                <a:gd name="T80" fmla="*/ 67409430 w 1990"/>
                <a:gd name="T81" fmla="*/ 18120589 h 261"/>
                <a:gd name="T82" fmla="*/ 58921806 w 1990"/>
                <a:gd name="T83" fmla="*/ 18120589 h 261"/>
                <a:gd name="T84" fmla="*/ 50364262 w 1990"/>
                <a:gd name="T85" fmla="*/ 18120589 h 261"/>
                <a:gd name="T86" fmla="*/ 41876639 w 1990"/>
                <a:gd name="T87" fmla="*/ 17977410 h 261"/>
                <a:gd name="T88" fmla="*/ 33459200 w 1990"/>
                <a:gd name="T89" fmla="*/ 17977410 h 261"/>
                <a:gd name="T90" fmla="*/ 24971576 w 1990"/>
                <a:gd name="T91" fmla="*/ 17977410 h 261"/>
                <a:gd name="T92" fmla="*/ 16484217 w 1990"/>
                <a:gd name="T93" fmla="*/ 18120589 h 261"/>
                <a:gd name="T94" fmla="*/ 8066778 w 1990"/>
                <a:gd name="T95" fmla="*/ 18120589 h 261"/>
                <a:gd name="T96" fmla="*/ 3296843 w 1990"/>
                <a:gd name="T97" fmla="*/ 17762507 h 261"/>
                <a:gd name="T98" fmla="*/ 2174412 w 1990"/>
                <a:gd name="T99" fmla="*/ 17189523 h 261"/>
                <a:gd name="T100" fmla="*/ 1122431 w 1990"/>
                <a:gd name="T101" fmla="*/ 16616539 h 261"/>
                <a:gd name="T102" fmla="*/ 280475 w 1990"/>
                <a:gd name="T103" fmla="*/ 16258457 h 26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0"/>
                <a:gd name="T157" fmla="*/ 0 h 261"/>
                <a:gd name="T158" fmla="*/ 1990 w 1990"/>
                <a:gd name="T159" fmla="*/ 261 h 26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0" h="261">
                  <a:moveTo>
                    <a:pt x="0" y="225"/>
                  </a:moveTo>
                  <a:lnTo>
                    <a:pt x="7" y="216"/>
                  </a:lnTo>
                  <a:lnTo>
                    <a:pt x="15" y="207"/>
                  </a:lnTo>
                  <a:lnTo>
                    <a:pt x="23" y="198"/>
                  </a:lnTo>
                  <a:lnTo>
                    <a:pt x="32" y="189"/>
                  </a:lnTo>
                  <a:lnTo>
                    <a:pt x="42" y="180"/>
                  </a:lnTo>
                  <a:lnTo>
                    <a:pt x="52" y="171"/>
                  </a:lnTo>
                  <a:lnTo>
                    <a:pt x="63" y="162"/>
                  </a:lnTo>
                  <a:lnTo>
                    <a:pt x="76" y="153"/>
                  </a:lnTo>
                  <a:lnTo>
                    <a:pt x="89" y="143"/>
                  </a:lnTo>
                  <a:lnTo>
                    <a:pt x="104" y="134"/>
                  </a:lnTo>
                  <a:lnTo>
                    <a:pt x="120" y="124"/>
                  </a:lnTo>
                  <a:lnTo>
                    <a:pt x="137" y="114"/>
                  </a:lnTo>
                  <a:lnTo>
                    <a:pt x="156" y="104"/>
                  </a:lnTo>
                  <a:lnTo>
                    <a:pt x="176" y="94"/>
                  </a:lnTo>
                  <a:lnTo>
                    <a:pt x="199" y="83"/>
                  </a:lnTo>
                  <a:lnTo>
                    <a:pt x="223" y="73"/>
                  </a:lnTo>
                  <a:lnTo>
                    <a:pt x="277" y="64"/>
                  </a:lnTo>
                  <a:lnTo>
                    <a:pt x="328" y="56"/>
                  </a:lnTo>
                  <a:lnTo>
                    <a:pt x="380" y="48"/>
                  </a:lnTo>
                  <a:lnTo>
                    <a:pt x="431" y="41"/>
                  </a:lnTo>
                  <a:lnTo>
                    <a:pt x="481" y="34"/>
                  </a:lnTo>
                  <a:lnTo>
                    <a:pt x="531" y="29"/>
                  </a:lnTo>
                  <a:lnTo>
                    <a:pt x="580" y="23"/>
                  </a:lnTo>
                  <a:lnTo>
                    <a:pt x="628" y="18"/>
                  </a:lnTo>
                  <a:lnTo>
                    <a:pt x="677" y="14"/>
                  </a:lnTo>
                  <a:lnTo>
                    <a:pt x="726" y="11"/>
                  </a:lnTo>
                  <a:lnTo>
                    <a:pt x="774" y="7"/>
                  </a:lnTo>
                  <a:lnTo>
                    <a:pt x="821" y="4"/>
                  </a:lnTo>
                  <a:lnTo>
                    <a:pt x="868" y="2"/>
                  </a:lnTo>
                  <a:lnTo>
                    <a:pt x="915" y="1"/>
                  </a:lnTo>
                  <a:lnTo>
                    <a:pt x="963" y="0"/>
                  </a:lnTo>
                  <a:lnTo>
                    <a:pt x="1010" y="0"/>
                  </a:lnTo>
                  <a:lnTo>
                    <a:pt x="1057" y="0"/>
                  </a:lnTo>
                  <a:lnTo>
                    <a:pt x="1104" y="1"/>
                  </a:lnTo>
                  <a:lnTo>
                    <a:pt x="1151" y="2"/>
                  </a:lnTo>
                  <a:lnTo>
                    <a:pt x="1198" y="4"/>
                  </a:lnTo>
                  <a:lnTo>
                    <a:pt x="1246" y="6"/>
                  </a:lnTo>
                  <a:lnTo>
                    <a:pt x="1294" y="10"/>
                  </a:lnTo>
                  <a:lnTo>
                    <a:pt x="1342" y="13"/>
                  </a:lnTo>
                  <a:lnTo>
                    <a:pt x="1390" y="17"/>
                  </a:lnTo>
                  <a:lnTo>
                    <a:pt x="1439" y="22"/>
                  </a:lnTo>
                  <a:lnTo>
                    <a:pt x="1489" y="28"/>
                  </a:lnTo>
                  <a:lnTo>
                    <a:pt x="1538" y="33"/>
                  </a:lnTo>
                  <a:lnTo>
                    <a:pt x="1589" y="40"/>
                  </a:lnTo>
                  <a:lnTo>
                    <a:pt x="1639" y="47"/>
                  </a:lnTo>
                  <a:lnTo>
                    <a:pt x="1691" y="55"/>
                  </a:lnTo>
                  <a:lnTo>
                    <a:pt x="1743" y="63"/>
                  </a:lnTo>
                  <a:lnTo>
                    <a:pt x="1796" y="72"/>
                  </a:lnTo>
                  <a:lnTo>
                    <a:pt x="1820" y="80"/>
                  </a:lnTo>
                  <a:lnTo>
                    <a:pt x="1841" y="91"/>
                  </a:lnTo>
                  <a:lnTo>
                    <a:pt x="1861" y="102"/>
                  </a:lnTo>
                  <a:lnTo>
                    <a:pt x="1878" y="114"/>
                  </a:lnTo>
                  <a:lnTo>
                    <a:pt x="1894" y="127"/>
                  </a:lnTo>
                  <a:lnTo>
                    <a:pt x="1908" y="140"/>
                  </a:lnTo>
                  <a:lnTo>
                    <a:pt x="1919" y="154"/>
                  </a:lnTo>
                  <a:lnTo>
                    <a:pt x="1930" y="168"/>
                  </a:lnTo>
                  <a:lnTo>
                    <a:pt x="1940" y="181"/>
                  </a:lnTo>
                  <a:lnTo>
                    <a:pt x="1948" y="195"/>
                  </a:lnTo>
                  <a:lnTo>
                    <a:pt x="1957" y="208"/>
                  </a:lnTo>
                  <a:lnTo>
                    <a:pt x="1963" y="220"/>
                  </a:lnTo>
                  <a:lnTo>
                    <a:pt x="1971" y="232"/>
                  </a:lnTo>
                  <a:lnTo>
                    <a:pt x="1977" y="243"/>
                  </a:lnTo>
                  <a:lnTo>
                    <a:pt x="1983" y="253"/>
                  </a:lnTo>
                  <a:lnTo>
                    <a:pt x="1990" y="261"/>
                  </a:lnTo>
                  <a:lnTo>
                    <a:pt x="1930" y="260"/>
                  </a:lnTo>
                  <a:lnTo>
                    <a:pt x="1869" y="260"/>
                  </a:lnTo>
                  <a:lnTo>
                    <a:pt x="1809" y="259"/>
                  </a:lnTo>
                  <a:lnTo>
                    <a:pt x="1748" y="259"/>
                  </a:lnTo>
                  <a:lnTo>
                    <a:pt x="1688" y="258"/>
                  </a:lnTo>
                  <a:lnTo>
                    <a:pt x="1628" y="257"/>
                  </a:lnTo>
                  <a:lnTo>
                    <a:pt x="1568" y="257"/>
                  </a:lnTo>
                  <a:lnTo>
                    <a:pt x="1507" y="257"/>
                  </a:lnTo>
                  <a:lnTo>
                    <a:pt x="1446" y="256"/>
                  </a:lnTo>
                  <a:lnTo>
                    <a:pt x="1386" y="256"/>
                  </a:lnTo>
                  <a:lnTo>
                    <a:pt x="1325" y="255"/>
                  </a:lnTo>
                  <a:lnTo>
                    <a:pt x="1264" y="255"/>
                  </a:lnTo>
                  <a:lnTo>
                    <a:pt x="1203" y="255"/>
                  </a:lnTo>
                  <a:lnTo>
                    <a:pt x="1142" y="254"/>
                  </a:lnTo>
                  <a:lnTo>
                    <a:pt x="1083" y="254"/>
                  </a:lnTo>
                  <a:lnTo>
                    <a:pt x="1022" y="254"/>
                  </a:lnTo>
                  <a:lnTo>
                    <a:pt x="961" y="253"/>
                  </a:lnTo>
                  <a:lnTo>
                    <a:pt x="900" y="253"/>
                  </a:lnTo>
                  <a:lnTo>
                    <a:pt x="840" y="253"/>
                  </a:lnTo>
                  <a:lnTo>
                    <a:pt x="779" y="253"/>
                  </a:lnTo>
                  <a:lnTo>
                    <a:pt x="718" y="253"/>
                  </a:lnTo>
                  <a:lnTo>
                    <a:pt x="657" y="253"/>
                  </a:lnTo>
                  <a:lnTo>
                    <a:pt x="597" y="251"/>
                  </a:lnTo>
                  <a:lnTo>
                    <a:pt x="536" y="251"/>
                  </a:lnTo>
                  <a:lnTo>
                    <a:pt x="477" y="251"/>
                  </a:lnTo>
                  <a:lnTo>
                    <a:pt x="416" y="251"/>
                  </a:lnTo>
                  <a:lnTo>
                    <a:pt x="356" y="251"/>
                  </a:lnTo>
                  <a:lnTo>
                    <a:pt x="296" y="251"/>
                  </a:lnTo>
                  <a:lnTo>
                    <a:pt x="235" y="253"/>
                  </a:lnTo>
                  <a:lnTo>
                    <a:pt x="175" y="253"/>
                  </a:lnTo>
                  <a:lnTo>
                    <a:pt x="115" y="253"/>
                  </a:lnTo>
                  <a:lnTo>
                    <a:pt x="55" y="253"/>
                  </a:lnTo>
                  <a:lnTo>
                    <a:pt x="47" y="248"/>
                  </a:lnTo>
                  <a:lnTo>
                    <a:pt x="38" y="243"/>
                  </a:lnTo>
                  <a:lnTo>
                    <a:pt x="31" y="240"/>
                  </a:lnTo>
                  <a:lnTo>
                    <a:pt x="23" y="235"/>
                  </a:lnTo>
                  <a:lnTo>
                    <a:pt x="16" y="232"/>
                  </a:lnTo>
                  <a:lnTo>
                    <a:pt x="11" y="229"/>
                  </a:lnTo>
                  <a:lnTo>
                    <a:pt x="4" y="227"/>
                  </a:lnTo>
                  <a:lnTo>
                    <a:pt x="0" y="225"/>
                  </a:lnTo>
                  <a:close/>
                </a:path>
              </a:pathLst>
            </a:custGeom>
            <a:solidFill>
              <a:srgbClr val="605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6" name="Freeform 2676"/>
            <p:cNvSpPr>
              <a:spLocks/>
            </p:cNvSpPr>
            <p:nvPr/>
          </p:nvSpPr>
          <p:spPr bwMode="auto">
            <a:xfrm>
              <a:off x="1868488" y="4932363"/>
              <a:ext cx="525463" cy="65088"/>
            </a:xfrm>
            <a:custGeom>
              <a:avLst/>
              <a:gdLst>
                <a:gd name="T0" fmla="*/ 493086 w 1980"/>
                <a:gd name="T1" fmla="*/ 14390153 h 251"/>
                <a:gd name="T2" fmla="*/ 1690239 w 1980"/>
                <a:gd name="T3" fmla="*/ 13247094 h 251"/>
                <a:gd name="T4" fmla="*/ 3169232 w 1980"/>
                <a:gd name="T5" fmla="*/ 12104034 h 251"/>
                <a:gd name="T6" fmla="*/ 4648224 w 1980"/>
                <a:gd name="T7" fmla="*/ 10893553 h 251"/>
                <a:gd name="T8" fmla="*/ 6549976 w 1980"/>
                <a:gd name="T9" fmla="*/ 9683072 h 251"/>
                <a:gd name="T10" fmla="*/ 8662709 w 1980"/>
                <a:gd name="T11" fmla="*/ 8338265 h 251"/>
                <a:gd name="T12" fmla="*/ 11127873 w 1980"/>
                <a:gd name="T13" fmla="*/ 7060622 h 251"/>
                <a:gd name="T14" fmla="*/ 14085858 w 1980"/>
                <a:gd name="T15" fmla="*/ 5715816 h 251"/>
                <a:gd name="T16" fmla="*/ 19509008 w 1980"/>
                <a:gd name="T17" fmla="*/ 4370750 h 251"/>
                <a:gd name="T18" fmla="*/ 26763051 w 1980"/>
                <a:gd name="T19" fmla="*/ 3294853 h 251"/>
                <a:gd name="T20" fmla="*/ 33876440 w 1980"/>
                <a:gd name="T21" fmla="*/ 2353541 h 251"/>
                <a:gd name="T22" fmla="*/ 40849175 w 1980"/>
                <a:gd name="T23" fmla="*/ 1681137 h 251"/>
                <a:gd name="T24" fmla="*/ 47680725 w 1980"/>
                <a:gd name="T25" fmla="*/ 1008734 h 251"/>
                <a:gd name="T26" fmla="*/ 54512275 w 1980"/>
                <a:gd name="T27" fmla="*/ 538078 h 251"/>
                <a:gd name="T28" fmla="*/ 61203170 w 1980"/>
                <a:gd name="T29" fmla="*/ 201747 h 251"/>
                <a:gd name="T30" fmla="*/ 67893800 w 1980"/>
                <a:gd name="T31" fmla="*/ 67163 h 251"/>
                <a:gd name="T32" fmla="*/ 74514369 w 1980"/>
                <a:gd name="T33" fmla="*/ 0 h 251"/>
                <a:gd name="T34" fmla="*/ 81134672 w 1980"/>
                <a:gd name="T35" fmla="*/ 134584 h 251"/>
                <a:gd name="T36" fmla="*/ 87895894 w 1980"/>
                <a:gd name="T37" fmla="*/ 403494 h 251"/>
                <a:gd name="T38" fmla="*/ 94657117 w 1980"/>
                <a:gd name="T39" fmla="*/ 941313 h 251"/>
                <a:gd name="T40" fmla="*/ 101559259 w 1980"/>
                <a:gd name="T41" fmla="*/ 1546553 h 251"/>
                <a:gd name="T42" fmla="*/ 108531729 w 1980"/>
                <a:gd name="T43" fmla="*/ 2286378 h 251"/>
                <a:gd name="T44" fmla="*/ 115715445 w 1980"/>
                <a:gd name="T45" fmla="*/ 3227691 h 251"/>
                <a:gd name="T46" fmla="*/ 122969754 w 1980"/>
                <a:gd name="T47" fmla="*/ 4303587 h 251"/>
                <a:gd name="T48" fmla="*/ 128251984 w 1980"/>
                <a:gd name="T49" fmla="*/ 5446647 h 251"/>
                <a:gd name="T50" fmla="*/ 130857802 w 1980"/>
                <a:gd name="T51" fmla="*/ 6791712 h 251"/>
                <a:gd name="T52" fmla="*/ 132970801 w 1980"/>
                <a:gd name="T53" fmla="*/ 8338265 h 251"/>
                <a:gd name="T54" fmla="*/ 134731367 w 1980"/>
                <a:gd name="T55" fmla="*/ 10086565 h 251"/>
                <a:gd name="T56" fmla="*/ 136069705 w 1980"/>
                <a:gd name="T57" fmla="*/ 11834865 h 251"/>
                <a:gd name="T58" fmla="*/ 137196532 w 1980"/>
                <a:gd name="T59" fmla="*/ 13448840 h 251"/>
                <a:gd name="T60" fmla="*/ 138112111 w 1980"/>
                <a:gd name="T61" fmla="*/ 15062815 h 251"/>
                <a:gd name="T62" fmla="*/ 139027691 w 1980"/>
                <a:gd name="T63" fmla="*/ 16340200 h 251"/>
                <a:gd name="T64" fmla="*/ 135506027 w 1980"/>
                <a:gd name="T65" fmla="*/ 16743694 h 251"/>
                <a:gd name="T66" fmla="*/ 127406731 w 1980"/>
                <a:gd name="T67" fmla="*/ 16541947 h 251"/>
                <a:gd name="T68" fmla="*/ 119377763 w 1980"/>
                <a:gd name="T69" fmla="*/ 16407622 h 251"/>
                <a:gd name="T70" fmla="*/ 111207875 w 1980"/>
                <a:gd name="T71" fmla="*/ 16205875 h 251"/>
                <a:gd name="T72" fmla="*/ 103108579 w 1980"/>
                <a:gd name="T73" fmla="*/ 16071290 h 251"/>
                <a:gd name="T74" fmla="*/ 95009283 w 1980"/>
                <a:gd name="T75" fmla="*/ 15936965 h 251"/>
                <a:gd name="T76" fmla="*/ 86769068 w 1980"/>
                <a:gd name="T77" fmla="*/ 15869544 h 251"/>
                <a:gd name="T78" fmla="*/ 78669507 w 1980"/>
                <a:gd name="T79" fmla="*/ 15667797 h 251"/>
                <a:gd name="T80" fmla="*/ 70429292 w 1980"/>
                <a:gd name="T81" fmla="*/ 15600634 h 251"/>
                <a:gd name="T82" fmla="*/ 62329996 w 1980"/>
                <a:gd name="T83" fmla="*/ 15533472 h 251"/>
                <a:gd name="T84" fmla="*/ 54089781 w 1980"/>
                <a:gd name="T85" fmla="*/ 15533472 h 251"/>
                <a:gd name="T86" fmla="*/ 45990486 w 1980"/>
                <a:gd name="T87" fmla="*/ 15466050 h 251"/>
                <a:gd name="T88" fmla="*/ 37961517 w 1980"/>
                <a:gd name="T89" fmla="*/ 15466050 h 251"/>
                <a:gd name="T90" fmla="*/ 29861956 w 1980"/>
                <a:gd name="T91" fmla="*/ 15466050 h 251"/>
                <a:gd name="T92" fmla="*/ 21832988 w 1980"/>
                <a:gd name="T93" fmla="*/ 15466050 h 251"/>
                <a:gd name="T94" fmla="*/ 13944939 w 1980"/>
                <a:gd name="T95" fmla="*/ 15533472 h 251"/>
                <a:gd name="T96" fmla="*/ 8451462 w 1980"/>
                <a:gd name="T97" fmla="*/ 15331725 h 251"/>
                <a:gd name="T98" fmla="*/ 5634396 w 1980"/>
                <a:gd name="T99" fmla="*/ 14995394 h 251"/>
                <a:gd name="T100" fmla="*/ 3169232 w 1980"/>
                <a:gd name="T101" fmla="*/ 14861068 h 251"/>
                <a:gd name="T102" fmla="*/ 985907 w 1980"/>
                <a:gd name="T103" fmla="*/ 14861068 h 2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80"/>
                <a:gd name="T157" fmla="*/ 0 h 251"/>
                <a:gd name="T158" fmla="*/ 1980 w 1980"/>
                <a:gd name="T159" fmla="*/ 251 h 2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80" h="251">
                  <a:moveTo>
                    <a:pt x="0" y="223"/>
                  </a:moveTo>
                  <a:lnTo>
                    <a:pt x="7" y="214"/>
                  </a:lnTo>
                  <a:lnTo>
                    <a:pt x="16" y="206"/>
                  </a:lnTo>
                  <a:lnTo>
                    <a:pt x="24" y="197"/>
                  </a:lnTo>
                  <a:lnTo>
                    <a:pt x="34" y="188"/>
                  </a:lnTo>
                  <a:lnTo>
                    <a:pt x="45" y="180"/>
                  </a:lnTo>
                  <a:lnTo>
                    <a:pt x="55" y="171"/>
                  </a:lnTo>
                  <a:lnTo>
                    <a:pt x="66" y="162"/>
                  </a:lnTo>
                  <a:lnTo>
                    <a:pt x="79" y="153"/>
                  </a:lnTo>
                  <a:lnTo>
                    <a:pt x="93" y="144"/>
                  </a:lnTo>
                  <a:lnTo>
                    <a:pt x="107" y="134"/>
                  </a:lnTo>
                  <a:lnTo>
                    <a:pt x="123" y="124"/>
                  </a:lnTo>
                  <a:lnTo>
                    <a:pt x="140" y="115"/>
                  </a:lnTo>
                  <a:lnTo>
                    <a:pt x="158" y="105"/>
                  </a:lnTo>
                  <a:lnTo>
                    <a:pt x="178" y="94"/>
                  </a:lnTo>
                  <a:lnTo>
                    <a:pt x="200" y="85"/>
                  </a:lnTo>
                  <a:lnTo>
                    <a:pt x="223" y="74"/>
                  </a:lnTo>
                  <a:lnTo>
                    <a:pt x="277" y="65"/>
                  </a:lnTo>
                  <a:lnTo>
                    <a:pt x="328" y="57"/>
                  </a:lnTo>
                  <a:lnTo>
                    <a:pt x="380" y="49"/>
                  </a:lnTo>
                  <a:lnTo>
                    <a:pt x="431" y="42"/>
                  </a:lnTo>
                  <a:lnTo>
                    <a:pt x="481" y="35"/>
                  </a:lnTo>
                  <a:lnTo>
                    <a:pt x="531" y="30"/>
                  </a:lnTo>
                  <a:lnTo>
                    <a:pt x="580" y="25"/>
                  </a:lnTo>
                  <a:lnTo>
                    <a:pt x="629" y="19"/>
                  </a:lnTo>
                  <a:lnTo>
                    <a:pt x="677" y="15"/>
                  </a:lnTo>
                  <a:lnTo>
                    <a:pt x="726" y="11"/>
                  </a:lnTo>
                  <a:lnTo>
                    <a:pt x="774" y="8"/>
                  </a:lnTo>
                  <a:lnTo>
                    <a:pt x="822" y="5"/>
                  </a:lnTo>
                  <a:lnTo>
                    <a:pt x="869" y="3"/>
                  </a:lnTo>
                  <a:lnTo>
                    <a:pt x="916" y="2"/>
                  </a:lnTo>
                  <a:lnTo>
                    <a:pt x="964" y="1"/>
                  </a:lnTo>
                  <a:lnTo>
                    <a:pt x="1011" y="0"/>
                  </a:lnTo>
                  <a:lnTo>
                    <a:pt x="1058" y="0"/>
                  </a:lnTo>
                  <a:lnTo>
                    <a:pt x="1105" y="1"/>
                  </a:lnTo>
                  <a:lnTo>
                    <a:pt x="1152" y="2"/>
                  </a:lnTo>
                  <a:lnTo>
                    <a:pt x="1200" y="4"/>
                  </a:lnTo>
                  <a:lnTo>
                    <a:pt x="1248" y="6"/>
                  </a:lnTo>
                  <a:lnTo>
                    <a:pt x="1295" y="10"/>
                  </a:lnTo>
                  <a:lnTo>
                    <a:pt x="1344" y="14"/>
                  </a:lnTo>
                  <a:lnTo>
                    <a:pt x="1392" y="18"/>
                  </a:lnTo>
                  <a:lnTo>
                    <a:pt x="1442" y="23"/>
                  </a:lnTo>
                  <a:lnTo>
                    <a:pt x="1491" y="28"/>
                  </a:lnTo>
                  <a:lnTo>
                    <a:pt x="1541" y="34"/>
                  </a:lnTo>
                  <a:lnTo>
                    <a:pt x="1591" y="41"/>
                  </a:lnTo>
                  <a:lnTo>
                    <a:pt x="1643" y="48"/>
                  </a:lnTo>
                  <a:lnTo>
                    <a:pt x="1694" y="56"/>
                  </a:lnTo>
                  <a:lnTo>
                    <a:pt x="1746" y="64"/>
                  </a:lnTo>
                  <a:lnTo>
                    <a:pt x="1800" y="73"/>
                  </a:lnTo>
                  <a:lnTo>
                    <a:pt x="1821" y="81"/>
                  </a:lnTo>
                  <a:lnTo>
                    <a:pt x="1841" y="91"/>
                  </a:lnTo>
                  <a:lnTo>
                    <a:pt x="1858" y="101"/>
                  </a:lnTo>
                  <a:lnTo>
                    <a:pt x="1874" y="112"/>
                  </a:lnTo>
                  <a:lnTo>
                    <a:pt x="1888" y="124"/>
                  </a:lnTo>
                  <a:lnTo>
                    <a:pt x="1901" y="137"/>
                  </a:lnTo>
                  <a:lnTo>
                    <a:pt x="1913" y="150"/>
                  </a:lnTo>
                  <a:lnTo>
                    <a:pt x="1923" y="163"/>
                  </a:lnTo>
                  <a:lnTo>
                    <a:pt x="1932" y="176"/>
                  </a:lnTo>
                  <a:lnTo>
                    <a:pt x="1941" y="188"/>
                  </a:lnTo>
                  <a:lnTo>
                    <a:pt x="1948" y="200"/>
                  </a:lnTo>
                  <a:lnTo>
                    <a:pt x="1955" y="212"/>
                  </a:lnTo>
                  <a:lnTo>
                    <a:pt x="1961" y="224"/>
                  </a:lnTo>
                  <a:lnTo>
                    <a:pt x="1967" y="233"/>
                  </a:lnTo>
                  <a:lnTo>
                    <a:pt x="1974" y="243"/>
                  </a:lnTo>
                  <a:lnTo>
                    <a:pt x="1980" y="251"/>
                  </a:lnTo>
                  <a:lnTo>
                    <a:pt x="1924" y="249"/>
                  </a:lnTo>
                  <a:lnTo>
                    <a:pt x="1867" y="247"/>
                  </a:lnTo>
                  <a:lnTo>
                    <a:pt x="1809" y="246"/>
                  </a:lnTo>
                  <a:lnTo>
                    <a:pt x="1753" y="245"/>
                  </a:lnTo>
                  <a:lnTo>
                    <a:pt x="1695" y="244"/>
                  </a:lnTo>
                  <a:lnTo>
                    <a:pt x="1637" y="242"/>
                  </a:lnTo>
                  <a:lnTo>
                    <a:pt x="1579" y="241"/>
                  </a:lnTo>
                  <a:lnTo>
                    <a:pt x="1522" y="240"/>
                  </a:lnTo>
                  <a:lnTo>
                    <a:pt x="1464" y="239"/>
                  </a:lnTo>
                  <a:lnTo>
                    <a:pt x="1406" y="238"/>
                  </a:lnTo>
                  <a:lnTo>
                    <a:pt x="1349" y="237"/>
                  </a:lnTo>
                  <a:lnTo>
                    <a:pt x="1290" y="237"/>
                  </a:lnTo>
                  <a:lnTo>
                    <a:pt x="1232" y="236"/>
                  </a:lnTo>
                  <a:lnTo>
                    <a:pt x="1174" y="235"/>
                  </a:lnTo>
                  <a:lnTo>
                    <a:pt x="1117" y="233"/>
                  </a:lnTo>
                  <a:lnTo>
                    <a:pt x="1058" y="233"/>
                  </a:lnTo>
                  <a:lnTo>
                    <a:pt x="1000" y="232"/>
                  </a:lnTo>
                  <a:lnTo>
                    <a:pt x="943" y="232"/>
                  </a:lnTo>
                  <a:lnTo>
                    <a:pt x="885" y="231"/>
                  </a:lnTo>
                  <a:lnTo>
                    <a:pt x="826" y="231"/>
                  </a:lnTo>
                  <a:lnTo>
                    <a:pt x="768" y="231"/>
                  </a:lnTo>
                  <a:lnTo>
                    <a:pt x="711" y="230"/>
                  </a:lnTo>
                  <a:lnTo>
                    <a:pt x="653" y="230"/>
                  </a:lnTo>
                  <a:lnTo>
                    <a:pt x="596" y="230"/>
                  </a:lnTo>
                  <a:lnTo>
                    <a:pt x="539" y="230"/>
                  </a:lnTo>
                  <a:lnTo>
                    <a:pt x="481" y="230"/>
                  </a:lnTo>
                  <a:lnTo>
                    <a:pt x="424" y="230"/>
                  </a:lnTo>
                  <a:lnTo>
                    <a:pt x="368" y="230"/>
                  </a:lnTo>
                  <a:lnTo>
                    <a:pt x="310" y="230"/>
                  </a:lnTo>
                  <a:lnTo>
                    <a:pt x="253" y="230"/>
                  </a:lnTo>
                  <a:lnTo>
                    <a:pt x="198" y="231"/>
                  </a:lnTo>
                  <a:lnTo>
                    <a:pt x="141" y="231"/>
                  </a:lnTo>
                  <a:lnTo>
                    <a:pt x="120" y="228"/>
                  </a:lnTo>
                  <a:lnTo>
                    <a:pt x="100" y="225"/>
                  </a:lnTo>
                  <a:lnTo>
                    <a:pt x="80" y="223"/>
                  </a:lnTo>
                  <a:lnTo>
                    <a:pt x="62" y="221"/>
                  </a:lnTo>
                  <a:lnTo>
                    <a:pt x="45" y="221"/>
                  </a:lnTo>
                  <a:lnTo>
                    <a:pt x="29" y="221"/>
                  </a:lnTo>
                  <a:lnTo>
                    <a:pt x="14" y="221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6D60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7" name="Freeform 2677"/>
            <p:cNvSpPr>
              <a:spLocks/>
            </p:cNvSpPr>
            <p:nvPr/>
          </p:nvSpPr>
          <p:spPr bwMode="auto">
            <a:xfrm>
              <a:off x="1868488" y="4932363"/>
              <a:ext cx="522288" cy="63500"/>
            </a:xfrm>
            <a:custGeom>
              <a:avLst/>
              <a:gdLst>
                <a:gd name="T0" fmla="*/ 562321 w 1970"/>
                <a:gd name="T1" fmla="*/ 15020151 h 238"/>
                <a:gd name="T2" fmla="*/ 1897735 w 1970"/>
                <a:gd name="T3" fmla="*/ 13810183 h 238"/>
                <a:gd name="T4" fmla="*/ 3373927 w 1970"/>
                <a:gd name="T5" fmla="*/ 12599947 h 238"/>
                <a:gd name="T6" fmla="*/ 4920112 w 1970"/>
                <a:gd name="T7" fmla="*/ 11389712 h 238"/>
                <a:gd name="T8" fmla="*/ 6818112 w 1970"/>
                <a:gd name="T9" fmla="*/ 10108506 h 238"/>
                <a:gd name="T10" fmla="*/ 8926618 w 1970"/>
                <a:gd name="T11" fmla="*/ 8755796 h 238"/>
                <a:gd name="T12" fmla="*/ 11386939 w 1970"/>
                <a:gd name="T13" fmla="*/ 7403353 h 238"/>
                <a:gd name="T14" fmla="*/ 14198280 w 1970"/>
                <a:gd name="T15" fmla="*/ 6050910 h 238"/>
                <a:gd name="T16" fmla="*/ 19540464 w 1970"/>
                <a:gd name="T17" fmla="*/ 4769437 h 238"/>
                <a:gd name="T18" fmla="*/ 26780118 w 1970"/>
                <a:gd name="T19" fmla="*/ 3630439 h 238"/>
                <a:gd name="T20" fmla="*/ 33879258 w 1970"/>
                <a:gd name="T21" fmla="*/ 2633916 h 238"/>
                <a:gd name="T22" fmla="*/ 40837884 w 1970"/>
                <a:gd name="T23" fmla="*/ 1779601 h 238"/>
                <a:gd name="T24" fmla="*/ 47796510 w 1970"/>
                <a:gd name="T25" fmla="*/ 1067761 h 238"/>
                <a:gd name="T26" fmla="*/ 54544365 w 1970"/>
                <a:gd name="T27" fmla="*/ 569366 h 238"/>
                <a:gd name="T28" fmla="*/ 61221698 w 1970"/>
                <a:gd name="T29" fmla="*/ 213445 h 238"/>
                <a:gd name="T30" fmla="*/ 67829039 w 1970"/>
                <a:gd name="T31" fmla="*/ 0 h 238"/>
                <a:gd name="T32" fmla="*/ 74506372 w 1970"/>
                <a:gd name="T33" fmla="*/ 0 h 238"/>
                <a:gd name="T34" fmla="*/ 81113447 w 1970"/>
                <a:gd name="T35" fmla="*/ 142475 h 238"/>
                <a:gd name="T36" fmla="*/ 87791045 w 1970"/>
                <a:gd name="T37" fmla="*/ 498395 h 238"/>
                <a:gd name="T38" fmla="*/ 94538635 w 1970"/>
                <a:gd name="T39" fmla="*/ 925286 h 238"/>
                <a:gd name="T40" fmla="*/ 101497261 w 1970"/>
                <a:gd name="T41" fmla="*/ 1566155 h 238"/>
                <a:gd name="T42" fmla="*/ 108455887 w 1970"/>
                <a:gd name="T43" fmla="*/ 2349233 h 238"/>
                <a:gd name="T44" fmla="*/ 115555292 w 1970"/>
                <a:gd name="T45" fmla="*/ 3345756 h 238"/>
                <a:gd name="T46" fmla="*/ 122794946 w 1970"/>
                <a:gd name="T47" fmla="*/ 4484754 h 238"/>
                <a:gd name="T48" fmla="*/ 129261508 w 1970"/>
                <a:gd name="T49" fmla="*/ 6335592 h 238"/>
                <a:gd name="T50" fmla="*/ 133197757 w 1970"/>
                <a:gd name="T51" fmla="*/ 9396399 h 238"/>
                <a:gd name="T52" fmla="*/ 135728070 w 1970"/>
                <a:gd name="T53" fmla="*/ 12813393 h 238"/>
                <a:gd name="T54" fmla="*/ 137626069 w 1970"/>
                <a:gd name="T55" fmla="*/ 15803229 h 238"/>
                <a:gd name="T56" fmla="*/ 134673684 w 1970"/>
                <a:gd name="T57" fmla="*/ 16799752 h 238"/>
                <a:gd name="T58" fmla="*/ 127153002 w 1970"/>
                <a:gd name="T59" fmla="*/ 16515069 h 238"/>
                <a:gd name="T60" fmla="*/ 119491276 w 1970"/>
                <a:gd name="T61" fmla="*/ 16230387 h 238"/>
                <a:gd name="T62" fmla="*/ 111829814 w 1970"/>
                <a:gd name="T63" fmla="*/ 15945704 h 238"/>
                <a:gd name="T64" fmla="*/ 104098096 w 1970"/>
                <a:gd name="T65" fmla="*/ 15731992 h 238"/>
                <a:gd name="T66" fmla="*/ 96366378 w 1970"/>
                <a:gd name="T67" fmla="*/ 15589784 h 238"/>
                <a:gd name="T68" fmla="*/ 88564138 w 1970"/>
                <a:gd name="T69" fmla="*/ 15304834 h 238"/>
                <a:gd name="T70" fmla="*/ 80832419 w 1970"/>
                <a:gd name="T71" fmla="*/ 15162626 h 238"/>
                <a:gd name="T72" fmla="*/ 73030444 w 1970"/>
                <a:gd name="T73" fmla="*/ 15091389 h 238"/>
                <a:gd name="T74" fmla="*/ 65298461 w 1970"/>
                <a:gd name="T75" fmla="*/ 14948914 h 238"/>
                <a:gd name="T76" fmla="*/ 57566742 w 1970"/>
                <a:gd name="T77" fmla="*/ 14877943 h 238"/>
                <a:gd name="T78" fmla="*/ 49764767 w 1970"/>
                <a:gd name="T79" fmla="*/ 14877943 h 238"/>
                <a:gd name="T80" fmla="*/ 42243820 w 1970"/>
                <a:gd name="T81" fmla="*/ 14806706 h 238"/>
                <a:gd name="T82" fmla="*/ 34582094 w 1970"/>
                <a:gd name="T83" fmla="*/ 14806706 h 238"/>
                <a:gd name="T84" fmla="*/ 27061412 w 1970"/>
                <a:gd name="T85" fmla="*/ 14877943 h 238"/>
                <a:gd name="T86" fmla="*/ 19610721 w 1970"/>
                <a:gd name="T87" fmla="*/ 14877943 h 238"/>
                <a:gd name="T88" fmla="*/ 14690344 w 1970"/>
                <a:gd name="T89" fmla="*/ 14877943 h 238"/>
                <a:gd name="T90" fmla="*/ 12370802 w 1970"/>
                <a:gd name="T91" fmla="*/ 14735468 h 238"/>
                <a:gd name="T92" fmla="*/ 10192039 w 1970"/>
                <a:gd name="T93" fmla="*/ 14664231 h 238"/>
                <a:gd name="T94" fmla="*/ 8083268 w 1970"/>
                <a:gd name="T95" fmla="*/ 14664231 h 238"/>
                <a:gd name="T96" fmla="*/ 6044755 w 1970"/>
                <a:gd name="T97" fmla="*/ 14735468 h 238"/>
                <a:gd name="T98" fmla="*/ 4217277 w 1970"/>
                <a:gd name="T99" fmla="*/ 14877943 h 238"/>
                <a:gd name="T100" fmla="*/ 2389799 w 1970"/>
                <a:gd name="T101" fmla="*/ 15091389 h 238"/>
                <a:gd name="T102" fmla="*/ 773092 w 1970"/>
                <a:gd name="T103" fmla="*/ 15447309 h 23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70"/>
                <a:gd name="T157" fmla="*/ 0 h 238"/>
                <a:gd name="T158" fmla="*/ 1970 w 1970"/>
                <a:gd name="T159" fmla="*/ 238 h 23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70" h="238">
                  <a:moveTo>
                    <a:pt x="0" y="220"/>
                  </a:moveTo>
                  <a:lnTo>
                    <a:pt x="8" y="211"/>
                  </a:lnTo>
                  <a:lnTo>
                    <a:pt x="18" y="203"/>
                  </a:lnTo>
                  <a:lnTo>
                    <a:pt x="27" y="194"/>
                  </a:lnTo>
                  <a:lnTo>
                    <a:pt x="37" y="185"/>
                  </a:lnTo>
                  <a:lnTo>
                    <a:pt x="48" y="177"/>
                  </a:lnTo>
                  <a:lnTo>
                    <a:pt x="59" y="168"/>
                  </a:lnTo>
                  <a:lnTo>
                    <a:pt x="70" y="160"/>
                  </a:lnTo>
                  <a:lnTo>
                    <a:pt x="83" y="150"/>
                  </a:lnTo>
                  <a:lnTo>
                    <a:pt x="97" y="142"/>
                  </a:lnTo>
                  <a:lnTo>
                    <a:pt x="111" y="133"/>
                  </a:lnTo>
                  <a:lnTo>
                    <a:pt x="127" y="123"/>
                  </a:lnTo>
                  <a:lnTo>
                    <a:pt x="144" y="114"/>
                  </a:lnTo>
                  <a:lnTo>
                    <a:pt x="162" y="104"/>
                  </a:lnTo>
                  <a:lnTo>
                    <a:pt x="182" y="94"/>
                  </a:lnTo>
                  <a:lnTo>
                    <a:pt x="202" y="85"/>
                  </a:lnTo>
                  <a:lnTo>
                    <a:pt x="224" y="75"/>
                  </a:lnTo>
                  <a:lnTo>
                    <a:pt x="278" y="67"/>
                  </a:lnTo>
                  <a:lnTo>
                    <a:pt x="329" y="58"/>
                  </a:lnTo>
                  <a:lnTo>
                    <a:pt x="381" y="51"/>
                  </a:lnTo>
                  <a:lnTo>
                    <a:pt x="432" y="43"/>
                  </a:lnTo>
                  <a:lnTo>
                    <a:pt x="482" y="37"/>
                  </a:lnTo>
                  <a:lnTo>
                    <a:pt x="532" y="30"/>
                  </a:lnTo>
                  <a:lnTo>
                    <a:pt x="581" y="25"/>
                  </a:lnTo>
                  <a:lnTo>
                    <a:pt x="630" y="20"/>
                  </a:lnTo>
                  <a:lnTo>
                    <a:pt x="680" y="15"/>
                  </a:lnTo>
                  <a:lnTo>
                    <a:pt x="728" y="11"/>
                  </a:lnTo>
                  <a:lnTo>
                    <a:pt x="776" y="8"/>
                  </a:lnTo>
                  <a:lnTo>
                    <a:pt x="823" y="6"/>
                  </a:lnTo>
                  <a:lnTo>
                    <a:pt x="871" y="3"/>
                  </a:lnTo>
                  <a:lnTo>
                    <a:pt x="918" y="1"/>
                  </a:lnTo>
                  <a:lnTo>
                    <a:pt x="965" y="0"/>
                  </a:lnTo>
                  <a:lnTo>
                    <a:pt x="1013" y="0"/>
                  </a:lnTo>
                  <a:lnTo>
                    <a:pt x="1060" y="0"/>
                  </a:lnTo>
                  <a:lnTo>
                    <a:pt x="1107" y="1"/>
                  </a:lnTo>
                  <a:lnTo>
                    <a:pt x="1154" y="2"/>
                  </a:lnTo>
                  <a:lnTo>
                    <a:pt x="1202" y="5"/>
                  </a:lnTo>
                  <a:lnTo>
                    <a:pt x="1249" y="7"/>
                  </a:lnTo>
                  <a:lnTo>
                    <a:pt x="1297" y="10"/>
                  </a:lnTo>
                  <a:lnTo>
                    <a:pt x="1345" y="13"/>
                  </a:lnTo>
                  <a:lnTo>
                    <a:pt x="1395" y="17"/>
                  </a:lnTo>
                  <a:lnTo>
                    <a:pt x="1444" y="22"/>
                  </a:lnTo>
                  <a:lnTo>
                    <a:pt x="1493" y="27"/>
                  </a:lnTo>
                  <a:lnTo>
                    <a:pt x="1543" y="33"/>
                  </a:lnTo>
                  <a:lnTo>
                    <a:pt x="1593" y="40"/>
                  </a:lnTo>
                  <a:lnTo>
                    <a:pt x="1644" y="47"/>
                  </a:lnTo>
                  <a:lnTo>
                    <a:pt x="1696" y="55"/>
                  </a:lnTo>
                  <a:lnTo>
                    <a:pt x="1747" y="63"/>
                  </a:lnTo>
                  <a:lnTo>
                    <a:pt x="1801" y="72"/>
                  </a:lnTo>
                  <a:lnTo>
                    <a:pt x="1839" y="89"/>
                  </a:lnTo>
                  <a:lnTo>
                    <a:pt x="1870" y="109"/>
                  </a:lnTo>
                  <a:lnTo>
                    <a:pt x="1895" y="132"/>
                  </a:lnTo>
                  <a:lnTo>
                    <a:pt x="1915" y="157"/>
                  </a:lnTo>
                  <a:lnTo>
                    <a:pt x="1931" y="180"/>
                  </a:lnTo>
                  <a:lnTo>
                    <a:pt x="1945" y="203"/>
                  </a:lnTo>
                  <a:lnTo>
                    <a:pt x="1958" y="222"/>
                  </a:lnTo>
                  <a:lnTo>
                    <a:pt x="1970" y="238"/>
                  </a:lnTo>
                  <a:lnTo>
                    <a:pt x="1916" y="236"/>
                  </a:lnTo>
                  <a:lnTo>
                    <a:pt x="1863" y="234"/>
                  </a:lnTo>
                  <a:lnTo>
                    <a:pt x="1809" y="232"/>
                  </a:lnTo>
                  <a:lnTo>
                    <a:pt x="1755" y="229"/>
                  </a:lnTo>
                  <a:lnTo>
                    <a:pt x="1700" y="228"/>
                  </a:lnTo>
                  <a:lnTo>
                    <a:pt x="1646" y="226"/>
                  </a:lnTo>
                  <a:lnTo>
                    <a:pt x="1591" y="224"/>
                  </a:lnTo>
                  <a:lnTo>
                    <a:pt x="1537" y="223"/>
                  </a:lnTo>
                  <a:lnTo>
                    <a:pt x="1481" y="221"/>
                  </a:lnTo>
                  <a:lnTo>
                    <a:pt x="1427" y="220"/>
                  </a:lnTo>
                  <a:lnTo>
                    <a:pt x="1371" y="219"/>
                  </a:lnTo>
                  <a:lnTo>
                    <a:pt x="1316" y="218"/>
                  </a:lnTo>
                  <a:lnTo>
                    <a:pt x="1260" y="215"/>
                  </a:lnTo>
                  <a:lnTo>
                    <a:pt x="1205" y="214"/>
                  </a:lnTo>
                  <a:lnTo>
                    <a:pt x="1150" y="213"/>
                  </a:lnTo>
                  <a:lnTo>
                    <a:pt x="1094" y="212"/>
                  </a:lnTo>
                  <a:lnTo>
                    <a:pt x="1039" y="212"/>
                  </a:lnTo>
                  <a:lnTo>
                    <a:pt x="984" y="211"/>
                  </a:lnTo>
                  <a:lnTo>
                    <a:pt x="929" y="210"/>
                  </a:lnTo>
                  <a:lnTo>
                    <a:pt x="873" y="210"/>
                  </a:lnTo>
                  <a:lnTo>
                    <a:pt x="819" y="209"/>
                  </a:lnTo>
                  <a:lnTo>
                    <a:pt x="764" y="209"/>
                  </a:lnTo>
                  <a:lnTo>
                    <a:pt x="708" y="209"/>
                  </a:lnTo>
                  <a:lnTo>
                    <a:pt x="654" y="208"/>
                  </a:lnTo>
                  <a:lnTo>
                    <a:pt x="601" y="208"/>
                  </a:lnTo>
                  <a:lnTo>
                    <a:pt x="546" y="208"/>
                  </a:lnTo>
                  <a:lnTo>
                    <a:pt x="492" y="208"/>
                  </a:lnTo>
                  <a:lnTo>
                    <a:pt x="438" y="208"/>
                  </a:lnTo>
                  <a:lnTo>
                    <a:pt x="385" y="209"/>
                  </a:lnTo>
                  <a:lnTo>
                    <a:pt x="332" y="209"/>
                  </a:lnTo>
                  <a:lnTo>
                    <a:pt x="279" y="209"/>
                  </a:lnTo>
                  <a:lnTo>
                    <a:pt x="226" y="210"/>
                  </a:lnTo>
                  <a:lnTo>
                    <a:pt x="209" y="209"/>
                  </a:lnTo>
                  <a:lnTo>
                    <a:pt x="193" y="208"/>
                  </a:lnTo>
                  <a:lnTo>
                    <a:pt x="176" y="207"/>
                  </a:lnTo>
                  <a:lnTo>
                    <a:pt x="160" y="206"/>
                  </a:lnTo>
                  <a:lnTo>
                    <a:pt x="145" y="206"/>
                  </a:lnTo>
                  <a:lnTo>
                    <a:pt x="130" y="206"/>
                  </a:lnTo>
                  <a:lnTo>
                    <a:pt x="115" y="206"/>
                  </a:lnTo>
                  <a:lnTo>
                    <a:pt x="100" y="206"/>
                  </a:lnTo>
                  <a:lnTo>
                    <a:pt x="86" y="207"/>
                  </a:lnTo>
                  <a:lnTo>
                    <a:pt x="73" y="208"/>
                  </a:lnTo>
                  <a:lnTo>
                    <a:pt x="60" y="209"/>
                  </a:lnTo>
                  <a:lnTo>
                    <a:pt x="47" y="210"/>
                  </a:lnTo>
                  <a:lnTo>
                    <a:pt x="34" y="212"/>
                  </a:lnTo>
                  <a:lnTo>
                    <a:pt x="22" y="214"/>
                  </a:lnTo>
                  <a:lnTo>
                    <a:pt x="11" y="217"/>
                  </a:lnTo>
                  <a:lnTo>
                    <a:pt x="0" y="220"/>
                  </a:lnTo>
                  <a:close/>
                </a:path>
              </a:pathLst>
            </a:custGeom>
            <a:solidFill>
              <a:srgbClr val="756B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8" name="Freeform 2678"/>
            <p:cNvSpPr>
              <a:spLocks/>
            </p:cNvSpPr>
            <p:nvPr/>
          </p:nvSpPr>
          <p:spPr bwMode="auto">
            <a:xfrm>
              <a:off x="1868488" y="4933950"/>
              <a:ext cx="519113" cy="58738"/>
            </a:xfrm>
            <a:custGeom>
              <a:avLst/>
              <a:gdLst>
                <a:gd name="T0" fmla="*/ 701597 w 1960"/>
                <a:gd name="T1" fmla="*/ 14050338 h 226"/>
                <a:gd name="T2" fmla="*/ 2034340 w 1960"/>
                <a:gd name="T3" fmla="*/ 12969402 h 226"/>
                <a:gd name="T4" fmla="*/ 3577642 w 1960"/>
                <a:gd name="T5" fmla="*/ 11821152 h 226"/>
                <a:gd name="T6" fmla="*/ 5261051 w 1960"/>
                <a:gd name="T7" fmla="*/ 10672903 h 226"/>
                <a:gd name="T8" fmla="*/ 7084833 w 1960"/>
                <a:gd name="T9" fmla="*/ 9456818 h 226"/>
                <a:gd name="T10" fmla="*/ 9119173 w 1960"/>
                <a:gd name="T11" fmla="*/ 8308568 h 226"/>
                <a:gd name="T12" fmla="*/ 11504180 w 1960"/>
                <a:gd name="T13" fmla="*/ 6957594 h 226"/>
                <a:gd name="T14" fmla="*/ 14239852 w 1960"/>
                <a:gd name="T15" fmla="*/ 5741769 h 226"/>
                <a:gd name="T16" fmla="*/ 19500904 w 1960"/>
                <a:gd name="T17" fmla="*/ 4525685 h 226"/>
                <a:gd name="T18" fmla="*/ 26726109 w 1960"/>
                <a:gd name="T19" fmla="*/ 3445010 h 226"/>
                <a:gd name="T20" fmla="*/ 33881128 w 1960"/>
                <a:gd name="T21" fmla="*/ 2499224 h 226"/>
                <a:gd name="T22" fmla="*/ 40825854 w 1960"/>
                <a:gd name="T23" fmla="*/ 1688847 h 226"/>
                <a:gd name="T24" fmla="*/ 47700128 w 1960"/>
                <a:gd name="T25" fmla="*/ 1013360 h 226"/>
                <a:gd name="T26" fmla="*/ 54434295 w 1960"/>
                <a:gd name="T27" fmla="*/ 540338 h 226"/>
                <a:gd name="T28" fmla="*/ 61098276 w 1960"/>
                <a:gd name="T29" fmla="*/ 270299 h 226"/>
                <a:gd name="T30" fmla="*/ 67762521 w 1960"/>
                <a:gd name="T31" fmla="*/ 0 h 226"/>
                <a:gd name="T32" fmla="*/ 74426502 w 1960"/>
                <a:gd name="T33" fmla="*/ 0 h 226"/>
                <a:gd name="T34" fmla="*/ 81090483 w 1960"/>
                <a:gd name="T35" fmla="*/ 202724 h 226"/>
                <a:gd name="T36" fmla="*/ 87754464 w 1960"/>
                <a:gd name="T37" fmla="*/ 472763 h 226"/>
                <a:gd name="T38" fmla="*/ 94558817 w 1960"/>
                <a:gd name="T39" fmla="*/ 878211 h 226"/>
                <a:gd name="T40" fmla="*/ 101362905 w 1960"/>
                <a:gd name="T41" fmla="*/ 1486123 h 226"/>
                <a:gd name="T42" fmla="*/ 108307630 w 1960"/>
                <a:gd name="T43" fmla="*/ 2229185 h 226"/>
                <a:gd name="T44" fmla="*/ 115462650 w 1960"/>
                <a:gd name="T45" fmla="*/ 3174711 h 226"/>
                <a:gd name="T46" fmla="*/ 122687855 w 1960"/>
                <a:gd name="T47" fmla="*/ 4255646 h 226"/>
                <a:gd name="T48" fmla="*/ 128860797 w 1960"/>
                <a:gd name="T49" fmla="*/ 5876919 h 226"/>
                <a:gd name="T50" fmla="*/ 132438439 w 1960"/>
                <a:gd name="T51" fmla="*/ 8646442 h 226"/>
                <a:gd name="T52" fmla="*/ 134893367 w 1960"/>
                <a:gd name="T53" fmla="*/ 11618428 h 226"/>
                <a:gd name="T54" fmla="*/ 136647227 w 1960"/>
                <a:gd name="T55" fmla="*/ 14252802 h 226"/>
                <a:gd name="T56" fmla="*/ 133981476 w 1960"/>
                <a:gd name="T57" fmla="*/ 15063438 h 226"/>
                <a:gd name="T58" fmla="*/ 126896643 w 1960"/>
                <a:gd name="T59" fmla="*/ 14725825 h 226"/>
                <a:gd name="T60" fmla="*/ 119741624 w 1960"/>
                <a:gd name="T61" fmla="*/ 14320376 h 226"/>
                <a:gd name="T62" fmla="*/ 112446232 w 1960"/>
                <a:gd name="T63" fmla="*/ 14050338 h 226"/>
                <a:gd name="T64" fmla="*/ 105151106 w 1960"/>
                <a:gd name="T65" fmla="*/ 13780039 h 226"/>
                <a:gd name="T66" fmla="*/ 97855714 w 1960"/>
                <a:gd name="T67" fmla="*/ 13510000 h 226"/>
                <a:gd name="T68" fmla="*/ 90419950 w 1960"/>
                <a:gd name="T69" fmla="*/ 13239701 h 226"/>
                <a:gd name="T70" fmla="*/ 83054637 w 1960"/>
                <a:gd name="T71" fmla="*/ 13036977 h 226"/>
                <a:gd name="T72" fmla="*/ 75618873 w 1960"/>
                <a:gd name="T73" fmla="*/ 12901828 h 226"/>
                <a:gd name="T74" fmla="*/ 68323481 w 1960"/>
                <a:gd name="T75" fmla="*/ 12766938 h 226"/>
                <a:gd name="T76" fmla="*/ 60958168 w 1960"/>
                <a:gd name="T77" fmla="*/ 12631789 h 226"/>
                <a:gd name="T78" fmla="*/ 53662777 w 1960"/>
                <a:gd name="T79" fmla="*/ 12564214 h 226"/>
                <a:gd name="T80" fmla="*/ 46367385 w 1960"/>
                <a:gd name="T81" fmla="*/ 12564214 h 226"/>
                <a:gd name="T82" fmla="*/ 39282552 w 1960"/>
                <a:gd name="T83" fmla="*/ 12564214 h 226"/>
                <a:gd name="T84" fmla="*/ 32197719 w 1960"/>
                <a:gd name="T85" fmla="*/ 12564214 h 226"/>
                <a:gd name="T86" fmla="*/ 25252993 w 1960"/>
                <a:gd name="T87" fmla="*/ 12631789 h 226"/>
                <a:gd name="T88" fmla="*/ 20202501 w 1960"/>
                <a:gd name="T89" fmla="*/ 12631789 h 226"/>
                <a:gd name="T90" fmla="*/ 17115897 w 1960"/>
                <a:gd name="T91" fmla="*/ 12631789 h 226"/>
                <a:gd name="T92" fmla="*/ 14029559 w 1960"/>
                <a:gd name="T93" fmla="*/ 12631789 h 226"/>
                <a:gd name="T94" fmla="*/ 11153514 w 1960"/>
                <a:gd name="T95" fmla="*/ 12766938 h 226"/>
                <a:gd name="T96" fmla="*/ 8417576 w 1960"/>
                <a:gd name="T97" fmla="*/ 12969402 h 226"/>
                <a:gd name="T98" fmla="*/ 5752090 w 1960"/>
                <a:gd name="T99" fmla="*/ 13307276 h 226"/>
                <a:gd name="T100" fmla="*/ 3296897 w 1960"/>
                <a:gd name="T101" fmla="*/ 13780039 h 226"/>
                <a:gd name="T102" fmla="*/ 1052263 w 1960"/>
                <a:gd name="T103" fmla="*/ 14320376 h 22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60"/>
                <a:gd name="T157" fmla="*/ 0 h 226"/>
                <a:gd name="T158" fmla="*/ 1960 w 1960"/>
                <a:gd name="T159" fmla="*/ 226 h 22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60" h="226">
                  <a:moveTo>
                    <a:pt x="0" y="217"/>
                  </a:moveTo>
                  <a:lnTo>
                    <a:pt x="10" y="208"/>
                  </a:lnTo>
                  <a:lnTo>
                    <a:pt x="19" y="201"/>
                  </a:lnTo>
                  <a:lnTo>
                    <a:pt x="29" y="192"/>
                  </a:lnTo>
                  <a:lnTo>
                    <a:pt x="39" y="184"/>
                  </a:lnTo>
                  <a:lnTo>
                    <a:pt x="51" y="175"/>
                  </a:lnTo>
                  <a:lnTo>
                    <a:pt x="62" y="166"/>
                  </a:lnTo>
                  <a:lnTo>
                    <a:pt x="75" y="158"/>
                  </a:lnTo>
                  <a:lnTo>
                    <a:pt x="88" y="149"/>
                  </a:lnTo>
                  <a:lnTo>
                    <a:pt x="101" y="140"/>
                  </a:lnTo>
                  <a:lnTo>
                    <a:pt x="115" y="131"/>
                  </a:lnTo>
                  <a:lnTo>
                    <a:pt x="130" y="123"/>
                  </a:lnTo>
                  <a:lnTo>
                    <a:pt x="147" y="113"/>
                  </a:lnTo>
                  <a:lnTo>
                    <a:pt x="164" y="103"/>
                  </a:lnTo>
                  <a:lnTo>
                    <a:pt x="184" y="95"/>
                  </a:lnTo>
                  <a:lnTo>
                    <a:pt x="203" y="85"/>
                  </a:lnTo>
                  <a:lnTo>
                    <a:pt x="224" y="75"/>
                  </a:lnTo>
                  <a:lnTo>
                    <a:pt x="278" y="67"/>
                  </a:lnTo>
                  <a:lnTo>
                    <a:pt x="329" y="58"/>
                  </a:lnTo>
                  <a:lnTo>
                    <a:pt x="381" y="51"/>
                  </a:lnTo>
                  <a:lnTo>
                    <a:pt x="432" y="43"/>
                  </a:lnTo>
                  <a:lnTo>
                    <a:pt x="483" y="37"/>
                  </a:lnTo>
                  <a:lnTo>
                    <a:pt x="532" y="30"/>
                  </a:lnTo>
                  <a:lnTo>
                    <a:pt x="582" y="25"/>
                  </a:lnTo>
                  <a:lnTo>
                    <a:pt x="630" y="20"/>
                  </a:lnTo>
                  <a:lnTo>
                    <a:pt x="680" y="15"/>
                  </a:lnTo>
                  <a:lnTo>
                    <a:pt x="728" y="11"/>
                  </a:lnTo>
                  <a:lnTo>
                    <a:pt x="776" y="8"/>
                  </a:lnTo>
                  <a:lnTo>
                    <a:pt x="824" y="6"/>
                  </a:lnTo>
                  <a:lnTo>
                    <a:pt x="871" y="4"/>
                  </a:lnTo>
                  <a:lnTo>
                    <a:pt x="919" y="2"/>
                  </a:lnTo>
                  <a:lnTo>
                    <a:pt x="966" y="0"/>
                  </a:lnTo>
                  <a:lnTo>
                    <a:pt x="1014" y="0"/>
                  </a:lnTo>
                  <a:lnTo>
                    <a:pt x="1061" y="0"/>
                  </a:lnTo>
                  <a:lnTo>
                    <a:pt x="1108" y="0"/>
                  </a:lnTo>
                  <a:lnTo>
                    <a:pt x="1156" y="3"/>
                  </a:lnTo>
                  <a:lnTo>
                    <a:pt x="1203" y="4"/>
                  </a:lnTo>
                  <a:lnTo>
                    <a:pt x="1251" y="7"/>
                  </a:lnTo>
                  <a:lnTo>
                    <a:pt x="1299" y="9"/>
                  </a:lnTo>
                  <a:lnTo>
                    <a:pt x="1348" y="13"/>
                  </a:lnTo>
                  <a:lnTo>
                    <a:pt x="1397" y="17"/>
                  </a:lnTo>
                  <a:lnTo>
                    <a:pt x="1445" y="22"/>
                  </a:lnTo>
                  <a:lnTo>
                    <a:pt x="1495" y="27"/>
                  </a:lnTo>
                  <a:lnTo>
                    <a:pt x="1544" y="33"/>
                  </a:lnTo>
                  <a:lnTo>
                    <a:pt x="1596" y="39"/>
                  </a:lnTo>
                  <a:lnTo>
                    <a:pt x="1646" y="47"/>
                  </a:lnTo>
                  <a:lnTo>
                    <a:pt x="1698" y="54"/>
                  </a:lnTo>
                  <a:lnTo>
                    <a:pt x="1749" y="63"/>
                  </a:lnTo>
                  <a:lnTo>
                    <a:pt x="1803" y="71"/>
                  </a:lnTo>
                  <a:lnTo>
                    <a:pt x="1837" y="87"/>
                  </a:lnTo>
                  <a:lnTo>
                    <a:pt x="1866" y="106"/>
                  </a:lnTo>
                  <a:lnTo>
                    <a:pt x="1888" y="128"/>
                  </a:lnTo>
                  <a:lnTo>
                    <a:pt x="1908" y="149"/>
                  </a:lnTo>
                  <a:lnTo>
                    <a:pt x="1923" y="172"/>
                  </a:lnTo>
                  <a:lnTo>
                    <a:pt x="1936" y="192"/>
                  </a:lnTo>
                  <a:lnTo>
                    <a:pt x="1948" y="211"/>
                  </a:lnTo>
                  <a:lnTo>
                    <a:pt x="1960" y="226"/>
                  </a:lnTo>
                  <a:lnTo>
                    <a:pt x="1910" y="223"/>
                  </a:lnTo>
                  <a:lnTo>
                    <a:pt x="1859" y="221"/>
                  </a:lnTo>
                  <a:lnTo>
                    <a:pt x="1809" y="218"/>
                  </a:lnTo>
                  <a:lnTo>
                    <a:pt x="1758" y="216"/>
                  </a:lnTo>
                  <a:lnTo>
                    <a:pt x="1707" y="212"/>
                  </a:lnTo>
                  <a:lnTo>
                    <a:pt x="1655" y="210"/>
                  </a:lnTo>
                  <a:lnTo>
                    <a:pt x="1603" y="208"/>
                  </a:lnTo>
                  <a:lnTo>
                    <a:pt x="1552" y="206"/>
                  </a:lnTo>
                  <a:lnTo>
                    <a:pt x="1499" y="204"/>
                  </a:lnTo>
                  <a:lnTo>
                    <a:pt x="1447" y="202"/>
                  </a:lnTo>
                  <a:lnTo>
                    <a:pt x="1395" y="200"/>
                  </a:lnTo>
                  <a:lnTo>
                    <a:pt x="1342" y="197"/>
                  </a:lnTo>
                  <a:lnTo>
                    <a:pt x="1289" y="196"/>
                  </a:lnTo>
                  <a:lnTo>
                    <a:pt x="1236" y="194"/>
                  </a:lnTo>
                  <a:lnTo>
                    <a:pt x="1184" y="193"/>
                  </a:lnTo>
                  <a:lnTo>
                    <a:pt x="1131" y="192"/>
                  </a:lnTo>
                  <a:lnTo>
                    <a:pt x="1078" y="191"/>
                  </a:lnTo>
                  <a:lnTo>
                    <a:pt x="1026" y="190"/>
                  </a:lnTo>
                  <a:lnTo>
                    <a:pt x="974" y="189"/>
                  </a:lnTo>
                  <a:lnTo>
                    <a:pt x="921" y="188"/>
                  </a:lnTo>
                  <a:lnTo>
                    <a:pt x="869" y="187"/>
                  </a:lnTo>
                  <a:lnTo>
                    <a:pt x="816" y="187"/>
                  </a:lnTo>
                  <a:lnTo>
                    <a:pt x="765" y="186"/>
                  </a:lnTo>
                  <a:lnTo>
                    <a:pt x="713" y="186"/>
                  </a:lnTo>
                  <a:lnTo>
                    <a:pt x="661" y="186"/>
                  </a:lnTo>
                  <a:lnTo>
                    <a:pt x="610" y="186"/>
                  </a:lnTo>
                  <a:lnTo>
                    <a:pt x="560" y="186"/>
                  </a:lnTo>
                  <a:lnTo>
                    <a:pt x="509" y="186"/>
                  </a:lnTo>
                  <a:lnTo>
                    <a:pt x="459" y="186"/>
                  </a:lnTo>
                  <a:lnTo>
                    <a:pt x="409" y="187"/>
                  </a:lnTo>
                  <a:lnTo>
                    <a:pt x="360" y="187"/>
                  </a:lnTo>
                  <a:lnTo>
                    <a:pt x="311" y="188"/>
                  </a:lnTo>
                  <a:lnTo>
                    <a:pt x="288" y="187"/>
                  </a:lnTo>
                  <a:lnTo>
                    <a:pt x="266" y="187"/>
                  </a:lnTo>
                  <a:lnTo>
                    <a:pt x="244" y="187"/>
                  </a:lnTo>
                  <a:lnTo>
                    <a:pt x="221" y="187"/>
                  </a:lnTo>
                  <a:lnTo>
                    <a:pt x="200" y="187"/>
                  </a:lnTo>
                  <a:lnTo>
                    <a:pt x="179" y="188"/>
                  </a:lnTo>
                  <a:lnTo>
                    <a:pt x="159" y="189"/>
                  </a:lnTo>
                  <a:lnTo>
                    <a:pt x="139" y="191"/>
                  </a:lnTo>
                  <a:lnTo>
                    <a:pt x="120" y="192"/>
                  </a:lnTo>
                  <a:lnTo>
                    <a:pt x="100" y="194"/>
                  </a:lnTo>
                  <a:lnTo>
                    <a:pt x="82" y="197"/>
                  </a:lnTo>
                  <a:lnTo>
                    <a:pt x="65" y="201"/>
                  </a:lnTo>
                  <a:lnTo>
                    <a:pt x="47" y="204"/>
                  </a:lnTo>
                  <a:lnTo>
                    <a:pt x="31" y="207"/>
                  </a:lnTo>
                  <a:lnTo>
                    <a:pt x="15" y="212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7F75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9" name="Freeform 2679"/>
            <p:cNvSpPr>
              <a:spLocks/>
            </p:cNvSpPr>
            <p:nvPr/>
          </p:nvSpPr>
          <p:spPr bwMode="auto">
            <a:xfrm>
              <a:off x="1868488" y="4933950"/>
              <a:ext cx="517525" cy="57150"/>
            </a:xfrm>
            <a:custGeom>
              <a:avLst/>
              <a:gdLst>
                <a:gd name="T0" fmla="*/ 704365 w 1950"/>
                <a:gd name="T1" fmla="*/ 14685940 h 213"/>
                <a:gd name="T2" fmla="*/ 2183425 w 1950"/>
                <a:gd name="T3" fmla="*/ 13534086 h 213"/>
                <a:gd name="T4" fmla="*/ 3733080 w 1950"/>
                <a:gd name="T5" fmla="*/ 12310325 h 213"/>
                <a:gd name="T6" fmla="*/ 5493992 w 1950"/>
                <a:gd name="T7" fmla="*/ 11158470 h 213"/>
                <a:gd name="T8" fmla="*/ 7395830 w 1950"/>
                <a:gd name="T9" fmla="*/ 9934709 h 213"/>
                <a:gd name="T10" fmla="*/ 9508925 w 1950"/>
                <a:gd name="T11" fmla="*/ 8638773 h 213"/>
                <a:gd name="T12" fmla="*/ 11833275 w 1950"/>
                <a:gd name="T13" fmla="*/ 7343104 h 213"/>
                <a:gd name="T14" fmla="*/ 14439213 w 1950"/>
                <a:gd name="T15" fmla="*/ 6047168 h 213"/>
                <a:gd name="T16" fmla="*/ 19651619 w 1950"/>
                <a:gd name="T17" fmla="*/ 4751231 h 213"/>
                <a:gd name="T18" fmla="*/ 26906523 w 1950"/>
                <a:gd name="T19" fmla="*/ 3599377 h 213"/>
                <a:gd name="T20" fmla="*/ 34090831 w 1950"/>
                <a:gd name="T21" fmla="*/ 2591605 h 213"/>
                <a:gd name="T22" fmla="*/ 41064149 w 1950"/>
                <a:gd name="T23" fmla="*/ 1727647 h 213"/>
                <a:gd name="T24" fmla="*/ 47966871 w 1950"/>
                <a:gd name="T25" fmla="*/ 1079947 h 213"/>
                <a:gd name="T26" fmla="*/ 54728667 w 1950"/>
                <a:gd name="T27" fmla="*/ 503886 h 213"/>
                <a:gd name="T28" fmla="*/ 61490463 w 1950"/>
                <a:gd name="T29" fmla="*/ 215989 h 213"/>
                <a:gd name="T30" fmla="*/ 68181928 w 1950"/>
                <a:gd name="T31" fmla="*/ 0 h 213"/>
                <a:gd name="T32" fmla="*/ 74873128 w 1950"/>
                <a:gd name="T33" fmla="*/ 0 h 213"/>
                <a:gd name="T34" fmla="*/ 81494264 w 1950"/>
                <a:gd name="T35" fmla="*/ 71907 h 213"/>
                <a:gd name="T36" fmla="*/ 88326390 w 1950"/>
                <a:gd name="T37" fmla="*/ 360072 h 213"/>
                <a:gd name="T38" fmla="*/ 95088451 w 1950"/>
                <a:gd name="T39" fmla="*/ 791782 h 213"/>
                <a:gd name="T40" fmla="*/ 101990908 w 1950"/>
                <a:gd name="T41" fmla="*/ 1439751 h 213"/>
                <a:gd name="T42" fmla="*/ 108964225 w 1950"/>
                <a:gd name="T43" fmla="*/ 2231801 h 213"/>
                <a:gd name="T44" fmla="*/ 116148534 w 1950"/>
                <a:gd name="T45" fmla="*/ 3239573 h 213"/>
                <a:gd name="T46" fmla="*/ 123474034 w 1950"/>
                <a:gd name="T47" fmla="*/ 4391427 h 213"/>
                <a:gd name="T48" fmla="*/ 129390539 w 1950"/>
                <a:gd name="T49" fmla="*/ 6047168 h 213"/>
                <a:gd name="T50" fmla="*/ 132630511 w 1950"/>
                <a:gd name="T51" fmla="*/ 8782855 h 213"/>
                <a:gd name="T52" fmla="*/ 134884531 w 1950"/>
                <a:gd name="T53" fmla="*/ 11662356 h 213"/>
                <a:gd name="T54" fmla="*/ 136575113 w 1950"/>
                <a:gd name="T55" fmla="*/ 14326137 h 213"/>
                <a:gd name="T56" fmla="*/ 134039240 w 1950"/>
                <a:gd name="T57" fmla="*/ 15117919 h 213"/>
                <a:gd name="T58" fmla="*/ 127418371 w 1950"/>
                <a:gd name="T59" fmla="*/ 14542126 h 213"/>
                <a:gd name="T60" fmla="*/ 120656575 w 1950"/>
                <a:gd name="T61" fmla="*/ 14110147 h 213"/>
                <a:gd name="T62" fmla="*/ 113824183 w 1950"/>
                <a:gd name="T63" fmla="*/ 13678168 h 213"/>
                <a:gd name="T64" fmla="*/ 106780801 w 1950"/>
                <a:gd name="T65" fmla="*/ 13318096 h 213"/>
                <a:gd name="T66" fmla="*/ 99878079 w 1950"/>
                <a:gd name="T67" fmla="*/ 12958293 h 213"/>
                <a:gd name="T68" fmla="*/ 92834431 w 1950"/>
                <a:gd name="T69" fmla="*/ 12598221 h 213"/>
                <a:gd name="T70" fmla="*/ 85790783 w 1950"/>
                <a:gd name="T71" fmla="*/ 12382232 h 213"/>
                <a:gd name="T72" fmla="*/ 78747135 w 1950"/>
                <a:gd name="T73" fmla="*/ 12166242 h 213"/>
                <a:gd name="T74" fmla="*/ 71703752 w 1950"/>
                <a:gd name="T75" fmla="*/ 11950253 h 213"/>
                <a:gd name="T76" fmla="*/ 64730435 w 1950"/>
                <a:gd name="T77" fmla="*/ 11734532 h 213"/>
                <a:gd name="T78" fmla="*/ 57827713 w 1950"/>
                <a:gd name="T79" fmla="*/ 11662356 h 213"/>
                <a:gd name="T80" fmla="*/ 50924991 w 1950"/>
                <a:gd name="T81" fmla="*/ 11590449 h 213"/>
                <a:gd name="T82" fmla="*/ 44233791 w 1950"/>
                <a:gd name="T83" fmla="*/ 11590449 h 213"/>
                <a:gd name="T84" fmla="*/ 37612655 w 1950"/>
                <a:gd name="T85" fmla="*/ 11590449 h 213"/>
                <a:gd name="T86" fmla="*/ 31062116 w 1950"/>
                <a:gd name="T87" fmla="*/ 11662356 h 213"/>
                <a:gd name="T88" fmla="*/ 25920306 w 1950"/>
                <a:gd name="T89" fmla="*/ 11734532 h 213"/>
                <a:gd name="T90" fmla="*/ 21905639 w 1950"/>
                <a:gd name="T91" fmla="*/ 11878346 h 213"/>
                <a:gd name="T92" fmla="*/ 17961037 w 1950"/>
                <a:gd name="T93" fmla="*/ 12094335 h 213"/>
                <a:gd name="T94" fmla="*/ 14298552 w 1950"/>
                <a:gd name="T95" fmla="*/ 12310325 h 213"/>
                <a:gd name="T96" fmla="*/ 10776728 w 1950"/>
                <a:gd name="T97" fmla="*/ 12742304 h 213"/>
                <a:gd name="T98" fmla="*/ 7395830 w 1950"/>
                <a:gd name="T99" fmla="*/ 13318096 h 213"/>
                <a:gd name="T100" fmla="*/ 4296519 w 1950"/>
                <a:gd name="T101" fmla="*/ 14037972 h 213"/>
                <a:gd name="T102" fmla="*/ 1338399 w 1950"/>
                <a:gd name="T103" fmla="*/ 14830023 h 2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50"/>
                <a:gd name="T157" fmla="*/ 0 h 213"/>
                <a:gd name="T158" fmla="*/ 1950 w 1950"/>
                <a:gd name="T159" fmla="*/ 213 h 21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50" h="213">
                  <a:moveTo>
                    <a:pt x="0" y="213"/>
                  </a:moveTo>
                  <a:lnTo>
                    <a:pt x="10" y="204"/>
                  </a:lnTo>
                  <a:lnTo>
                    <a:pt x="20" y="197"/>
                  </a:lnTo>
                  <a:lnTo>
                    <a:pt x="31" y="188"/>
                  </a:lnTo>
                  <a:lnTo>
                    <a:pt x="42" y="180"/>
                  </a:lnTo>
                  <a:lnTo>
                    <a:pt x="53" y="171"/>
                  </a:lnTo>
                  <a:lnTo>
                    <a:pt x="65" y="163"/>
                  </a:lnTo>
                  <a:lnTo>
                    <a:pt x="78" y="155"/>
                  </a:lnTo>
                  <a:lnTo>
                    <a:pt x="91" y="146"/>
                  </a:lnTo>
                  <a:lnTo>
                    <a:pt x="105" y="138"/>
                  </a:lnTo>
                  <a:lnTo>
                    <a:pt x="120" y="129"/>
                  </a:lnTo>
                  <a:lnTo>
                    <a:pt x="135" y="120"/>
                  </a:lnTo>
                  <a:lnTo>
                    <a:pt x="151" y="111"/>
                  </a:lnTo>
                  <a:lnTo>
                    <a:pt x="168" y="102"/>
                  </a:lnTo>
                  <a:lnTo>
                    <a:pt x="186" y="93"/>
                  </a:lnTo>
                  <a:lnTo>
                    <a:pt x="205" y="84"/>
                  </a:lnTo>
                  <a:lnTo>
                    <a:pt x="225" y="75"/>
                  </a:lnTo>
                  <a:lnTo>
                    <a:pt x="279" y="66"/>
                  </a:lnTo>
                  <a:lnTo>
                    <a:pt x="330" y="57"/>
                  </a:lnTo>
                  <a:lnTo>
                    <a:pt x="382" y="50"/>
                  </a:lnTo>
                  <a:lnTo>
                    <a:pt x="433" y="43"/>
                  </a:lnTo>
                  <a:lnTo>
                    <a:pt x="484" y="36"/>
                  </a:lnTo>
                  <a:lnTo>
                    <a:pt x="533" y="30"/>
                  </a:lnTo>
                  <a:lnTo>
                    <a:pt x="583" y="24"/>
                  </a:lnTo>
                  <a:lnTo>
                    <a:pt x="633" y="19"/>
                  </a:lnTo>
                  <a:lnTo>
                    <a:pt x="681" y="15"/>
                  </a:lnTo>
                  <a:lnTo>
                    <a:pt x="729" y="11"/>
                  </a:lnTo>
                  <a:lnTo>
                    <a:pt x="777" y="7"/>
                  </a:lnTo>
                  <a:lnTo>
                    <a:pt x="825" y="5"/>
                  </a:lnTo>
                  <a:lnTo>
                    <a:pt x="873" y="3"/>
                  </a:lnTo>
                  <a:lnTo>
                    <a:pt x="920" y="1"/>
                  </a:lnTo>
                  <a:lnTo>
                    <a:pt x="968" y="0"/>
                  </a:lnTo>
                  <a:lnTo>
                    <a:pt x="1015" y="0"/>
                  </a:lnTo>
                  <a:lnTo>
                    <a:pt x="1063" y="0"/>
                  </a:lnTo>
                  <a:lnTo>
                    <a:pt x="1110" y="0"/>
                  </a:lnTo>
                  <a:lnTo>
                    <a:pt x="1157" y="1"/>
                  </a:lnTo>
                  <a:lnTo>
                    <a:pt x="1205" y="3"/>
                  </a:lnTo>
                  <a:lnTo>
                    <a:pt x="1254" y="5"/>
                  </a:lnTo>
                  <a:lnTo>
                    <a:pt x="1302" y="8"/>
                  </a:lnTo>
                  <a:lnTo>
                    <a:pt x="1350" y="11"/>
                  </a:lnTo>
                  <a:lnTo>
                    <a:pt x="1399" y="16"/>
                  </a:lnTo>
                  <a:lnTo>
                    <a:pt x="1448" y="20"/>
                  </a:lnTo>
                  <a:lnTo>
                    <a:pt x="1497" y="25"/>
                  </a:lnTo>
                  <a:lnTo>
                    <a:pt x="1547" y="31"/>
                  </a:lnTo>
                  <a:lnTo>
                    <a:pt x="1598" y="37"/>
                  </a:lnTo>
                  <a:lnTo>
                    <a:pt x="1649" y="45"/>
                  </a:lnTo>
                  <a:lnTo>
                    <a:pt x="1700" y="52"/>
                  </a:lnTo>
                  <a:lnTo>
                    <a:pt x="1753" y="61"/>
                  </a:lnTo>
                  <a:lnTo>
                    <a:pt x="1806" y="69"/>
                  </a:lnTo>
                  <a:lnTo>
                    <a:pt x="1837" y="84"/>
                  </a:lnTo>
                  <a:lnTo>
                    <a:pt x="1862" y="102"/>
                  </a:lnTo>
                  <a:lnTo>
                    <a:pt x="1883" y="122"/>
                  </a:lnTo>
                  <a:lnTo>
                    <a:pt x="1900" y="142"/>
                  </a:lnTo>
                  <a:lnTo>
                    <a:pt x="1915" y="162"/>
                  </a:lnTo>
                  <a:lnTo>
                    <a:pt x="1927" y="182"/>
                  </a:lnTo>
                  <a:lnTo>
                    <a:pt x="1939" y="199"/>
                  </a:lnTo>
                  <a:lnTo>
                    <a:pt x="1950" y="213"/>
                  </a:lnTo>
                  <a:lnTo>
                    <a:pt x="1903" y="210"/>
                  </a:lnTo>
                  <a:lnTo>
                    <a:pt x="1856" y="205"/>
                  </a:lnTo>
                  <a:lnTo>
                    <a:pt x="1809" y="202"/>
                  </a:lnTo>
                  <a:lnTo>
                    <a:pt x="1761" y="199"/>
                  </a:lnTo>
                  <a:lnTo>
                    <a:pt x="1713" y="196"/>
                  </a:lnTo>
                  <a:lnTo>
                    <a:pt x="1664" y="192"/>
                  </a:lnTo>
                  <a:lnTo>
                    <a:pt x="1616" y="190"/>
                  </a:lnTo>
                  <a:lnTo>
                    <a:pt x="1567" y="187"/>
                  </a:lnTo>
                  <a:lnTo>
                    <a:pt x="1516" y="185"/>
                  </a:lnTo>
                  <a:lnTo>
                    <a:pt x="1467" y="182"/>
                  </a:lnTo>
                  <a:lnTo>
                    <a:pt x="1418" y="180"/>
                  </a:lnTo>
                  <a:lnTo>
                    <a:pt x="1368" y="177"/>
                  </a:lnTo>
                  <a:lnTo>
                    <a:pt x="1318" y="175"/>
                  </a:lnTo>
                  <a:lnTo>
                    <a:pt x="1267" y="173"/>
                  </a:lnTo>
                  <a:lnTo>
                    <a:pt x="1218" y="172"/>
                  </a:lnTo>
                  <a:lnTo>
                    <a:pt x="1168" y="170"/>
                  </a:lnTo>
                  <a:lnTo>
                    <a:pt x="1118" y="169"/>
                  </a:lnTo>
                  <a:lnTo>
                    <a:pt x="1068" y="167"/>
                  </a:lnTo>
                  <a:lnTo>
                    <a:pt x="1018" y="166"/>
                  </a:lnTo>
                  <a:lnTo>
                    <a:pt x="968" y="165"/>
                  </a:lnTo>
                  <a:lnTo>
                    <a:pt x="919" y="163"/>
                  </a:lnTo>
                  <a:lnTo>
                    <a:pt x="870" y="163"/>
                  </a:lnTo>
                  <a:lnTo>
                    <a:pt x="821" y="162"/>
                  </a:lnTo>
                  <a:lnTo>
                    <a:pt x="773" y="162"/>
                  </a:lnTo>
                  <a:lnTo>
                    <a:pt x="723" y="161"/>
                  </a:lnTo>
                  <a:lnTo>
                    <a:pt x="675" y="161"/>
                  </a:lnTo>
                  <a:lnTo>
                    <a:pt x="628" y="161"/>
                  </a:lnTo>
                  <a:lnTo>
                    <a:pt x="580" y="161"/>
                  </a:lnTo>
                  <a:lnTo>
                    <a:pt x="534" y="161"/>
                  </a:lnTo>
                  <a:lnTo>
                    <a:pt x="487" y="162"/>
                  </a:lnTo>
                  <a:lnTo>
                    <a:pt x="441" y="162"/>
                  </a:lnTo>
                  <a:lnTo>
                    <a:pt x="396" y="163"/>
                  </a:lnTo>
                  <a:lnTo>
                    <a:pt x="368" y="163"/>
                  </a:lnTo>
                  <a:lnTo>
                    <a:pt x="339" y="165"/>
                  </a:lnTo>
                  <a:lnTo>
                    <a:pt x="311" y="165"/>
                  </a:lnTo>
                  <a:lnTo>
                    <a:pt x="283" y="166"/>
                  </a:lnTo>
                  <a:lnTo>
                    <a:pt x="255" y="168"/>
                  </a:lnTo>
                  <a:lnTo>
                    <a:pt x="229" y="169"/>
                  </a:lnTo>
                  <a:lnTo>
                    <a:pt x="203" y="171"/>
                  </a:lnTo>
                  <a:lnTo>
                    <a:pt x="177" y="174"/>
                  </a:lnTo>
                  <a:lnTo>
                    <a:pt x="153" y="177"/>
                  </a:lnTo>
                  <a:lnTo>
                    <a:pt x="128" y="181"/>
                  </a:lnTo>
                  <a:lnTo>
                    <a:pt x="105" y="185"/>
                  </a:lnTo>
                  <a:lnTo>
                    <a:pt x="82" y="189"/>
                  </a:lnTo>
                  <a:lnTo>
                    <a:pt x="61" y="195"/>
                  </a:lnTo>
                  <a:lnTo>
                    <a:pt x="39" y="200"/>
                  </a:lnTo>
                  <a:lnTo>
                    <a:pt x="19" y="206"/>
                  </a:lnTo>
                  <a:lnTo>
                    <a:pt x="0" y="213"/>
                  </a:lnTo>
                  <a:close/>
                </a:path>
              </a:pathLst>
            </a:custGeom>
            <a:solidFill>
              <a:srgbClr val="897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0" name="Freeform 2680"/>
            <p:cNvSpPr>
              <a:spLocks/>
            </p:cNvSpPr>
            <p:nvPr/>
          </p:nvSpPr>
          <p:spPr bwMode="auto">
            <a:xfrm>
              <a:off x="1868488" y="4935538"/>
              <a:ext cx="514350" cy="55563"/>
            </a:xfrm>
            <a:custGeom>
              <a:avLst/>
              <a:gdLst>
                <a:gd name="T0" fmla="*/ 773116 w 1940"/>
                <a:gd name="T1" fmla="*/ 14007406 h 211"/>
                <a:gd name="T2" fmla="*/ 2319612 w 1940"/>
                <a:gd name="T3" fmla="*/ 12897989 h 211"/>
                <a:gd name="T4" fmla="*/ 4006627 w 1940"/>
                <a:gd name="T5" fmla="*/ 11788309 h 211"/>
                <a:gd name="T6" fmla="*/ 5764167 w 1940"/>
                <a:gd name="T7" fmla="*/ 10678893 h 211"/>
                <a:gd name="T8" fmla="*/ 7661959 w 1940"/>
                <a:gd name="T9" fmla="*/ 9499956 h 211"/>
                <a:gd name="T10" fmla="*/ 9770794 w 1940"/>
                <a:gd name="T11" fmla="*/ 8321283 h 211"/>
                <a:gd name="T12" fmla="*/ 12020147 w 1940"/>
                <a:gd name="T13" fmla="*/ 7073091 h 211"/>
                <a:gd name="T14" fmla="*/ 14480543 w 1940"/>
                <a:gd name="T15" fmla="*/ 5824898 h 211"/>
                <a:gd name="T16" fmla="*/ 19611847 w 1940"/>
                <a:gd name="T17" fmla="*/ 4576706 h 211"/>
                <a:gd name="T18" fmla="*/ 26851986 w 1940"/>
                <a:gd name="T19" fmla="*/ 3467289 h 211"/>
                <a:gd name="T20" fmla="*/ 34021866 w 1940"/>
                <a:gd name="T21" fmla="*/ 2496385 h 211"/>
                <a:gd name="T22" fmla="*/ 40980969 w 1940"/>
                <a:gd name="T23" fmla="*/ 1803033 h 211"/>
                <a:gd name="T24" fmla="*/ 47940071 w 1940"/>
                <a:gd name="T25" fmla="*/ 1109417 h 211"/>
                <a:gd name="T26" fmla="*/ 54688131 w 1940"/>
                <a:gd name="T27" fmla="*/ 554840 h 211"/>
                <a:gd name="T28" fmla="*/ 61436456 w 1940"/>
                <a:gd name="T29" fmla="*/ 208032 h 211"/>
                <a:gd name="T30" fmla="*/ 68114257 w 1940"/>
                <a:gd name="T31" fmla="*/ 69256 h 211"/>
                <a:gd name="T32" fmla="*/ 74792058 w 1940"/>
                <a:gd name="T33" fmla="*/ 0 h 211"/>
                <a:gd name="T34" fmla="*/ 81469858 w 1940"/>
                <a:gd name="T35" fmla="*/ 138776 h 211"/>
                <a:gd name="T36" fmla="*/ 88218183 w 1940"/>
                <a:gd name="T37" fmla="*/ 416064 h 211"/>
                <a:gd name="T38" fmla="*/ 95036503 w 1940"/>
                <a:gd name="T39" fmla="*/ 832128 h 211"/>
                <a:gd name="T40" fmla="*/ 101925346 w 1940"/>
                <a:gd name="T41" fmla="*/ 1456225 h 211"/>
                <a:gd name="T42" fmla="*/ 108954707 w 1940"/>
                <a:gd name="T43" fmla="*/ 2219097 h 211"/>
                <a:gd name="T44" fmla="*/ 116054328 w 1940"/>
                <a:gd name="T45" fmla="*/ 3189738 h 211"/>
                <a:gd name="T46" fmla="*/ 123364726 w 1940"/>
                <a:gd name="T47" fmla="*/ 4299418 h 211"/>
                <a:gd name="T48" fmla="*/ 129058634 w 1940"/>
                <a:gd name="T49" fmla="*/ 5824898 h 211"/>
                <a:gd name="T50" fmla="*/ 132010844 w 1940"/>
                <a:gd name="T51" fmla="*/ 8251764 h 211"/>
                <a:gd name="T52" fmla="*/ 134049420 w 1940"/>
                <a:gd name="T53" fmla="*/ 10748149 h 211"/>
                <a:gd name="T54" fmla="*/ 135595916 w 1940"/>
                <a:gd name="T55" fmla="*/ 13036502 h 211"/>
                <a:gd name="T56" fmla="*/ 133346298 w 1940"/>
                <a:gd name="T57" fmla="*/ 13730118 h 211"/>
                <a:gd name="T58" fmla="*/ 127090317 w 1940"/>
                <a:gd name="T59" fmla="*/ 13106021 h 211"/>
                <a:gd name="T60" fmla="*/ 120763812 w 1940"/>
                <a:gd name="T61" fmla="*/ 12620438 h 211"/>
                <a:gd name="T62" fmla="*/ 114367313 w 1940"/>
                <a:gd name="T63" fmla="*/ 12065861 h 211"/>
                <a:gd name="T64" fmla="*/ 107830031 w 1940"/>
                <a:gd name="T65" fmla="*/ 11649797 h 211"/>
                <a:gd name="T66" fmla="*/ 101292748 w 1940"/>
                <a:gd name="T67" fmla="*/ 11164213 h 211"/>
                <a:gd name="T68" fmla="*/ 94544423 w 1940"/>
                <a:gd name="T69" fmla="*/ 10886925 h 211"/>
                <a:gd name="T70" fmla="*/ 87936882 w 1940"/>
                <a:gd name="T71" fmla="*/ 10540117 h 211"/>
                <a:gd name="T72" fmla="*/ 81259081 w 1940"/>
                <a:gd name="T73" fmla="*/ 10332085 h 211"/>
                <a:gd name="T74" fmla="*/ 74651539 w 1940"/>
                <a:gd name="T75" fmla="*/ 10054796 h 211"/>
                <a:gd name="T76" fmla="*/ 68114257 w 1940"/>
                <a:gd name="T77" fmla="*/ 9916021 h 211"/>
                <a:gd name="T78" fmla="*/ 61576975 w 1940"/>
                <a:gd name="T79" fmla="*/ 9777508 h 211"/>
                <a:gd name="T80" fmla="*/ 55180210 w 1940"/>
                <a:gd name="T81" fmla="*/ 9707988 h 211"/>
                <a:gd name="T82" fmla="*/ 48924230 w 1940"/>
                <a:gd name="T83" fmla="*/ 9707988 h 211"/>
                <a:gd name="T84" fmla="*/ 42808502 w 1940"/>
                <a:gd name="T85" fmla="*/ 9777508 h 211"/>
                <a:gd name="T86" fmla="*/ 36833823 w 1940"/>
                <a:gd name="T87" fmla="*/ 9846764 h 211"/>
                <a:gd name="T88" fmla="*/ 31421217 w 1940"/>
                <a:gd name="T89" fmla="*/ 9985540 h 211"/>
                <a:gd name="T90" fmla="*/ 26500691 w 1940"/>
                <a:gd name="T91" fmla="*/ 10124053 h 211"/>
                <a:gd name="T92" fmla="*/ 21861201 w 1940"/>
                <a:gd name="T93" fmla="*/ 10470861 h 211"/>
                <a:gd name="T94" fmla="*/ 17362494 w 1940"/>
                <a:gd name="T95" fmla="*/ 10817668 h 211"/>
                <a:gd name="T96" fmla="*/ 13074565 w 1940"/>
                <a:gd name="T97" fmla="*/ 11372245 h 211"/>
                <a:gd name="T98" fmla="*/ 8997413 w 1940"/>
                <a:gd name="T99" fmla="*/ 12065861 h 211"/>
                <a:gd name="T100" fmla="*/ 5201828 w 1940"/>
                <a:gd name="T101" fmla="*/ 12897989 h 211"/>
                <a:gd name="T102" fmla="*/ 1616756 w 1940"/>
                <a:gd name="T103" fmla="*/ 14007406 h 21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40"/>
                <a:gd name="T157" fmla="*/ 0 h 211"/>
                <a:gd name="T158" fmla="*/ 1940 w 1940"/>
                <a:gd name="T159" fmla="*/ 211 h 21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40" h="211">
                  <a:moveTo>
                    <a:pt x="0" y="211"/>
                  </a:moveTo>
                  <a:lnTo>
                    <a:pt x="11" y="202"/>
                  </a:lnTo>
                  <a:lnTo>
                    <a:pt x="22" y="195"/>
                  </a:lnTo>
                  <a:lnTo>
                    <a:pt x="33" y="186"/>
                  </a:lnTo>
                  <a:lnTo>
                    <a:pt x="45" y="179"/>
                  </a:lnTo>
                  <a:lnTo>
                    <a:pt x="57" y="170"/>
                  </a:lnTo>
                  <a:lnTo>
                    <a:pt x="69" y="161"/>
                  </a:lnTo>
                  <a:lnTo>
                    <a:pt x="82" y="154"/>
                  </a:lnTo>
                  <a:lnTo>
                    <a:pt x="95" y="145"/>
                  </a:lnTo>
                  <a:lnTo>
                    <a:pt x="109" y="137"/>
                  </a:lnTo>
                  <a:lnTo>
                    <a:pt x="123" y="128"/>
                  </a:lnTo>
                  <a:lnTo>
                    <a:pt x="139" y="120"/>
                  </a:lnTo>
                  <a:lnTo>
                    <a:pt x="154" y="111"/>
                  </a:lnTo>
                  <a:lnTo>
                    <a:pt x="171" y="102"/>
                  </a:lnTo>
                  <a:lnTo>
                    <a:pt x="188" y="93"/>
                  </a:lnTo>
                  <a:lnTo>
                    <a:pt x="206" y="84"/>
                  </a:lnTo>
                  <a:lnTo>
                    <a:pt x="225" y="75"/>
                  </a:lnTo>
                  <a:lnTo>
                    <a:pt x="279" y="66"/>
                  </a:lnTo>
                  <a:lnTo>
                    <a:pt x="330" y="58"/>
                  </a:lnTo>
                  <a:lnTo>
                    <a:pt x="382" y="50"/>
                  </a:lnTo>
                  <a:lnTo>
                    <a:pt x="434" y="44"/>
                  </a:lnTo>
                  <a:lnTo>
                    <a:pt x="484" y="36"/>
                  </a:lnTo>
                  <a:lnTo>
                    <a:pt x="534" y="31"/>
                  </a:lnTo>
                  <a:lnTo>
                    <a:pt x="583" y="26"/>
                  </a:lnTo>
                  <a:lnTo>
                    <a:pt x="633" y="20"/>
                  </a:lnTo>
                  <a:lnTo>
                    <a:pt x="682" y="16"/>
                  </a:lnTo>
                  <a:lnTo>
                    <a:pt x="730" y="12"/>
                  </a:lnTo>
                  <a:lnTo>
                    <a:pt x="778" y="8"/>
                  </a:lnTo>
                  <a:lnTo>
                    <a:pt x="826" y="5"/>
                  </a:lnTo>
                  <a:lnTo>
                    <a:pt x="874" y="3"/>
                  </a:lnTo>
                  <a:lnTo>
                    <a:pt x="921" y="2"/>
                  </a:lnTo>
                  <a:lnTo>
                    <a:pt x="969" y="1"/>
                  </a:lnTo>
                  <a:lnTo>
                    <a:pt x="1016" y="0"/>
                  </a:lnTo>
                  <a:lnTo>
                    <a:pt x="1064" y="0"/>
                  </a:lnTo>
                  <a:lnTo>
                    <a:pt x="1111" y="1"/>
                  </a:lnTo>
                  <a:lnTo>
                    <a:pt x="1159" y="2"/>
                  </a:lnTo>
                  <a:lnTo>
                    <a:pt x="1206" y="3"/>
                  </a:lnTo>
                  <a:lnTo>
                    <a:pt x="1255" y="6"/>
                  </a:lnTo>
                  <a:lnTo>
                    <a:pt x="1303" y="8"/>
                  </a:lnTo>
                  <a:lnTo>
                    <a:pt x="1352" y="12"/>
                  </a:lnTo>
                  <a:lnTo>
                    <a:pt x="1401" y="16"/>
                  </a:lnTo>
                  <a:lnTo>
                    <a:pt x="1450" y="21"/>
                  </a:lnTo>
                  <a:lnTo>
                    <a:pt x="1499" y="27"/>
                  </a:lnTo>
                  <a:lnTo>
                    <a:pt x="1550" y="32"/>
                  </a:lnTo>
                  <a:lnTo>
                    <a:pt x="1600" y="38"/>
                  </a:lnTo>
                  <a:lnTo>
                    <a:pt x="1651" y="46"/>
                  </a:lnTo>
                  <a:lnTo>
                    <a:pt x="1702" y="53"/>
                  </a:lnTo>
                  <a:lnTo>
                    <a:pt x="1755" y="62"/>
                  </a:lnTo>
                  <a:lnTo>
                    <a:pt x="1808" y="70"/>
                  </a:lnTo>
                  <a:lnTo>
                    <a:pt x="1836" y="84"/>
                  </a:lnTo>
                  <a:lnTo>
                    <a:pt x="1858" y="100"/>
                  </a:lnTo>
                  <a:lnTo>
                    <a:pt x="1878" y="119"/>
                  </a:lnTo>
                  <a:lnTo>
                    <a:pt x="1894" y="137"/>
                  </a:lnTo>
                  <a:lnTo>
                    <a:pt x="1907" y="155"/>
                  </a:lnTo>
                  <a:lnTo>
                    <a:pt x="1918" y="172"/>
                  </a:lnTo>
                  <a:lnTo>
                    <a:pt x="1929" y="188"/>
                  </a:lnTo>
                  <a:lnTo>
                    <a:pt x="1940" y="202"/>
                  </a:lnTo>
                  <a:lnTo>
                    <a:pt x="1897" y="198"/>
                  </a:lnTo>
                  <a:lnTo>
                    <a:pt x="1853" y="194"/>
                  </a:lnTo>
                  <a:lnTo>
                    <a:pt x="1808" y="189"/>
                  </a:lnTo>
                  <a:lnTo>
                    <a:pt x="1763" y="185"/>
                  </a:lnTo>
                  <a:lnTo>
                    <a:pt x="1718" y="182"/>
                  </a:lnTo>
                  <a:lnTo>
                    <a:pt x="1672" y="178"/>
                  </a:lnTo>
                  <a:lnTo>
                    <a:pt x="1627" y="174"/>
                  </a:lnTo>
                  <a:lnTo>
                    <a:pt x="1581" y="171"/>
                  </a:lnTo>
                  <a:lnTo>
                    <a:pt x="1534" y="168"/>
                  </a:lnTo>
                  <a:lnTo>
                    <a:pt x="1488" y="165"/>
                  </a:lnTo>
                  <a:lnTo>
                    <a:pt x="1441" y="161"/>
                  </a:lnTo>
                  <a:lnTo>
                    <a:pt x="1394" y="159"/>
                  </a:lnTo>
                  <a:lnTo>
                    <a:pt x="1345" y="157"/>
                  </a:lnTo>
                  <a:lnTo>
                    <a:pt x="1298" y="154"/>
                  </a:lnTo>
                  <a:lnTo>
                    <a:pt x="1251" y="152"/>
                  </a:lnTo>
                  <a:lnTo>
                    <a:pt x="1204" y="150"/>
                  </a:lnTo>
                  <a:lnTo>
                    <a:pt x="1156" y="149"/>
                  </a:lnTo>
                  <a:lnTo>
                    <a:pt x="1109" y="146"/>
                  </a:lnTo>
                  <a:lnTo>
                    <a:pt x="1062" y="145"/>
                  </a:lnTo>
                  <a:lnTo>
                    <a:pt x="1016" y="144"/>
                  </a:lnTo>
                  <a:lnTo>
                    <a:pt x="969" y="143"/>
                  </a:lnTo>
                  <a:lnTo>
                    <a:pt x="923" y="142"/>
                  </a:lnTo>
                  <a:lnTo>
                    <a:pt x="876" y="141"/>
                  </a:lnTo>
                  <a:lnTo>
                    <a:pt x="831" y="141"/>
                  </a:lnTo>
                  <a:lnTo>
                    <a:pt x="785" y="140"/>
                  </a:lnTo>
                  <a:lnTo>
                    <a:pt x="741" y="140"/>
                  </a:lnTo>
                  <a:lnTo>
                    <a:pt x="696" y="140"/>
                  </a:lnTo>
                  <a:lnTo>
                    <a:pt x="652" y="140"/>
                  </a:lnTo>
                  <a:lnTo>
                    <a:pt x="609" y="141"/>
                  </a:lnTo>
                  <a:lnTo>
                    <a:pt x="566" y="141"/>
                  </a:lnTo>
                  <a:lnTo>
                    <a:pt x="524" y="142"/>
                  </a:lnTo>
                  <a:lnTo>
                    <a:pt x="482" y="143"/>
                  </a:lnTo>
                  <a:lnTo>
                    <a:pt x="447" y="144"/>
                  </a:lnTo>
                  <a:lnTo>
                    <a:pt x="411" y="145"/>
                  </a:lnTo>
                  <a:lnTo>
                    <a:pt x="377" y="146"/>
                  </a:lnTo>
                  <a:lnTo>
                    <a:pt x="344" y="149"/>
                  </a:lnTo>
                  <a:lnTo>
                    <a:pt x="311" y="151"/>
                  </a:lnTo>
                  <a:lnTo>
                    <a:pt x="278" y="153"/>
                  </a:lnTo>
                  <a:lnTo>
                    <a:pt x="247" y="156"/>
                  </a:lnTo>
                  <a:lnTo>
                    <a:pt x="216" y="159"/>
                  </a:lnTo>
                  <a:lnTo>
                    <a:pt x="186" y="164"/>
                  </a:lnTo>
                  <a:lnTo>
                    <a:pt x="156" y="169"/>
                  </a:lnTo>
                  <a:lnTo>
                    <a:pt x="128" y="174"/>
                  </a:lnTo>
                  <a:lnTo>
                    <a:pt x="100" y="180"/>
                  </a:lnTo>
                  <a:lnTo>
                    <a:pt x="74" y="186"/>
                  </a:lnTo>
                  <a:lnTo>
                    <a:pt x="48" y="194"/>
                  </a:lnTo>
                  <a:lnTo>
                    <a:pt x="23" y="202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968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1" name="Freeform 2681"/>
            <p:cNvSpPr>
              <a:spLocks/>
            </p:cNvSpPr>
            <p:nvPr/>
          </p:nvSpPr>
          <p:spPr bwMode="auto">
            <a:xfrm>
              <a:off x="1868488" y="4935538"/>
              <a:ext cx="511175" cy="55563"/>
            </a:xfrm>
            <a:custGeom>
              <a:avLst/>
              <a:gdLst>
                <a:gd name="T0" fmla="*/ 841717 w 1930"/>
                <a:gd name="T1" fmla="*/ 14271677 h 208"/>
                <a:gd name="T2" fmla="*/ 2455229 w 1930"/>
                <a:gd name="T3" fmla="*/ 13129964 h 208"/>
                <a:gd name="T4" fmla="*/ 4208851 w 1930"/>
                <a:gd name="T5" fmla="*/ 11988252 h 208"/>
                <a:gd name="T6" fmla="*/ 5962737 w 1930"/>
                <a:gd name="T7" fmla="*/ 10846539 h 208"/>
                <a:gd name="T8" fmla="*/ 7926921 w 1930"/>
                <a:gd name="T9" fmla="*/ 9633502 h 208"/>
                <a:gd name="T10" fmla="*/ 9961291 w 1930"/>
                <a:gd name="T11" fmla="*/ 8491522 h 208"/>
                <a:gd name="T12" fmla="*/ 12205958 w 1930"/>
                <a:gd name="T13" fmla="*/ 7278486 h 208"/>
                <a:gd name="T14" fmla="*/ 14591000 w 1930"/>
                <a:gd name="T15" fmla="*/ 6065449 h 208"/>
                <a:gd name="T16" fmla="*/ 19641833 w 1930"/>
                <a:gd name="T17" fmla="*/ 4781089 h 208"/>
                <a:gd name="T18" fmla="*/ 26937333 w 1930"/>
                <a:gd name="T19" fmla="*/ 3639377 h 208"/>
                <a:gd name="T20" fmla="*/ 34022537 w 1930"/>
                <a:gd name="T21" fmla="*/ 2711635 h 208"/>
                <a:gd name="T22" fmla="*/ 40967366 w 1930"/>
                <a:gd name="T23" fmla="*/ 1855217 h 208"/>
                <a:gd name="T24" fmla="*/ 47912194 w 1930"/>
                <a:gd name="T25" fmla="*/ 1141713 h 208"/>
                <a:gd name="T26" fmla="*/ 54646462 w 1930"/>
                <a:gd name="T27" fmla="*/ 642180 h 208"/>
                <a:gd name="T28" fmla="*/ 61380729 w 1930"/>
                <a:gd name="T29" fmla="*/ 213971 h 208"/>
                <a:gd name="T30" fmla="*/ 68045073 w 1930"/>
                <a:gd name="T31" fmla="*/ 0 h 208"/>
                <a:gd name="T32" fmla="*/ 74709153 w 1930"/>
                <a:gd name="T33" fmla="*/ 0 h 208"/>
                <a:gd name="T34" fmla="*/ 81443685 w 1930"/>
                <a:gd name="T35" fmla="*/ 71324 h 208"/>
                <a:gd name="T36" fmla="*/ 88177952 w 1930"/>
                <a:gd name="T37" fmla="*/ 356885 h 208"/>
                <a:gd name="T38" fmla="*/ 94982407 w 1930"/>
                <a:gd name="T39" fmla="*/ 856418 h 208"/>
                <a:gd name="T40" fmla="*/ 101786861 w 1930"/>
                <a:gd name="T41" fmla="*/ 1427275 h 208"/>
                <a:gd name="T42" fmla="*/ 108872064 w 1930"/>
                <a:gd name="T43" fmla="*/ 2212102 h 208"/>
                <a:gd name="T44" fmla="*/ 115957003 w 1930"/>
                <a:gd name="T45" fmla="*/ 3211167 h 208"/>
                <a:gd name="T46" fmla="*/ 123252768 w 1930"/>
                <a:gd name="T47" fmla="*/ 4352880 h 208"/>
                <a:gd name="T48" fmla="*/ 128654272 w 1930"/>
                <a:gd name="T49" fmla="*/ 5851478 h 208"/>
                <a:gd name="T50" fmla="*/ 131179688 w 1930"/>
                <a:gd name="T51" fmla="*/ 8134904 h 208"/>
                <a:gd name="T52" fmla="*/ 133143872 w 1930"/>
                <a:gd name="T53" fmla="*/ 10489653 h 208"/>
                <a:gd name="T54" fmla="*/ 134617009 w 1930"/>
                <a:gd name="T55" fmla="*/ 12630432 h 208"/>
                <a:gd name="T56" fmla="*/ 132582639 w 1930"/>
                <a:gd name="T57" fmla="*/ 13129964 h 208"/>
                <a:gd name="T58" fmla="*/ 126830198 w 1930"/>
                <a:gd name="T59" fmla="*/ 12487784 h 208"/>
                <a:gd name="T60" fmla="*/ 121007836 w 1930"/>
                <a:gd name="T61" fmla="*/ 11845604 h 208"/>
                <a:gd name="T62" fmla="*/ 114974911 w 1930"/>
                <a:gd name="T63" fmla="*/ 11203157 h 208"/>
                <a:gd name="T64" fmla="*/ 108872064 w 1930"/>
                <a:gd name="T65" fmla="*/ 10703624 h 208"/>
                <a:gd name="T66" fmla="*/ 102628843 w 1930"/>
                <a:gd name="T67" fmla="*/ 10204359 h 208"/>
                <a:gd name="T68" fmla="*/ 96385357 w 1930"/>
                <a:gd name="T69" fmla="*/ 9776150 h 208"/>
                <a:gd name="T70" fmla="*/ 90212323 w 1930"/>
                <a:gd name="T71" fmla="*/ 9419264 h 208"/>
                <a:gd name="T72" fmla="*/ 83898914 w 1930"/>
                <a:gd name="T73" fmla="*/ 9062379 h 208"/>
                <a:gd name="T74" fmla="*/ 77655428 w 1930"/>
                <a:gd name="T75" fmla="*/ 8848408 h 208"/>
                <a:gd name="T76" fmla="*/ 71482394 w 1930"/>
                <a:gd name="T77" fmla="*/ 8634437 h 208"/>
                <a:gd name="T78" fmla="*/ 65449470 w 1930"/>
                <a:gd name="T79" fmla="*/ 8563113 h 208"/>
                <a:gd name="T80" fmla="*/ 59416545 w 1930"/>
                <a:gd name="T81" fmla="*/ 8491522 h 208"/>
                <a:gd name="T82" fmla="*/ 53594183 w 1930"/>
                <a:gd name="T83" fmla="*/ 8491522 h 208"/>
                <a:gd name="T84" fmla="*/ 47982382 w 1930"/>
                <a:gd name="T85" fmla="*/ 8491522 h 208"/>
                <a:gd name="T86" fmla="*/ 42510690 w 1930"/>
                <a:gd name="T87" fmla="*/ 8634437 h 208"/>
                <a:gd name="T88" fmla="*/ 36898624 w 1930"/>
                <a:gd name="T89" fmla="*/ 8777084 h 208"/>
                <a:gd name="T90" fmla="*/ 31146449 w 1930"/>
                <a:gd name="T91" fmla="*/ 9062379 h 208"/>
                <a:gd name="T92" fmla="*/ 25674758 w 1930"/>
                <a:gd name="T93" fmla="*/ 9490588 h 208"/>
                <a:gd name="T94" fmla="*/ 20413628 w 1930"/>
                <a:gd name="T95" fmla="*/ 9990121 h 208"/>
                <a:gd name="T96" fmla="*/ 15362795 w 1930"/>
                <a:gd name="T97" fmla="*/ 10703624 h 208"/>
                <a:gd name="T98" fmla="*/ 10592447 w 1930"/>
                <a:gd name="T99" fmla="*/ 11631366 h 208"/>
                <a:gd name="T100" fmla="*/ 6173034 w 1930"/>
                <a:gd name="T101" fmla="*/ 12773079 h 208"/>
                <a:gd name="T102" fmla="*/ 1964183 w 1930"/>
                <a:gd name="T103" fmla="*/ 14057706 h 2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30"/>
                <a:gd name="T157" fmla="*/ 0 h 208"/>
                <a:gd name="T158" fmla="*/ 1930 w 1930"/>
                <a:gd name="T159" fmla="*/ 208 h 20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30" h="208">
                  <a:moveTo>
                    <a:pt x="0" y="208"/>
                  </a:moveTo>
                  <a:lnTo>
                    <a:pt x="12" y="200"/>
                  </a:lnTo>
                  <a:lnTo>
                    <a:pt x="23" y="192"/>
                  </a:lnTo>
                  <a:lnTo>
                    <a:pt x="35" y="184"/>
                  </a:lnTo>
                  <a:lnTo>
                    <a:pt x="47" y="176"/>
                  </a:lnTo>
                  <a:lnTo>
                    <a:pt x="60" y="168"/>
                  </a:lnTo>
                  <a:lnTo>
                    <a:pt x="73" y="160"/>
                  </a:lnTo>
                  <a:lnTo>
                    <a:pt x="85" y="152"/>
                  </a:lnTo>
                  <a:lnTo>
                    <a:pt x="99" y="143"/>
                  </a:lnTo>
                  <a:lnTo>
                    <a:pt x="113" y="135"/>
                  </a:lnTo>
                  <a:lnTo>
                    <a:pt x="127" y="127"/>
                  </a:lnTo>
                  <a:lnTo>
                    <a:pt x="142" y="119"/>
                  </a:lnTo>
                  <a:lnTo>
                    <a:pt x="158" y="110"/>
                  </a:lnTo>
                  <a:lnTo>
                    <a:pt x="174" y="102"/>
                  </a:lnTo>
                  <a:lnTo>
                    <a:pt x="191" y="93"/>
                  </a:lnTo>
                  <a:lnTo>
                    <a:pt x="208" y="85"/>
                  </a:lnTo>
                  <a:lnTo>
                    <a:pt x="226" y="76"/>
                  </a:lnTo>
                  <a:lnTo>
                    <a:pt x="280" y="67"/>
                  </a:lnTo>
                  <a:lnTo>
                    <a:pt x="331" y="59"/>
                  </a:lnTo>
                  <a:lnTo>
                    <a:pt x="384" y="51"/>
                  </a:lnTo>
                  <a:lnTo>
                    <a:pt x="435" y="44"/>
                  </a:lnTo>
                  <a:lnTo>
                    <a:pt x="485" y="38"/>
                  </a:lnTo>
                  <a:lnTo>
                    <a:pt x="535" y="31"/>
                  </a:lnTo>
                  <a:lnTo>
                    <a:pt x="584" y="26"/>
                  </a:lnTo>
                  <a:lnTo>
                    <a:pt x="634" y="20"/>
                  </a:lnTo>
                  <a:lnTo>
                    <a:pt x="683" y="16"/>
                  </a:lnTo>
                  <a:lnTo>
                    <a:pt x="731" y="12"/>
                  </a:lnTo>
                  <a:lnTo>
                    <a:pt x="779" y="9"/>
                  </a:lnTo>
                  <a:lnTo>
                    <a:pt x="827" y="5"/>
                  </a:lnTo>
                  <a:lnTo>
                    <a:pt x="875" y="3"/>
                  </a:lnTo>
                  <a:lnTo>
                    <a:pt x="923" y="1"/>
                  </a:lnTo>
                  <a:lnTo>
                    <a:pt x="970" y="0"/>
                  </a:lnTo>
                  <a:lnTo>
                    <a:pt x="1018" y="0"/>
                  </a:lnTo>
                  <a:lnTo>
                    <a:pt x="1065" y="0"/>
                  </a:lnTo>
                  <a:lnTo>
                    <a:pt x="1114" y="0"/>
                  </a:lnTo>
                  <a:lnTo>
                    <a:pt x="1161" y="1"/>
                  </a:lnTo>
                  <a:lnTo>
                    <a:pt x="1209" y="3"/>
                  </a:lnTo>
                  <a:lnTo>
                    <a:pt x="1257" y="5"/>
                  </a:lnTo>
                  <a:lnTo>
                    <a:pt x="1305" y="8"/>
                  </a:lnTo>
                  <a:lnTo>
                    <a:pt x="1354" y="12"/>
                  </a:lnTo>
                  <a:lnTo>
                    <a:pt x="1402" y="15"/>
                  </a:lnTo>
                  <a:lnTo>
                    <a:pt x="1451" y="20"/>
                  </a:lnTo>
                  <a:lnTo>
                    <a:pt x="1501" y="26"/>
                  </a:lnTo>
                  <a:lnTo>
                    <a:pt x="1552" y="31"/>
                  </a:lnTo>
                  <a:lnTo>
                    <a:pt x="1602" y="38"/>
                  </a:lnTo>
                  <a:lnTo>
                    <a:pt x="1653" y="45"/>
                  </a:lnTo>
                  <a:lnTo>
                    <a:pt x="1705" y="52"/>
                  </a:lnTo>
                  <a:lnTo>
                    <a:pt x="1757" y="61"/>
                  </a:lnTo>
                  <a:lnTo>
                    <a:pt x="1810" y="70"/>
                  </a:lnTo>
                  <a:lnTo>
                    <a:pt x="1834" y="82"/>
                  </a:lnTo>
                  <a:lnTo>
                    <a:pt x="1853" y="97"/>
                  </a:lnTo>
                  <a:lnTo>
                    <a:pt x="1870" y="114"/>
                  </a:lnTo>
                  <a:lnTo>
                    <a:pt x="1885" y="130"/>
                  </a:lnTo>
                  <a:lnTo>
                    <a:pt x="1898" y="147"/>
                  </a:lnTo>
                  <a:lnTo>
                    <a:pt x="1909" y="162"/>
                  </a:lnTo>
                  <a:lnTo>
                    <a:pt x="1919" y="177"/>
                  </a:lnTo>
                  <a:lnTo>
                    <a:pt x="1930" y="190"/>
                  </a:lnTo>
                  <a:lnTo>
                    <a:pt x="1890" y="184"/>
                  </a:lnTo>
                  <a:lnTo>
                    <a:pt x="1850" y="180"/>
                  </a:lnTo>
                  <a:lnTo>
                    <a:pt x="1808" y="175"/>
                  </a:lnTo>
                  <a:lnTo>
                    <a:pt x="1767" y="170"/>
                  </a:lnTo>
                  <a:lnTo>
                    <a:pt x="1725" y="166"/>
                  </a:lnTo>
                  <a:lnTo>
                    <a:pt x="1682" y="162"/>
                  </a:lnTo>
                  <a:lnTo>
                    <a:pt x="1639" y="157"/>
                  </a:lnTo>
                  <a:lnTo>
                    <a:pt x="1596" y="153"/>
                  </a:lnTo>
                  <a:lnTo>
                    <a:pt x="1552" y="150"/>
                  </a:lnTo>
                  <a:lnTo>
                    <a:pt x="1508" y="147"/>
                  </a:lnTo>
                  <a:lnTo>
                    <a:pt x="1463" y="143"/>
                  </a:lnTo>
                  <a:lnTo>
                    <a:pt x="1419" y="140"/>
                  </a:lnTo>
                  <a:lnTo>
                    <a:pt x="1374" y="137"/>
                  </a:lnTo>
                  <a:lnTo>
                    <a:pt x="1329" y="135"/>
                  </a:lnTo>
                  <a:lnTo>
                    <a:pt x="1286" y="132"/>
                  </a:lnTo>
                  <a:lnTo>
                    <a:pt x="1241" y="130"/>
                  </a:lnTo>
                  <a:lnTo>
                    <a:pt x="1196" y="127"/>
                  </a:lnTo>
                  <a:lnTo>
                    <a:pt x="1152" y="125"/>
                  </a:lnTo>
                  <a:lnTo>
                    <a:pt x="1107" y="124"/>
                  </a:lnTo>
                  <a:lnTo>
                    <a:pt x="1063" y="123"/>
                  </a:lnTo>
                  <a:lnTo>
                    <a:pt x="1019" y="121"/>
                  </a:lnTo>
                  <a:lnTo>
                    <a:pt x="976" y="120"/>
                  </a:lnTo>
                  <a:lnTo>
                    <a:pt x="933" y="120"/>
                  </a:lnTo>
                  <a:lnTo>
                    <a:pt x="890" y="119"/>
                  </a:lnTo>
                  <a:lnTo>
                    <a:pt x="847" y="119"/>
                  </a:lnTo>
                  <a:lnTo>
                    <a:pt x="806" y="119"/>
                  </a:lnTo>
                  <a:lnTo>
                    <a:pt x="764" y="119"/>
                  </a:lnTo>
                  <a:lnTo>
                    <a:pt x="723" y="119"/>
                  </a:lnTo>
                  <a:lnTo>
                    <a:pt x="684" y="119"/>
                  </a:lnTo>
                  <a:lnTo>
                    <a:pt x="644" y="120"/>
                  </a:lnTo>
                  <a:lnTo>
                    <a:pt x="606" y="121"/>
                  </a:lnTo>
                  <a:lnTo>
                    <a:pt x="567" y="122"/>
                  </a:lnTo>
                  <a:lnTo>
                    <a:pt x="526" y="123"/>
                  </a:lnTo>
                  <a:lnTo>
                    <a:pt x="485" y="125"/>
                  </a:lnTo>
                  <a:lnTo>
                    <a:pt x="444" y="127"/>
                  </a:lnTo>
                  <a:lnTo>
                    <a:pt x="405" y="130"/>
                  </a:lnTo>
                  <a:lnTo>
                    <a:pt x="366" y="133"/>
                  </a:lnTo>
                  <a:lnTo>
                    <a:pt x="328" y="136"/>
                  </a:lnTo>
                  <a:lnTo>
                    <a:pt x="291" y="140"/>
                  </a:lnTo>
                  <a:lnTo>
                    <a:pt x="254" y="145"/>
                  </a:lnTo>
                  <a:lnTo>
                    <a:pt x="219" y="150"/>
                  </a:lnTo>
                  <a:lnTo>
                    <a:pt x="185" y="156"/>
                  </a:lnTo>
                  <a:lnTo>
                    <a:pt x="151" y="163"/>
                  </a:lnTo>
                  <a:lnTo>
                    <a:pt x="119" y="170"/>
                  </a:lnTo>
                  <a:lnTo>
                    <a:pt x="88" y="179"/>
                  </a:lnTo>
                  <a:lnTo>
                    <a:pt x="57" y="187"/>
                  </a:lnTo>
                  <a:lnTo>
                    <a:pt x="28" y="197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A09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2" name="Freeform 2682"/>
            <p:cNvSpPr>
              <a:spLocks/>
            </p:cNvSpPr>
            <p:nvPr/>
          </p:nvSpPr>
          <p:spPr bwMode="auto">
            <a:xfrm>
              <a:off x="1868488" y="4937125"/>
              <a:ext cx="508000" cy="53975"/>
            </a:xfrm>
            <a:custGeom>
              <a:avLst/>
              <a:gdLst>
                <a:gd name="T0" fmla="*/ 841019 w 1919"/>
                <a:gd name="T1" fmla="*/ 13593054 h 206"/>
                <a:gd name="T2" fmla="*/ 2592944 w 1919"/>
                <a:gd name="T3" fmla="*/ 12494688 h 206"/>
                <a:gd name="T4" fmla="*/ 4414756 w 1919"/>
                <a:gd name="T5" fmla="*/ 11396061 h 206"/>
                <a:gd name="T6" fmla="*/ 6306983 w 1919"/>
                <a:gd name="T7" fmla="*/ 10366344 h 206"/>
                <a:gd name="T8" fmla="*/ 8198945 w 1919"/>
                <a:gd name="T9" fmla="*/ 9267979 h 206"/>
                <a:gd name="T10" fmla="*/ 10231210 w 1919"/>
                <a:gd name="T11" fmla="*/ 8169614 h 206"/>
                <a:gd name="T12" fmla="*/ 12403777 w 1919"/>
                <a:gd name="T13" fmla="*/ 7002339 h 206"/>
                <a:gd name="T14" fmla="*/ 14716117 w 1919"/>
                <a:gd name="T15" fmla="*/ 5903974 h 206"/>
                <a:gd name="T16" fmla="*/ 19691817 w 1919"/>
                <a:gd name="T17" fmla="*/ 4736961 h 206"/>
                <a:gd name="T18" fmla="*/ 26979856 w 1919"/>
                <a:gd name="T19" fmla="*/ 3638596 h 206"/>
                <a:gd name="T20" fmla="*/ 34057707 w 1919"/>
                <a:gd name="T21" fmla="*/ 2677527 h 206"/>
                <a:gd name="T22" fmla="*/ 41065407 w 1919"/>
                <a:gd name="T23" fmla="*/ 1853491 h 206"/>
                <a:gd name="T24" fmla="*/ 47932805 w 1919"/>
                <a:gd name="T25" fmla="*/ 1167013 h 206"/>
                <a:gd name="T26" fmla="*/ 54730316 w 1919"/>
                <a:gd name="T27" fmla="*/ 686478 h 206"/>
                <a:gd name="T28" fmla="*/ 61457941 w 1919"/>
                <a:gd name="T29" fmla="*/ 274591 h 206"/>
                <a:gd name="T30" fmla="*/ 68115150 w 1919"/>
                <a:gd name="T31" fmla="*/ 68648 h 206"/>
                <a:gd name="T32" fmla="*/ 74842510 w 1919"/>
                <a:gd name="T33" fmla="*/ 0 h 206"/>
                <a:gd name="T34" fmla="*/ 81569870 w 1919"/>
                <a:gd name="T35" fmla="*/ 68648 h 206"/>
                <a:gd name="T36" fmla="*/ 88297495 w 1919"/>
                <a:gd name="T37" fmla="*/ 411887 h 206"/>
                <a:gd name="T38" fmla="*/ 95024855 w 1919"/>
                <a:gd name="T39" fmla="*/ 823774 h 206"/>
                <a:gd name="T40" fmla="*/ 101892517 w 1919"/>
                <a:gd name="T41" fmla="*/ 1304308 h 206"/>
                <a:gd name="T42" fmla="*/ 108900217 w 1919"/>
                <a:gd name="T43" fmla="*/ 2128082 h 206"/>
                <a:gd name="T44" fmla="*/ 115978068 w 1919"/>
                <a:gd name="T45" fmla="*/ 3020766 h 206"/>
                <a:gd name="T46" fmla="*/ 123335994 w 1919"/>
                <a:gd name="T47" fmla="*/ 4119131 h 206"/>
                <a:gd name="T48" fmla="*/ 128381580 w 1919"/>
                <a:gd name="T49" fmla="*/ 5629383 h 206"/>
                <a:gd name="T50" fmla="*/ 130624033 w 1919"/>
                <a:gd name="T51" fmla="*/ 7483136 h 206"/>
                <a:gd name="T52" fmla="*/ 132306072 w 1919"/>
                <a:gd name="T53" fmla="*/ 9542570 h 206"/>
                <a:gd name="T54" fmla="*/ 133847808 w 1919"/>
                <a:gd name="T55" fmla="*/ 11464709 h 206"/>
                <a:gd name="T56" fmla="*/ 131955581 w 1919"/>
                <a:gd name="T57" fmla="*/ 11876858 h 206"/>
                <a:gd name="T58" fmla="*/ 126699806 w 1919"/>
                <a:gd name="T59" fmla="*/ 11121470 h 206"/>
                <a:gd name="T60" fmla="*/ 121233843 w 1919"/>
                <a:gd name="T61" fmla="*/ 10366344 h 206"/>
                <a:gd name="T62" fmla="*/ 115627577 w 1919"/>
                <a:gd name="T63" fmla="*/ 9679866 h 206"/>
                <a:gd name="T64" fmla="*/ 109951425 w 1919"/>
                <a:gd name="T65" fmla="*/ 9130683 h 206"/>
                <a:gd name="T66" fmla="*/ 104204857 w 1919"/>
                <a:gd name="T67" fmla="*/ 8581501 h 206"/>
                <a:gd name="T68" fmla="*/ 98318516 w 1919"/>
                <a:gd name="T69" fmla="*/ 8100966 h 206"/>
                <a:gd name="T70" fmla="*/ 92431910 w 1919"/>
                <a:gd name="T71" fmla="*/ 7757727 h 206"/>
                <a:gd name="T72" fmla="*/ 86545570 w 1919"/>
                <a:gd name="T73" fmla="*/ 7345840 h 206"/>
                <a:gd name="T74" fmla="*/ 80729115 w 1919"/>
                <a:gd name="T75" fmla="*/ 7071249 h 206"/>
                <a:gd name="T76" fmla="*/ 74982812 w 1919"/>
                <a:gd name="T77" fmla="*/ 6865044 h 206"/>
                <a:gd name="T78" fmla="*/ 69236509 w 1919"/>
                <a:gd name="T79" fmla="*/ 6727748 h 206"/>
                <a:gd name="T80" fmla="*/ 63700394 w 1919"/>
                <a:gd name="T81" fmla="*/ 6659100 h 206"/>
                <a:gd name="T82" fmla="*/ 58304317 w 1919"/>
                <a:gd name="T83" fmla="*/ 6659100 h 206"/>
                <a:gd name="T84" fmla="*/ 53188579 w 1919"/>
                <a:gd name="T85" fmla="*/ 6727748 h 206"/>
                <a:gd name="T86" fmla="*/ 48142993 w 1919"/>
                <a:gd name="T87" fmla="*/ 6865044 h 206"/>
                <a:gd name="T88" fmla="*/ 42396690 w 1919"/>
                <a:gd name="T89" fmla="*/ 7071249 h 206"/>
                <a:gd name="T90" fmla="*/ 35879518 w 1919"/>
                <a:gd name="T91" fmla="*/ 7345840 h 206"/>
                <a:gd name="T92" fmla="*/ 29572536 w 1919"/>
                <a:gd name="T93" fmla="*/ 7895023 h 206"/>
                <a:gd name="T94" fmla="*/ 23476006 w 1919"/>
                <a:gd name="T95" fmla="*/ 8512853 h 206"/>
                <a:gd name="T96" fmla="*/ 17659552 w 1919"/>
                <a:gd name="T97" fmla="*/ 9405275 h 206"/>
                <a:gd name="T98" fmla="*/ 12193324 w 1919"/>
                <a:gd name="T99" fmla="*/ 10434992 h 206"/>
                <a:gd name="T100" fmla="*/ 7007700 w 1919"/>
                <a:gd name="T101" fmla="*/ 11739300 h 206"/>
                <a:gd name="T102" fmla="*/ 2242453 w 1919"/>
                <a:gd name="T103" fmla="*/ 13249814 h 20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19"/>
                <a:gd name="T157" fmla="*/ 0 h 206"/>
                <a:gd name="T158" fmla="*/ 1919 w 1919"/>
                <a:gd name="T159" fmla="*/ 206 h 20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19" h="206">
                  <a:moveTo>
                    <a:pt x="0" y="206"/>
                  </a:moveTo>
                  <a:lnTo>
                    <a:pt x="12" y="198"/>
                  </a:lnTo>
                  <a:lnTo>
                    <a:pt x="24" y="190"/>
                  </a:lnTo>
                  <a:lnTo>
                    <a:pt x="37" y="182"/>
                  </a:lnTo>
                  <a:lnTo>
                    <a:pt x="50" y="175"/>
                  </a:lnTo>
                  <a:lnTo>
                    <a:pt x="63" y="166"/>
                  </a:lnTo>
                  <a:lnTo>
                    <a:pt x="76" y="159"/>
                  </a:lnTo>
                  <a:lnTo>
                    <a:pt x="90" y="151"/>
                  </a:lnTo>
                  <a:lnTo>
                    <a:pt x="102" y="143"/>
                  </a:lnTo>
                  <a:lnTo>
                    <a:pt x="117" y="135"/>
                  </a:lnTo>
                  <a:lnTo>
                    <a:pt x="131" y="127"/>
                  </a:lnTo>
                  <a:lnTo>
                    <a:pt x="146" y="119"/>
                  </a:lnTo>
                  <a:lnTo>
                    <a:pt x="161" y="110"/>
                  </a:lnTo>
                  <a:lnTo>
                    <a:pt x="177" y="102"/>
                  </a:lnTo>
                  <a:lnTo>
                    <a:pt x="193" y="94"/>
                  </a:lnTo>
                  <a:lnTo>
                    <a:pt x="210" y="86"/>
                  </a:lnTo>
                  <a:lnTo>
                    <a:pt x="228" y="77"/>
                  </a:lnTo>
                  <a:lnTo>
                    <a:pt x="281" y="69"/>
                  </a:lnTo>
                  <a:lnTo>
                    <a:pt x="332" y="60"/>
                  </a:lnTo>
                  <a:lnTo>
                    <a:pt x="385" y="53"/>
                  </a:lnTo>
                  <a:lnTo>
                    <a:pt x="436" y="45"/>
                  </a:lnTo>
                  <a:lnTo>
                    <a:pt x="486" y="39"/>
                  </a:lnTo>
                  <a:lnTo>
                    <a:pt x="536" y="32"/>
                  </a:lnTo>
                  <a:lnTo>
                    <a:pt x="586" y="27"/>
                  </a:lnTo>
                  <a:lnTo>
                    <a:pt x="635" y="22"/>
                  </a:lnTo>
                  <a:lnTo>
                    <a:pt x="684" y="17"/>
                  </a:lnTo>
                  <a:lnTo>
                    <a:pt x="733" y="13"/>
                  </a:lnTo>
                  <a:lnTo>
                    <a:pt x="781" y="10"/>
                  </a:lnTo>
                  <a:lnTo>
                    <a:pt x="829" y="7"/>
                  </a:lnTo>
                  <a:lnTo>
                    <a:pt x="877" y="4"/>
                  </a:lnTo>
                  <a:lnTo>
                    <a:pt x="925" y="2"/>
                  </a:lnTo>
                  <a:lnTo>
                    <a:pt x="972" y="1"/>
                  </a:lnTo>
                  <a:lnTo>
                    <a:pt x="1021" y="0"/>
                  </a:lnTo>
                  <a:lnTo>
                    <a:pt x="1068" y="0"/>
                  </a:lnTo>
                  <a:lnTo>
                    <a:pt x="1116" y="0"/>
                  </a:lnTo>
                  <a:lnTo>
                    <a:pt x="1164" y="1"/>
                  </a:lnTo>
                  <a:lnTo>
                    <a:pt x="1212" y="3"/>
                  </a:lnTo>
                  <a:lnTo>
                    <a:pt x="1260" y="6"/>
                  </a:lnTo>
                  <a:lnTo>
                    <a:pt x="1308" y="8"/>
                  </a:lnTo>
                  <a:lnTo>
                    <a:pt x="1356" y="12"/>
                  </a:lnTo>
                  <a:lnTo>
                    <a:pt x="1405" y="15"/>
                  </a:lnTo>
                  <a:lnTo>
                    <a:pt x="1454" y="19"/>
                  </a:lnTo>
                  <a:lnTo>
                    <a:pt x="1505" y="25"/>
                  </a:lnTo>
                  <a:lnTo>
                    <a:pt x="1554" y="31"/>
                  </a:lnTo>
                  <a:lnTo>
                    <a:pt x="1605" y="38"/>
                  </a:lnTo>
                  <a:lnTo>
                    <a:pt x="1655" y="44"/>
                  </a:lnTo>
                  <a:lnTo>
                    <a:pt x="1708" y="52"/>
                  </a:lnTo>
                  <a:lnTo>
                    <a:pt x="1760" y="60"/>
                  </a:lnTo>
                  <a:lnTo>
                    <a:pt x="1812" y="69"/>
                  </a:lnTo>
                  <a:lnTo>
                    <a:pt x="1832" y="82"/>
                  </a:lnTo>
                  <a:lnTo>
                    <a:pt x="1849" y="94"/>
                  </a:lnTo>
                  <a:lnTo>
                    <a:pt x="1864" y="109"/>
                  </a:lnTo>
                  <a:lnTo>
                    <a:pt x="1878" y="124"/>
                  </a:lnTo>
                  <a:lnTo>
                    <a:pt x="1888" y="139"/>
                  </a:lnTo>
                  <a:lnTo>
                    <a:pt x="1899" y="153"/>
                  </a:lnTo>
                  <a:lnTo>
                    <a:pt x="1910" y="167"/>
                  </a:lnTo>
                  <a:lnTo>
                    <a:pt x="1919" y="179"/>
                  </a:lnTo>
                  <a:lnTo>
                    <a:pt x="1883" y="173"/>
                  </a:lnTo>
                  <a:lnTo>
                    <a:pt x="1846" y="167"/>
                  </a:lnTo>
                  <a:lnTo>
                    <a:pt x="1808" y="162"/>
                  </a:lnTo>
                  <a:lnTo>
                    <a:pt x="1770" y="156"/>
                  </a:lnTo>
                  <a:lnTo>
                    <a:pt x="1730" y="151"/>
                  </a:lnTo>
                  <a:lnTo>
                    <a:pt x="1691" y="147"/>
                  </a:lnTo>
                  <a:lnTo>
                    <a:pt x="1650" y="141"/>
                  </a:lnTo>
                  <a:lnTo>
                    <a:pt x="1610" y="137"/>
                  </a:lnTo>
                  <a:lnTo>
                    <a:pt x="1569" y="133"/>
                  </a:lnTo>
                  <a:lnTo>
                    <a:pt x="1528" y="129"/>
                  </a:lnTo>
                  <a:lnTo>
                    <a:pt x="1487" y="125"/>
                  </a:lnTo>
                  <a:lnTo>
                    <a:pt x="1445" y="122"/>
                  </a:lnTo>
                  <a:lnTo>
                    <a:pt x="1403" y="118"/>
                  </a:lnTo>
                  <a:lnTo>
                    <a:pt x="1361" y="116"/>
                  </a:lnTo>
                  <a:lnTo>
                    <a:pt x="1319" y="113"/>
                  </a:lnTo>
                  <a:lnTo>
                    <a:pt x="1277" y="109"/>
                  </a:lnTo>
                  <a:lnTo>
                    <a:pt x="1235" y="107"/>
                  </a:lnTo>
                  <a:lnTo>
                    <a:pt x="1194" y="105"/>
                  </a:lnTo>
                  <a:lnTo>
                    <a:pt x="1152" y="103"/>
                  </a:lnTo>
                  <a:lnTo>
                    <a:pt x="1111" y="102"/>
                  </a:lnTo>
                  <a:lnTo>
                    <a:pt x="1070" y="100"/>
                  </a:lnTo>
                  <a:lnTo>
                    <a:pt x="1029" y="99"/>
                  </a:lnTo>
                  <a:lnTo>
                    <a:pt x="988" y="98"/>
                  </a:lnTo>
                  <a:lnTo>
                    <a:pt x="949" y="98"/>
                  </a:lnTo>
                  <a:lnTo>
                    <a:pt x="909" y="97"/>
                  </a:lnTo>
                  <a:lnTo>
                    <a:pt x="871" y="97"/>
                  </a:lnTo>
                  <a:lnTo>
                    <a:pt x="832" y="97"/>
                  </a:lnTo>
                  <a:lnTo>
                    <a:pt x="795" y="97"/>
                  </a:lnTo>
                  <a:lnTo>
                    <a:pt x="759" y="98"/>
                  </a:lnTo>
                  <a:lnTo>
                    <a:pt x="722" y="99"/>
                  </a:lnTo>
                  <a:lnTo>
                    <a:pt x="687" y="100"/>
                  </a:lnTo>
                  <a:lnTo>
                    <a:pt x="653" y="101"/>
                  </a:lnTo>
                  <a:lnTo>
                    <a:pt x="605" y="103"/>
                  </a:lnTo>
                  <a:lnTo>
                    <a:pt x="558" y="105"/>
                  </a:lnTo>
                  <a:lnTo>
                    <a:pt x="512" y="107"/>
                  </a:lnTo>
                  <a:lnTo>
                    <a:pt x="466" y="112"/>
                  </a:lnTo>
                  <a:lnTo>
                    <a:pt x="422" y="115"/>
                  </a:lnTo>
                  <a:lnTo>
                    <a:pt x="378" y="119"/>
                  </a:lnTo>
                  <a:lnTo>
                    <a:pt x="335" y="124"/>
                  </a:lnTo>
                  <a:lnTo>
                    <a:pt x="293" y="131"/>
                  </a:lnTo>
                  <a:lnTo>
                    <a:pt x="252" y="137"/>
                  </a:lnTo>
                  <a:lnTo>
                    <a:pt x="213" y="145"/>
                  </a:lnTo>
                  <a:lnTo>
                    <a:pt x="174" y="152"/>
                  </a:lnTo>
                  <a:lnTo>
                    <a:pt x="137" y="161"/>
                  </a:lnTo>
                  <a:lnTo>
                    <a:pt x="100" y="171"/>
                  </a:lnTo>
                  <a:lnTo>
                    <a:pt x="65" y="181"/>
                  </a:lnTo>
                  <a:lnTo>
                    <a:pt x="32" y="193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AA9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3" name="Freeform 2683"/>
            <p:cNvSpPr>
              <a:spLocks/>
            </p:cNvSpPr>
            <p:nvPr/>
          </p:nvSpPr>
          <p:spPr bwMode="auto">
            <a:xfrm>
              <a:off x="1868488" y="4937125"/>
              <a:ext cx="506413" cy="53975"/>
            </a:xfrm>
            <a:custGeom>
              <a:avLst/>
              <a:gdLst>
                <a:gd name="T0" fmla="*/ 913930 w 1910"/>
                <a:gd name="T1" fmla="*/ 13785694 h 203"/>
                <a:gd name="T2" fmla="*/ 2671262 w 1910"/>
                <a:gd name="T3" fmla="*/ 12725337 h 203"/>
                <a:gd name="T4" fmla="*/ 4569383 w 1910"/>
                <a:gd name="T5" fmla="*/ 11593990 h 203"/>
                <a:gd name="T6" fmla="*/ 6537765 w 1910"/>
                <a:gd name="T7" fmla="*/ 10533633 h 203"/>
                <a:gd name="T8" fmla="*/ 8506148 w 1910"/>
                <a:gd name="T9" fmla="*/ 9402551 h 203"/>
                <a:gd name="T10" fmla="*/ 10544791 w 1910"/>
                <a:gd name="T11" fmla="*/ 8271469 h 203"/>
                <a:gd name="T12" fmla="*/ 12583435 w 1910"/>
                <a:gd name="T13" fmla="*/ 7140387 h 203"/>
                <a:gd name="T14" fmla="*/ 14832863 w 1910"/>
                <a:gd name="T15" fmla="*/ 6009039 h 203"/>
                <a:gd name="T16" fmla="*/ 19753819 w 1910"/>
                <a:gd name="T17" fmla="*/ 4877957 h 203"/>
                <a:gd name="T18" fmla="*/ 27064726 w 1910"/>
                <a:gd name="T19" fmla="*/ 3746875 h 203"/>
                <a:gd name="T20" fmla="*/ 34164848 w 1910"/>
                <a:gd name="T21" fmla="*/ 2757245 h 203"/>
                <a:gd name="T22" fmla="*/ 41264971 w 1910"/>
                <a:gd name="T23" fmla="*/ 1908801 h 203"/>
                <a:gd name="T24" fmla="*/ 48083782 w 1910"/>
                <a:gd name="T25" fmla="*/ 1272534 h 203"/>
                <a:gd name="T26" fmla="*/ 54902858 w 1910"/>
                <a:gd name="T27" fmla="*/ 706993 h 203"/>
                <a:gd name="T28" fmla="*/ 61651408 w 1910"/>
                <a:gd name="T29" fmla="*/ 353363 h 203"/>
                <a:gd name="T30" fmla="*/ 68470219 w 1910"/>
                <a:gd name="T31" fmla="*/ 70726 h 203"/>
                <a:gd name="T32" fmla="*/ 75148508 w 1910"/>
                <a:gd name="T33" fmla="*/ 0 h 203"/>
                <a:gd name="T34" fmla="*/ 81897057 w 1910"/>
                <a:gd name="T35" fmla="*/ 70726 h 203"/>
                <a:gd name="T36" fmla="*/ 88645872 w 1910"/>
                <a:gd name="T37" fmla="*/ 424089 h 203"/>
                <a:gd name="T38" fmla="*/ 95464684 w 1910"/>
                <a:gd name="T39" fmla="*/ 848444 h 203"/>
                <a:gd name="T40" fmla="*/ 102424283 w 1910"/>
                <a:gd name="T41" fmla="*/ 1413985 h 203"/>
                <a:gd name="T42" fmla="*/ 109453879 w 1910"/>
                <a:gd name="T43" fmla="*/ 2191438 h 203"/>
                <a:gd name="T44" fmla="*/ 116624263 w 1910"/>
                <a:gd name="T45" fmla="*/ 3110608 h 203"/>
                <a:gd name="T46" fmla="*/ 123865173 w 1910"/>
                <a:gd name="T47" fmla="*/ 4241691 h 203"/>
                <a:gd name="T48" fmla="*/ 128785864 w 1910"/>
                <a:gd name="T49" fmla="*/ 5726402 h 203"/>
                <a:gd name="T50" fmla="*/ 130613723 w 1910"/>
                <a:gd name="T51" fmla="*/ 7423025 h 203"/>
                <a:gd name="T52" fmla="*/ 132230532 w 1910"/>
                <a:gd name="T53" fmla="*/ 9261100 h 203"/>
                <a:gd name="T54" fmla="*/ 133566296 w 1910"/>
                <a:gd name="T55" fmla="*/ 11028449 h 203"/>
                <a:gd name="T56" fmla="*/ 131949221 w 1910"/>
                <a:gd name="T57" fmla="*/ 11311352 h 203"/>
                <a:gd name="T58" fmla="*/ 127098792 w 1910"/>
                <a:gd name="T59" fmla="*/ 10392182 h 203"/>
                <a:gd name="T60" fmla="*/ 122107575 w 1910"/>
                <a:gd name="T61" fmla="*/ 9544003 h 203"/>
                <a:gd name="T62" fmla="*/ 116905574 w 1910"/>
                <a:gd name="T63" fmla="*/ 8837010 h 203"/>
                <a:gd name="T64" fmla="*/ 111563049 w 1910"/>
                <a:gd name="T65" fmla="*/ 8130018 h 203"/>
                <a:gd name="T66" fmla="*/ 106149998 w 1910"/>
                <a:gd name="T67" fmla="*/ 7493751 h 203"/>
                <a:gd name="T68" fmla="*/ 100666685 w 1910"/>
                <a:gd name="T69" fmla="*/ 6998936 h 203"/>
                <a:gd name="T70" fmla="*/ 95113111 w 1910"/>
                <a:gd name="T71" fmla="*/ 6504120 h 203"/>
                <a:gd name="T72" fmla="*/ 89630063 w 1910"/>
                <a:gd name="T73" fmla="*/ 6079765 h 203"/>
                <a:gd name="T74" fmla="*/ 84146751 w 1910"/>
                <a:gd name="T75" fmla="*/ 5797128 h 203"/>
                <a:gd name="T76" fmla="*/ 78733699 w 1910"/>
                <a:gd name="T77" fmla="*/ 5584950 h 203"/>
                <a:gd name="T78" fmla="*/ 73461436 w 1910"/>
                <a:gd name="T79" fmla="*/ 5302313 h 203"/>
                <a:gd name="T80" fmla="*/ 68259435 w 1910"/>
                <a:gd name="T81" fmla="*/ 5231587 h 203"/>
                <a:gd name="T82" fmla="*/ 63338479 w 1910"/>
                <a:gd name="T83" fmla="*/ 5231587 h 203"/>
                <a:gd name="T84" fmla="*/ 58628573 w 1910"/>
                <a:gd name="T85" fmla="*/ 5302313 h 203"/>
                <a:gd name="T86" fmla="*/ 54059190 w 1910"/>
                <a:gd name="T87" fmla="*/ 5443498 h 203"/>
                <a:gd name="T88" fmla="*/ 50052164 w 1910"/>
                <a:gd name="T89" fmla="*/ 5655676 h 203"/>
                <a:gd name="T90" fmla="*/ 46256188 w 1910"/>
                <a:gd name="T91" fmla="*/ 5867854 h 203"/>
                <a:gd name="T92" fmla="*/ 42530208 w 1910"/>
                <a:gd name="T93" fmla="*/ 6079765 h 203"/>
                <a:gd name="T94" fmla="*/ 38874754 w 1910"/>
                <a:gd name="T95" fmla="*/ 6291943 h 203"/>
                <a:gd name="T96" fmla="*/ 35289562 w 1910"/>
                <a:gd name="T97" fmla="*/ 6645306 h 203"/>
                <a:gd name="T98" fmla="*/ 31774632 w 1910"/>
                <a:gd name="T99" fmla="*/ 6998936 h 203"/>
                <a:gd name="T100" fmla="*/ 28329963 w 1910"/>
                <a:gd name="T101" fmla="*/ 7423025 h 203"/>
                <a:gd name="T102" fmla="*/ 25026082 w 1910"/>
                <a:gd name="T103" fmla="*/ 7917840 h 203"/>
                <a:gd name="T104" fmla="*/ 21722201 w 1910"/>
                <a:gd name="T105" fmla="*/ 8412921 h 203"/>
                <a:gd name="T106" fmla="*/ 18488317 w 1910"/>
                <a:gd name="T107" fmla="*/ 8978462 h 203"/>
                <a:gd name="T108" fmla="*/ 15395220 w 1910"/>
                <a:gd name="T109" fmla="*/ 9614729 h 203"/>
                <a:gd name="T110" fmla="*/ 12372385 w 1910"/>
                <a:gd name="T111" fmla="*/ 10321456 h 203"/>
                <a:gd name="T112" fmla="*/ 9490339 w 1910"/>
                <a:gd name="T113" fmla="*/ 11099174 h 203"/>
                <a:gd name="T114" fmla="*/ 6608027 w 1910"/>
                <a:gd name="T115" fmla="*/ 11876893 h 203"/>
                <a:gd name="T116" fmla="*/ 3866503 w 1910"/>
                <a:gd name="T117" fmla="*/ 12795797 h 203"/>
                <a:gd name="T118" fmla="*/ 1265237 w 1910"/>
                <a:gd name="T119" fmla="*/ 13785694 h 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10"/>
                <a:gd name="T181" fmla="*/ 0 h 203"/>
                <a:gd name="T182" fmla="*/ 1910 w 1910"/>
                <a:gd name="T183" fmla="*/ 203 h 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10" h="203">
                  <a:moveTo>
                    <a:pt x="0" y="203"/>
                  </a:moveTo>
                  <a:lnTo>
                    <a:pt x="13" y="195"/>
                  </a:lnTo>
                  <a:lnTo>
                    <a:pt x="26" y="188"/>
                  </a:lnTo>
                  <a:lnTo>
                    <a:pt x="38" y="180"/>
                  </a:lnTo>
                  <a:lnTo>
                    <a:pt x="52" y="172"/>
                  </a:lnTo>
                  <a:lnTo>
                    <a:pt x="65" y="164"/>
                  </a:lnTo>
                  <a:lnTo>
                    <a:pt x="79" y="157"/>
                  </a:lnTo>
                  <a:lnTo>
                    <a:pt x="93" y="149"/>
                  </a:lnTo>
                  <a:lnTo>
                    <a:pt x="107" y="141"/>
                  </a:lnTo>
                  <a:lnTo>
                    <a:pt x="121" y="133"/>
                  </a:lnTo>
                  <a:lnTo>
                    <a:pt x="135" y="126"/>
                  </a:lnTo>
                  <a:lnTo>
                    <a:pt x="150" y="117"/>
                  </a:lnTo>
                  <a:lnTo>
                    <a:pt x="164" y="110"/>
                  </a:lnTo>
                  <a:lnTo>
                    <a:pt x="179" y="101"/>
                  </a:lnTo>
                  <a:lnTo>
                    <a:pt x="195" y="94"/>
                  </a:lnTo>
                  <a:lnTo>
                    <a:pt x="211" y="85"/>
                  </a:lnTo>
                  <a:lnTo>
                    <a:pt x="228" y="77"/>
                  </a:lnTo>
                  <a:lnTo>
                    <a:pt x="281" y="69"/>
                  </a:lnTo>
                  <a:lnTo>
                    <a:pt x="333" y="60"/>
                  </a:lnTo>
                  <a:lnTo>
                    <a:pt x="385" y="53"/>
                  </a:lnTo>
                  <a:lnTo>
                    <a:pt x="436" y="45"/>
                  </a:lnTo>
                  <a:lnTo>
                    <a:pt x="486" y="39"/>
                  </a:lnTo>
                  <a:lnTo>
                    <a:pt x="536" y="33"/>
                  </a:lnTo>
                  <a:lnTo>
                    <a:pt x="587" y="27"/>
                  </a:lnTo>
                  <a:lnTo>
                    <a:pt x="636" y="22"/>
                  </a:lnTo>
                  <a:lnTo>
                    <a:pt x="684" y="18"/>
                  </a:lnTo>
                  <a:lnTo>
                    <a:pt x="733" y="13"/>
                  </a:lnTo>
                  <a:lnTo>
                    <a:pt x="781" y="10"/>
                  </a:lnTo>
                  <a:lnTo>
                    <a:pt x="829" y="7"/>
                  </a:lnTo>
                  <a:lnTo>
                    <a:pt x="877" y="5"/>
                  </a:lnTo>
                  <a:lnTo>
                    <a:pt x="925" y="3"/>
                  </a:lnTo>
                  <a:lnTo>
                    <a:pt x="974" y="1"/>
                  </a:lnTo>
                  <a:lnTo>
                    <a:pt x="1022" y="0"/>
                  </a:lnTo>
                  <a:lnTo>
                    <a:pt x="1069" y="0"/>
                  </a:lnTo>
                  <a:lnTo>
                    <a:pt x="1117" y="0"/>
                  </a:lnTo>
                  <a:lnTo>
                    <a:pt x="1165" y="1"/>
                  </a:lnTo>
                  <a:lnTo>
                    <a:pt x="1213" y="4"/>
                  </a:lnTo>
                  <a:lnTo>
                    <a:pt x="1261" y="6"/>
                  </a:lnTo>
                  <a:lnTo>
                    <a:pt x="1309" y="8"/>
                  </a:lnTo>
                  <a:lnTo>
                    <a:pt x="1358" y="12"/>
                  </a:lnTo>
                  <a:lnTo>
                    <a:pt x="1407" y="15"/>
                  </a:lnTo>
                  <a:lnTo>
                    <a:pt x="1457" y="20"/>
                  </a:lnTo>
                  <a:lnTo>
                    <a:pt x="1507" y="25"/>
                  </a:lnTo>
                  <a:lnTo>
                    <a:pt x="1557" y="31"/>
                  </a:lnTo>
                  <a:lnTo>
                    <a:pt x="1607" y="38"/>
                  </a:lnTo>
                  <a:lnTo>
                    <a:pt x="1659" y="44"/>
                  </a:lnTo>
                  <a:lnTo>
                    <a:pt x="1710" y="52"/>
                  </a:lnTo>
                  <a:lnTo>
                    <a:pt x="1762" y="60"/>
                  </a:lnTo>
                  <a:lnTo>
                    <a:pt x="1816" y="69"/>
                  </a:lnTo>
                  <a:lnTo>
                    <a:pt x="1832" y="81"/>
                  </a:lnTo>
                  <a:lnTo>
                    <a:pt x="1846" y="92"/>
                  </a:lnTo>
                  <a:lnTo>
                    <a:pt x="1858" y="105"/>
                  </a:lnTo>
                  <a:lnTo>
                    <a:pt x="1870" y="118"/>
                  </a:lnTo>
                  <a:lnTo>
                    <a:pt x="1881" y="131"/>
                  </a:lnTo>
                  <a:lnTo>
                    <a:pt x="1890" y="144"/>
                  </a:lnTo>
                  <a:lnTo>
                    <a:pt x="1900" y="156"/>
                  </a:lnTo>
                  <a:lnTo>
                    <a:pt x="1910" y="166"/>
                  </a:lnTo>
                  <a:lnTo>
                    <a:pt x="1877" y="160"/>
                  </a:lnTo>
                  <a:lnTo>
                    <a:pt x="1842" y="153"/>
                  </a:lnTo>
                  <a:lnTo>
                    <a:pt x="1808" y="147"/>
                  </a:lnTo>
                  <a:lnTo>
                    <a:pt x="1773" y="142"/>
                  </a:lnTo>
                  <a:lnTo>
                    <a:pt x="1737" y="135"/>
                  </a:lnTo>
                  <a:lnTo>
                    <a:pt x="1700" y="130"/>
                  </a:lnTo>
                  <a:lnTo>
                    <a:pt x="1663" y="125"/>
                  </a:lnTo>
                  <a:lnTo>
                    <a:pt x="1625" y="120"/>
                  </a:lnTo>
                  <a:lnTo>
                    <a:pt x="1587" y="115"/>
                  </a:lnTo>
                  <a:lnTo>
                    <a:pt x="1548" y="111"/>
                  </a:lnTo>
                  <a:lnTo>
                    <a:pt x="1510" y="106"/>
                  </a:lnTo>
                  <a:lnTo>
                    <a:pt x="1470" y="102"/>
                  </a:lnTo>
                  <a:lnTo>
                    <a:pt x="1432" y="99"/>
                  </a:lnTo>
                  <a:lnTo>
                    <a:pt x="1392" y="96"/>
                  </a:lnTo>
                  <a:lnTo>
                    <a:pt x="1353" y="92"/>
                  </a:lnTo>
                  <a:lnTo>
                    <a:pt x="1314" y="89"/>
                  </a:lnTo>
                  <a:lnTo>
                    <a:pt x="1275" y="86"/>
                  </a:lnTo>
                  <a:lnTo>
                    <a:pt x="1235" y="84"/>
                  </a:lnTo>
                  <a:lnTo>
                    <a:pt x="1197" y="82"/>
                  </a:lnTo>
                  <a:lnTo>
                    <a:pt x="1158" y="80"/>
                  </a:lnTo>
                  <a:lnTo>
                    <a:pt x="1120" y="79"/>
                  </a:lnTo>
                  <a:lnTo>
                    <a:pt x="1083" y="76"/>
                  </a:lnTo>
                  <a:lnTo>
                    <a:pt x="1045" y="75"/>
                  </a:lnTo>
                  <a:lnTo>
                    <a:pt x="1008" y="75"/>
                  </a:lnTo>
                  <a:lnTo>
                    <a:pt x="971" y="74"/>
                  </a:lnTo>
                  <a:lnTo>
                    <a:pt x="936" y="74"/>
                  </a:lnTo>
                  <a:lnTo>
                    <a:pt x="901" y="74"/>
                  </a:lnTo>
                  <a:lnTo>
                    <a:pt x="867" y="74"/>
                  </a:lnTo>
                  <a:lnTo>
                    <a:pt x="834" y="75"/>
                  </a:lnTo>
                  <a:lnTo>
                    <a:pt x="800" y="76"/>
                  </a:lnTo>
                  <a:lnTo>
                    <a:pt x="769" y="77"/>
                  </a:lnTo>
                  <a:lnTo>
                    <a:pt x="738" y="79"/>
                  </a:lnTo>
                  <a:lnTo>
                    <a:pt x="712" y="80"/>
                  </a:lnTo>
                  <a:lnTo>
                    <a:pt x="685" y="81"/>
                  </a:lnTo>
                  <a:lnTo>
                    <a:pt x="658" y="83"/>
                  </a:lnTo>
                  <a:lnTo>
                    <a:pt x="632" y="84"/>
                  </a:lnTo>
                  <a:lnTo>
                    <a:pt x="605" y="86"/>
                  </a:lnTo>
                  <a:lnTo>
                    <a:pt x="579" y="87"/>
                  </a:lnTo>
                  <a:lnTo>
                    <a:pt x="553" y="89"/>
                  </a:lnTo>
                  <a:lnTo>
                    <a:pt x="528" y="91"/>
                  </a:lnTo>
                  <a:lnTo>
                    <a:pt x="502" y="94"/>
                  </a:lnTo>
                  <a:lnTo>
                    <a:pt x="478" y="97"/>
                  </a:lnTo>
                  <a:lnTo>
                    <a:pt x="452" y="99"/>
                  </a:lnTo>
                  <a:lnTo>
                    <a:pt x="427" y="102"/>
                  </a:lnTo>
                  <a:lnTo>
                    <a:pt x="403" y="105"/>
                  </a:lnTo>
                  <a:lnTo>
                    <a:pt x="379" y="109"/>
                  </a:lnTo>
                  <a:lnTo>
                    <a:pt x="356" y="112"/>
                  </a:lnTo>
                  <a:lnTo>
                    <a:pt x="332" y="115"/>
                  </a:lnTo>
                  <a:lnTo>
                    <a:pt x="309" y="119"/>
                  </a:lnTo>
                  <a:lnTo>
                    <a:pt x="285" y="122"/>
                  </a:lnTo>
                  <a:lnTo>
                    <a:pt x="263" y="127"/>
                  </a:lnTo>
                  <a:lnTo>
                    <a:pt x="240" y="131"/>
                  </a:lnTo>
                  <a:lnTo>
                    <a:pt x="219" y="136"/>
                  </a:lnTo>
                  <a:lnTo>
                    <a:pt x="198" y="141"/>
                  </a:lnTo>
                  <a:lnTo>
                    <a:pt x="176" y="146"/>
                  </a:lnTo>
                  <a:lnTo>
                    <a:pt x="155" y="151"/>
                  </a:lnTo>
                  <a:lnTo>
                    <a:pt x="135" y="157"/>
                  </a:lnTo>
                  <a:lnTo>
                    <a:pt x="114" y="162"/>
                  </a:lnTo>
                  <a:lnTo>
                    <a:pt x="94" y="168"/>
                  </a:lnTo>
                  <a:lnTo>
                    <a:pt x="75" y="175"/>
                  </a:lnTo>
                  <a:lnTo>
                    <a:pt x="55" y="181"/>
                  </a:lnTo>
                  <a:lnTo>
                    <a:pt x="36" y="188"/>
                  </a:lnTo>
                  <a:lnTo>
                    <a:pt x="18" y="195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B2A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4" name="Freeform 2684"/>
            <p:cNvSpPr>
              <a:spLocks/>
            </p:cNvSpPr>
            <p:nvPr/>
          </p:nvSpPr>
          <p:spPr bwMode="auto">
            <a:xfrm>
              <a:off x="1868488" y="4937125"/>
              <a:ext cx="503238" cy="53975"/>
            </a:xfrm>
            <a:custGeom>
              <a:avLst/>
              <a:gdLst>
                <a:gd name="T0" fmla="*/ 982109 w 1900"/>
                <a:gd name="T1" fmla="*/ 13983843 h 200"/>
                <a:gd name="T2" fmla="*/ 2805949 w 1900"/>
                <a:gd name="T3" fmla="*/ 12891389 h 200"/>
                <a:gd name="T4" fmla="*/ 4770431 w 1900"/>
                <a:gd name="T5" fmla="*/ 11798935 h 200"/>
                <a:gd name="T6" fmla="*/ 6734649 w 1900"/>
                <a:gd name="T7" fmla="*/ 10633615 h 200"/>
                <a:gd name="T8" fmla="*/ 8769055 w 1900"/>
                <a:gd name="T9" fmla="*/ 9541161 h 200"/>
                <a:gd name="T10" fmla="*/ 10803460 w 1900"/>
                <a:gd name="T11" fmla="*/ 8448707 h 200"/>
                <a:gd name="T12" fmla="*/ 12837866 w 1900"/>
                <a:gd name="T13" fmla="*/ 7355983 h 200"/>
                <a:gd name="T14" fmla="*/ 15012384 w 1900"/>
                <a:gd name="T15" fmla="*/ 6190663 h 200"/>
                <a:gd name="T16" fmla="*/ 19782816 w 1900"/>
                <a:gd name="T17" fmla="*/ 5025342 h 200"/>
                <a:gd name="T18" fmla="*/ 27078707 w 1900"/>
                <a:gd name="T19" fmla="*/ 3860022 h 200"/>
                <a:gd name="T20" fmla="*/ 34164033 w 1900"/>
                <a:gd name="T21" fmla="*/ 2840434 h 200"/>
                <a:gd name="T22" fmla="*/ 41249359 w 1900"/>
                <a:gd name="T23" fmla="*/ 1966579 h 200"/>
                <a:gd name="T24" fmla="*/ 48124120 w 1900"/>
                <a:gd name="T25" fmla="*/ 1311053 h 200"/>
                <a:gd name="T26" fmla="*/ 54928957 w 1900"/>
                <a:gd name="T27" fmla="*/ 655526 h 200"/>
                <a:gd name="T28" fmla="*/ 61663606 w 1900"/>
                <a:gd name="T29" fmla="*/ 291465 h 200"/>
                <a:gd name="T30" fmla="*/ 68398255 w 1900"/>
                <a:gd name="T31" fmla="*/ 72866 h 200"/>
                <a:gd name="T32" fmla="*/ 75132639 w 1900"/>
                <a:gd name="T33" fmla="*/ 0 h 200"/>
                <a:gd name="T34" fmla="*/ 81867288 w 1900"/>
                <a:gd name="T35" fmla="*/ 145733 h 200"/>
                <a:gd name="T36" fmla="*/ 88601936 w 1900"/>
                <a:gd name="T37" fmla="*/ 364061 h 200"/>
                <a:gd name="T38" fmla="*/ 95406509 w 1900"/>
                <a:gd name="T39" fmla="*/ 801259 h 200"/>
                <a:gd name="T40" fmla="*/ 102351723 w 1900"/>
                <a:gd name="T41" fmla="*/ 1456785 h 200"/>
                <a:gd name="T42" fmla="*/ 109296672 w 1900"/>
                <a:gd name="T43" fmla="*/ 2257774 h 200"/>
                <a:gd name="T44" fmla="*/ 116522375 w 1900"/>
                <a:gd name="T45" fmla="*/ 3131899 h 200"/>
                <a:gd name="T46" fmla="*/ 123748078 w 1900"/>
                <a:gd name="T47" fmla="*/ 4297220 h 200"/>
                <a:gd name="T48" fmla="*/ 128448321 w 1900"/>
                <a:gd name="T49" fmla="*/ 5753735 h 200"/>
                <a:gd name="T50" fmla="*/ 129921484 w 1900"/>
                <a:gd name="T51" fmla="*/ 7283387 h 200"/>
                <a:gd name="T52" fmla="*/ 131324459 w 1900"/>
                <a:gd name="T53" fmla="*/ 8958501 h 200"/>
                <a:gd name="T54" fmla="*/ 132587056 w 1900"/>
                <a:gd name="T55" fmla="*/ 10487882 h 200"/>
                <a:gd name="T56" fmla="*/ 131184082 w 1900"/>
                <a:gd name="T57" fmla="*/ 10706481 h 200"/>
                <a:gd name="T58" fmla="*/ 126834781 w 1900"/>
                <a:gd name="T59" fmla="*/ 9686623 h 200"/>
                <a:gd name="T60" fmla="*/ 122274915 w 1900"/>
                <a:gd name="T61" fmla="*/ 8812768 h 200"/>
                <a:gd name="T62" fmla="*/ 117504484 w 1900"/>
                <a:gd name="T63" fmla="*/ 7938643 h 200"/>
                <a:gd name="T64" fmla="*/ 112593940 w 1900"/>
                <a:gd name="T65" fmla="*/ 7137654 h 200"/>
                <a:gd name="T66" fmla="*/ 107612944 w 1900"/>
                <a:gd name="T67" fmla="*/ 6336395 h 200"/>
                <a:gd name="T68" fmla="*/ 102492100 w 1900"/>
                <a:gd name="T69" fmla="*/ 5753735 h 200"/>
                <a:gd name="T70" fmla="*/ 97300802 w 1900"/>
                <a:gd name="T71" fmla="*/ 5171075 h 200"/>
                <a:gd name="T72" fmla="*/ 92179694 w 1900"/>
                <a:gd name="T73" fmla="*/ 4734147 h 200"/>
                <a:gd name="T74" fmla="*/ 87128773 w 1900"/>
                <a:gd name="T75" fmla="*/ 4297220 h 200"/>
                <a:gd name="T76" fmla="*/ 82077853 w 1900"/>
                <a:gd name="T77" fmla="*/ 4078621 h 200"/>
                <a:gd name="T78" fmla="*/ 77237233 w 1900"/>
                <a:gd name="T79" fmla="*/ 3860022 h 200"/>
                <a:gd name="T80" fmla="*/ 72467067 w 1900"/>
                <a:gd name="T81" fmla="*/ 3787426 h 200"/>
                <a:gd name="T82" fmla="*/ 67977124 w 1900"/>
                <a:gd name="T83" fmla="*/ 3714560 h 200"/>
                <a:gd name="T84" fmla="*/ 63698012 w 1900"/>
                <a:gd name="T85" fmla="*/ 3787426 h 200"/>
                <a:gd name="T86" fmla="*/ 59699389 w 1900"/>
                <a:gd name="T87" fmla="*/ 3932888 h 200"/>
                <a:gd name="T88" fmla="*/ 55700766 w 1900"/>
                <a:gd name="T89" fmla="*/ 4151487 h 200"/>
                <a:gd name="T90" fmla="*/ 51491577 w 1900"/>
                <a:gd name="T91" fmla="*/ 4515549 h 200"/>
                <a:gd name="T92" fmla="*/ 47352577 w 1900"/>
                <a:gd name="T93" fmla="*/ 4734147 h 200"/>
                <a:gd name="T94" fmla="*/ 43283765 w 1900"/>
                <a:gd name="T95" fmla="*/ 5098209 h 200"/>
                <a:gd name="T96" fmla="*/ 39285142 w 1900"/>
                <a:gd name="T97" fmla="*/ 5389674 h 200"/>
                <a:gd name="T98" fmla="*/ 35356707 w 1900"/>
                <a:gd name="T99" fmla="*/ 5899468 h 200"/>
                <a:gd name="T100" fmla="*/ 31568385 w 1900"/>
                <a:gd name="T101" fmla="*/ 6336395 h 200"/>
                <a:gd name="T102" fmla="*/ 27780062 w 1900"/>
                <a:gd name="T103" fmla="*/ 6991922 h 200"/>
                <a:gd name="T104" fmla="*/ 24132381 w 1900"/>
                <a:gd name="T105" fmla="*/ 7501715 h 200"/>
                <a:gd name="T106" fmla="*/ 20554624 w 1900"/>
                <a:gd name="T107" fmla="*/ 8230108 h 200"/>
                <a:gd name="T108" fmla="*/ 17116978 w 1900"/>
                <a:gd name="T109" fmla="*/ 9031367 h 200"/>
                <a:gd name="T110" fmla="*/ 13679598 w 1900"/>
                <a:gd name="T111" fmla="*/ 9832356 h 200"/>
                <a:gd name="T112" fmla="*/ 10522707 w 1900"/>
                <a:gd name="T113" fmla="*/ 10706481 h 200"/>
                <a:gd name="T114" fmla="*/ 7366080 w 1900"/>
                <a:gd name="T115" fmla="*/ 11726069 h 200"/>
                <a:gd name="T116" fmla="*/ 4349301 w 1900"/>
                <a:gd name="T117" fmla="*/ 12745657 h 200"/>
                <a:gd name="T118" fmla="*/ 1402975 w 1900"/>
                <a:gd name="T119" fmla="*/ 13910977 h 2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00"/>
                <a:gd name="T181" fmla="*/ 0 h 200"/>
                <a:gd name="T182" fmla="*/ 1900 w 1900"/>
                <a:gd name="T183" fmla="*/ 200 h 2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00" h="200">
                  <a:moveTo>
                    <a:pt x="0" y="200"/>
                  </a:moveTo>
                  <a:lnTo>
                    <a:pt x="14" y="192"/>
                  </a:lnTo>
                  <a:lnTo>
                    <a:pt x="28" y="185"/>
                  </a:lnTo>
                  <a:lnTo>
                    <a:pt x="40" y="177"/>
                  </a:lnTo>
                  <a:lnTo>
                    <a:pt x="54" y="170"/>
                  </a:lnTo>
                  <a:lnTo>
                    <a:pt x="68" y="162"/>
                  </a:lnTo>
                  <a:lnTo>
                    <a:pt x="82" y="155"/>
                  </a:lnTo>
                  <a:lnTo>
                    <a:pt x="96" y="146"/>
                  </a:lnTo>
                  <a:lnTo>
                    <a:pt x="111" y="139"/>
                  </a:lnTo>
                  <a:lnTo>
                    <a:pt x="125" y="131"/>
                  </a:lnTo>
                  <a:lnTo>
                    <a:pt x="139" y="124"/>
                  </a:lnTo>
                  <a:lnTo>
                    <a:pt x="154" y="116"/>
                  </a:lnTo>
                  <a:lnTo>
                    <a:pt x="169" y="109"/>
                  </a:lnTo>
                  <a:lnTo>
                    <a:pt x="183" y="101"/>
                  </a:lnTo>
                  <a:lnTo>
                    <a:pt x="198" y="94"/>
                  </a:lnTo>
                  <a:lnTo>
                    <a:pt x="214" y="85"/>
                  </a:lnTo>
                  <a:lnTo>
                    <a:pt x="229" y="78"/>
                  </a:lnTo>
                  <a:lnTo>
                    <a:pt x="282" y="69"/>
                  </a:lnTo>
                  <a:lnTo>
                    <a:pt x="334" y="61"/>
                  </a:lnTo>
                  <a:lnTo>
                    <a:pt x="386" y="53"/>
                  </a:lnTo>
                  <a:lnTo>
                    <a:pt x="437" y="46"/>
                  </a:lnTo>
                  <a:lnTo>
                    <a:pt x="487" y="39"/>
                  </a:lnTo>
                  <a:lnTo>
                    <a:pt x="537" y="33"/>
                  </a:lnTo>
                  <a:lnTo>
                    <a:pt x="588" y="27"/>
                  </a:lnTo>
                  <a:lnTo>
                    <a:pt x="637" y="22"/>
                  </a:lnTo>
                  <a:lnTo>
                    <a:pt x="686" y="18"/>
                  </a:lnTo>
                  <a:lnTo>
                    <a:pt x="734" y="13"/>
                  </a:lnTo>
                  <a:lnTo>
                    <a:pt x="783" y="9"/>
                  </a:lnTo>
                  <a:lnTo>
                    <a:pt x="831" y="7"/>
                  </a:lnTo>
                  <a:lnTo>
                    <a:pt x="879" y="4"/>
                  </a:lnTo>
                  <a:lnTo>
                    <a:pt x="928" y="3"/>
                  </a:lnTo>
                  <a:lnTo>
                    <a:pt x="975" y="1"/>
                  </a:lnTo>
                  <a:lnTo>
                    <a:pt x="1023" y="1"/>
                  </a:lnTo>
                  <a:lnTo>
                    <a:pt x="1071" y="0"/>
                  </a:lnTo>
                  <a:lnTo>
                    <a:pt x="1119" y="1"/>
                  </a:lnTo>
                  <a:lnTo>
                    <a:pt x="1167" y="2"/>
                  </a:lnTo>
                  <a:lnTo>
                    <a:pt x="1215" y="3"/>
                  </a:lnTo>
                  <a:lnTo>
                    <a:pt x="1263" y="5"/>
                  </a:lnTo>
                  <a:lnTo>
                    <a:pt x="1311" y="8"/>
                  </a:lnTo>
                  <a:lnTo>
                    <a:pt x="1360" y="11"/>
                  </a:lnTo>
                  <a:lnTo>
                    <a:pt x="1410" y="15"/>
                  </a:lnTo>
                  <a:lnTo>
                    <a:pt x="1459" y="20"/>
                  </a:lnTo>
                  <a:lnTo>
                    <a:pt x="1508" y="24"/>
                  </a:lnTo>
                  <a:lnTo>
                    <a:pt x="1558" y="31"/>
                  </a:lnTo>
                  <a:lnTo>
                    <a:pt x="1609" y="37"/>
                  </a:lnTo>
                  <a:lnTo>
                    <a:pt x="1661" y="43"/>
                  </a:lnTo>
                  <a:lnTo>
                    <a:pt x="1712" y="51"/>
                  </a:lnTo>
                  <a:lnTo>
                    <a:pt x="1764" y="59"/>
                  </a:lnTo>
                  <a:lnTo>
                    <a:pt x="1818" y="68"/>
                  </a:lnTo>
                  <a:lnTo>
                    <a:pt x="1831" y="79"/>
                  </a:lnTo>
                  <a:lnTo>
                    <a:pt x="1841" y="89"/>
                  </a:lnTo>
                  <a:lnTo>
                    <a:pt x="1852" y="100"/>
                  </a:lnTo>
                  <a:lnTo>
                    <a:pt x="1863" y="111"/>
                  </a:lnTo>
                  <a:lnTo>
                    <a:pt x="1872" y="123"/>
                  </a:lnTo>
                  <a:lnTo>
                    <a:pt x="1882" y="133"/>
                  </a:lnTo>
                  <a:lnTo>
                    <a:pt x="1890" y="144"/>
                  </a:lnTo>
                  <a:lnTo>
                    <a:pt x="1900" y="155"/>
                  </a:lnTo>
                  <a:lnTo>
                    <a:pt x="1870" y="147"/>
                  </a:lnTo>
                  <a:lnTo>
                    <a:pt x="1839" y="140"/>
                  </a:lnTo>
                  <a:lnTo>
                    <a:pt x="1808" y="133"/>
                  </a:lnTo>
                  <a:lnTo>
                    <a:pt x="1776" y="127"/>
                  </a:lnTo>
                  <a:lnTo>
                    <a:pt x="1743" y="121"/>
                  </a:lnTo>
                  <a:lnTo>
                    <a:pt x="1709" y="114"/>
                  </a:lnTo>
                  <a:lnTo>
                    <a:pt x="1675" y="109"/>
                  </a:lnTo>
                  <a:lnTo>
                    <a:pt x="1640" y="102"/>
                  </a:lnTo>
                  <a:lnTo>
                    <a:pt x="1605" y="98"/>
                  </a:lnTo>
                  <a:lnTo>
                    <a:pt x="1569" y="93"/>
                  </a:lnTo>
                  <a:lnTo>
                    <a:pt x="1534" y="87"/>
                  </a:lnTo>
                  <a:lnTo>
                    <a:pt x="1497" y="83"/>
                  </a:lnTo>
                  <a:lnTo>
                    <a:pt x="1461" y="79"/>
                  </a:lnTo>
                  <a:lnTo>
                    <a:pt x="1423" y="76"/>
                  </a:lnTo>
                  <a:lnTo>
                    <a:pt x="1387" y="71"/>
                  </a:lnTo>
                  <a:lnTo>
                    <a:pt x="1351" y="68"/>
                  </a:lnTo>
                  <a:lnTo>
                    <a:pt x="1314" y="65"/>
                  </a:lnTo>
                  <a:lnTo>
                    <a:pt x="1278" y="63"/>
                  </a:lnTo>
                  <a:lnTo>
                    <a:pt x="1242" y="59"/>
                  </a:lnTo>
                  <a:lnTo>
                    <a:pt x="1206" y="57"/>
                  </a:lnTo>
                  <a:lnTo>
                    <a:pt x="1170" y="56"/>
                  </a:lnTo>
                  <a:lnTo>
                    <a:pt x="1136" y="54"/>
                  </a:lnTo>
                  <a:lnTo>
                    <a:pt x="1101" y="53"/>
                  </a:lnTo>
                  <a:lnTo>
                    <a:pt x="1068" y="52"/>
                  </a:lnTo>
                  <a:lnTo>
                    <a:pt x="1033" y="52"/>
                  </a:lnTo>
                  <a:lnTo>
                    <a:pt x="1001" y="51"/>
                  </a:lnTo>
                  <a:lnTo>
                    <a:pt x="969" y="51"/>
                  </a:lnTo>
                  <a:lnTo>
                    <a:pt x="938" y="52"/>
                  </a:lnTo>
                  <a:lnTo>
                    <a:pt x="908" y="52"/>
                  </a:lnTo>
                  <a:lnTo>
                    <a:pt x="879" y="53"/>
                  </a:lnTo>
                  <a:lnTo>
                    <a:pt x="851" y="54"/>
                  </a:lnTo>
                  <a:lnTo>
                    <a:pt x="824" y="56"/>
                  </a:lnTo>
                  <a:lnTo>
                    <a:pt x="794" y="57"/>
                  </a:lnTo>
                  <a:lnTo>
                    <a:pt x="764" y="59"/>
                  </a:lnTo>
                  <a:lnTo>
                    <a:pt x="734" y="62"/>
                  </a:lnTo>
                  <a:lnTo>
                    <a:pt x="704" y="63"/>
                  </a:lnTo>
                  <a:lnTo>
                    <a:pt x="675" y="65"/>
                  </a:lnTo>
                  <a:lnTo>
                    <a:pt x="645" y="67"/>
                  </a:lnTo>
                  <a:lnTo>
                    <a:pt x="617" y="70"/>
                  </a:lnTo>
                  <a:lnTo>
                    <a:pt x="589" y="72"/>
                  </a:lnTo>
                  <a:lnTo>
                    <a:pt x="560" y="74"/>
                  </a:lnTo>
                  <a:lnTo>
                    <a:pt x="532" y="78"/>
                  </a:lnTo>
                  <a:lnTo>
                    <a:pt x="504" y="81"/>
                  </a:lnTo>
                  <a:lnTo>
                    <a:pt x="477" y="84"/>
                  </a:lnTo>
                  <a:lnTo>
                    <a:pt x="450" y="87"/>
                  </a:lnTo>
                  <a:lnTo>
                    <a:pt x="423" y="92"/>
                  </a:lnTo>
                  <a:lnTo>
                    <a:pt x="396" y="96"/>
                  </a:lnTo>
                  <a:lnTo>
                    <a:pt x="370" y="99"/>
                  </a:lnTo>
                  <a:lnTo>
                    <a:pt x="344" y="103"/>
                  </a:lnTo>
                  <a:lnTo>
                    <a:pt x="318" y="109"/>
                  </a:lnTo>
                  <a:lnTo>
                    <a:pt x="293" y="113"/>
                  </a:lnTo>
                  <a:lnTo>
                    <a:pt x="268" y="118"/>
                  </a:lnTo>
                  <a:lnTo>
                    <a:pt x="244" y="124"/>
                  </a:lnTo>
                  <a:lnTo>
                    <a:pt x="220" y="129"/>
                  </a:lnTo>
                  <a:lnTo>
                    <a:pt x="195" y="135"/>
                  </a:lnTo>
                  <a:lnTo>
                    <a:pt x="172" y="141"/>
                  </a:lnTo>
                  <a:lnTo>
                    <a:pt x="150" y="147"/>
                  </a:lnTo>
                  <a:lnTo>
                    <a:pt x="127" y="154"/>
                  </a:lnTo>
                  <a:lnTo>
                    <a:pt x="105" y="161"/>
                  </a:lnTo>
                  <a:lnTo>
                    <a:pt x="83" y="168"/>
                  </a:lnTo>
                  <a:lnTo>
                    <a:pt x="62" y="175"/>
                  </a:lnTo>
                  <a:lnTo>
                    <a:pt x="40" y="184"/>
                  </a:lnTo>
                  <a:lnTo>
                    <a:pt x="20" y="191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BFB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5" name="Freeform 2685"/>
            <p:cNvSpPr>
              <a:spLocks/>
            </p:cNvSpPr>
            <p:nvPr/>
          </p:nvSpPr>
          <p:spPr bwMode="auto">
            <a:xfrm>
              <a:off x="1868488" y="4938713"/>
              <a:ext cx="500063" cy="52388"/>
            </a:xfrm>
            <a:custGeom>
              <a:avLst/>
              <a:gdLst>
                <a:gd name="T0" fmla="*/ 16048078 w 1889"/>
                <a:gd name="T1" fmla="*/ 5515898 h 197"/>
                <a:gd name="T2" fmla="*/ 23406337 w 1889"/>
                <a:gd name="T3" fmla="*/ 4313899 h 197"/>
                <a:gd name="T4" fmla="*/ 30624292 w 1889"/>
                <a:gd name="T5" fmla="*/ 3253109 h 197"/>
                <a:gd name="T6" fmla="*/ 37632322 w 1889"/>
                <a:gd name="T7" fmla="*/ 2333792 h 197"/>
                <a:gd name="T8" fmla="*/ 44640087 w 1889"/>
                <a:gd name="T9" fmla="*/ 1555684 h 197"/>
                <a:gd name="T10" fmla="*/ 51507813 w 1889"/>
                <a:gd name="T11" fmla="*/ 919316 h 197"/>
                <a:gd name="T12" fmla="*/ 58235235 w 1889"/>
                <a:gd name="T13" fmla="*/ 424423 h 197"/>
                <a:gd name="T14" fmla="*/ 65033074 w 1889"/>
                <a:gd name="T15" fmla="*/ 141474 h 197"/>
                <a:gd name="T16" fmla="*/ 71760496 w 1889"/>
                <a:gd name="T17" fmla="*/ 0 h 197"/>
                <a:gd name="T18" fmla="*/ 78488184 w 1889"/>
                <a:gd name="T19" fmla="*/ 0 h 197"/>
                <a:gd name="T20" fmla="*/ 85215606 w 1889"/>
                <a:gd name="T21" fmla="*/ 141474 h 197"/>
                <a:gd name="T22" fmla="*/ 92013180 w 1889"/>
                <a:gd name="T23" fmla="*/ 495160 h 197"/>
                <a:gd name="T24" fmla="*/ 98951058 w 1889"/>
                <a:gd name="T25" fmla="*/ 1060791 h 197"/>
                <a:gd name="T26" fmla="*/ 105888671 w 1889"/>
                <a:gd name="T27" fmla="*/ 1697158 h 197"/>
                <a:gd name="T28" fmla="*/ 112966852 w 1889"/>
                <a:gd name="T29" fmla="*/ 2545738 h 197"/>
                <a:gd name="T30" fmla="*/ 120184808 w 1889"/>
                <a:gd name="T31" fmla="*/ 3606528 h 197"/>
                <a:gd name="T32" fmla="*/ 127613219 w 1889"/>
                <a:gd name="T33" fmla="*/ 4808793 h 197"/>
                <a:gd name="T34" fmla="*/ 130556416 w 1889"/>
                <a:gd name="T35" fmla="*/ 9476112 h 197"/>
                <a:gd name="T36" fmla="*/ 126632153 w 1889"/>
                <a:gd name="T37" fmla="*/ 8415587 h 197"/>
                <a:gd name="T38" fmla="*/ 122497434 w 1889"/>
                <a:gd name="T39" fmla="*/ 7425534 h 197"/>
                <a:gd name="T40" fmla="*/ 118152524 w 1889"/>
                <a:gd name="T41" fmla="*/ 6505951 h 197"/>
                <a:gd name="T42" fmla="*/ 113667576 w 1889"/>
                <a:gd name="T43" fmla="*/ 5657372 h 197"/>
                <a:gd name="T44" fmla="*/ 109042324 w 1889"/>
                <a:gd name="T45" fmla="*/ 4879530 h 197"/>
                <a:gd name="T46" fmla="*/ 104347185 w 1889"/>
                <a:gd name="T47" fmla="*/ 4243162 h 197"/>
                <a:gd name="T48" fmla="*/ 99581630 w 1889"/>
                <a:gd name="T49" fmla="*/ 3606528 h 197"/>
                <a:gd name="T50" fmla="*/ 94886491 w 1889"/>
                <a:gd name="T51" fmla="*/ 3182372 h 197"/>
                <a:gd name="T52" fmla="*/ 90191087 w 1889"/>
                <a:gd name="T53" fmla="*/ 2687212 h 197"/>
                <a:gd name="T54" fmla="*/ 85566100 w 1889"/>
                <a:gd name="T55" fmla="*/ 2404529 h 197"/>
                <a:gd name="T56" fmla="*/ 81080887 w 1889"/>
                <a:gd name="T57" fmla="*/ 2263055 h 197"/>
                <a:gd name="T58" fmla="*/ 76806130 w 1889"/>
                <a:gd name="T59" fmla="*/ 2121581 h 197"/>
                <a:gd name="T60" fmla="*/ 72741562 w 1889"/>
                <a:gd name="T61" fmla="*/ 2121581 h 197"/>
                <a:gd name="T62" fmla="*/ 68887186 w 1889"/>
                <a:gd name="T63" fmla="*/ 2192318 h 197"/>
                <a:gd name="T64" fmla="*/ 65383303 w 1889"/>
                <a:gd name="T65" fmla="*/ 2333792 h 197"/>
                <a:gd name="T66" fmla="*/ 61388888 w 1889"/>
                <a:gd name="T67" fmla="*/ 2616475 h 197"/>
                <a:gd name="T68" fmla="*/ 56763636 w 1889"/>
                <a:gd name="T69" fmla="*/ 2828686 h 197"/>
                <a:gd name="T70" fmla="*/ 52278688 w 1889"/>
                <a:gd name="T71" fmla="*/ 3182372 h 197"/>
                <a:gd name="T72" fmla="*/ 47793740 w 1889"/>
                <a:gd name="T73" fmla="*/ 3535791 h 197"/>
                <a:gd name="T74" fmla="*/ 43378678 w 1889"/>
                <a:gd name="T75" fmla="*/ 3960214 h 197"/>
                <a:gd name="T76" fmla="*/ 39103921 w 1889"/>
                <a:gd name="T77" fmla="*/ 4455373 h 197"/>
                <a:gd name="T78" fmla="*/ 34829163 w 1889"/>
                <a:gd name="T79" fmla="*/ 4950267 h 197"/>
                <a:gd name="T80" fmla="*/ 30694444 w 1889"/>
                <a:gd name="T81" fmla="*/ 5657372 h 197"/>
                <a:gd name="T82" fmla="*/ 26629877 w 1889"/>
                <a:gd name="T83" fmla="*/ 6294006 h 197"/>
                <a:gd name="T84" fmla="*/ 22705349 w 1889"/>
                <a:gd name="T85" fmla="*/ 7001111 h 197"/>
                <a:gd name="T86" fmla="*/ 18851237 w 1889"/>
                <a:gd name="T87" fmla="*/ 7849690 h 197"/>
                <a:gd name="T88" fmla="*/ 15207051 w 1889"/>
                <a:gd name="T89" fmla="*/ 8769007 h 197"/>
                <a:gd name="T90" fmla="*/ 11633017 w 1889"/>
                <a:gd name="T91" fmla="*/ 9759060 h 197"/>
                <a:gd name="T92" fmla="*/ 8058982 w 1889"/>
                <a:gd name="T93" fmla="*/ 10819851 h 197"/>
                <a:gd name="T94" fmla="*/ 4765291 w 1889"/>
                <a:gd name="T95" fmla="*/ 12022115 h 197"/>
                <a:gd name="T96" fmla="*/ 1541751 w 1889"/>
                <a:gd name="T97" fmla="*/ 13224380 h 1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89"/>
                <a:gd name="T148" fmla="*/ 0 h 197"/>
                <a:gd name="T149" fmla="*/ 1889 w 1889"/>
                <a:gd name="T150" fmla="*/ 197 h 19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89" h="197">
                  <a:moveTo>
                    <a:pt x="0" y="197"/>
                  </a:moveTo>
                  <a:lnTo>
                    <a:pt x="229" y="78"/>
                  </a:lnTo>
                  <a:lnTo>
                    <a:pt x="282" y="69"/>
                  </a:lnTo>
                  <a:lnTo>
                    <a:pt x="334" y="61"/>
                  </a:lnTo>
                  <a:lnTo>
                    <a:pt x="386" y="53"/>
                  </a:lnTo>
                  <a:lnTo>
                    <a:pt x="437" y="46"/>
                  </a:lnTo>
                  <a:lnTo>
                    <a:pt x="487" y="39"/>
                  </a:lnTo>
                  <a:lnTo>
                    <a:pt x="537" y="33"/>
                  </a:lnTo>
                  <a:lnTo>
                    <a:pt x="588" y="27"/>
                  </a:lnTo>
                  <a:lnTo>
                    <a:pt x="637" y="22"/>
                  </a:lnTo>
                  <a:lnTo>
                    <a:pt x="686" y="17"/>
                  </a:lnTo>
                  <a:lnTo>
                    <a:pt x="735" y="13"/>
                  </a:lnTo>
                  <a:lnTo>
                    <a:pt x="783" y="9"/>
                  </a:lnTo>
                  <a:lnTo>
                    <a:pt x="831" y="6"/>
                  </a:lnTo>
                  <a:lnTo>
                    <a:pt x="881" y="4"/>
                  </a:lnTo>
                  <a:lnTo>
                    <a:pt x="928" y="2"/>
                  </a:lnTo>
                  <a:lnTo>
                    <a:pt x="976" y="1"/>
                  </a:lnTo>
                  <a:lnTo>
                    <a:pt x="1024" y="0"/>
                  </a:lnTo>
                  <a:lnTo>
                    <a:pt x="1072" y="0"/>
                  </a:lnTo>
                  <a:lnTo>
                    <a:pt x="1120" y="0"/>
                  </a:lnTo>
                  <a:lnTo>
                    <a:pt x="1168" y="1"/>
                  </a:lnTo>
                  <a:lnTo>
                    <a:pt x="1216" y="2"/>
                  </a:lnTo>
                  <a:lnTo>
                    <a:pt x="1264" y="4"/>
                  </a:lnTo>
                  <a:lnTo>
                    <a:pt x="1313" y="7"/>
                  </a:lnTo>
                  <a:lnTo>
                    <a:pt x="1363" y="10"/>
                  </a:lnTo>
                  <a:lnTo>
                    <a:pt x="1412" y="15"/>
                  </a:lnTo>
                  <a:lnTo>
                    <a:pt x="1461" y="19"/>
                  </a:lnTo>
                  <a:lnTo>
                    <a:pt x="1511" y="24"/>
                  </a:lnTo>
                  <a:lnTo>
                    <a:pt x="1561" y="30"/>
                  </a:lnTo>
                  <a:lnTo>
                    <a:pt x="1612" y="36"/>
                  </a:lnTo>
                  <a:lnTo>
                    <a:pt x="1664" y="44"/>
                  </a:lnTo>
                  <a:lnTo>
                    <a:pt x="1715" y="51"/>
                  </a:lnTo>
                  <a:lnTo>
                    <a:pt x="1768" y="60"/>
                  </a:lnTo>
                  <a:lnTo>
                    <a:pt x="1821" y="68"/>
                  </a:lnTo>
                  <a:lnTo>
                    <a:pt x="1889" y="142"/>
                  </a:lnTo>
                  <a:lnTo>
                    <a:pt x="1863" y="134"/>
                  </a:lnTo>
                  <a:lnTo>
                    <a:pt x="1836" y="126"/>
                  </a:lnTo>
                  <a:lnTo>
                    <a:pt x="1807" y="119"/>
                  </a:lnTo>
                  <a:lnTo>
                    <a:pt x="1778" y="111"/>
                  </a:lnTo>
                  <a:lnTo>
                    <a:pt x="1748" y="105"/>
                  </a:lnTo>
                  <a:lnTo>
                    <a:pt x="1717" y="98"/>
                  </a:lnTo>
                  <a:lnTo>
                    <a:pt x="1686" y="92"/>
                  </a:lnTo>
                  <a:lnTo>
                    <a:pt x="1654" y="85"/>
                  </a:lnTo>
                  <a:lnTo>
                    <a:pt x="1622" y="80"/>
                  </a:lnTo>
                  <a:lnTo>
                    <a:pt x="1589" y="74"/>
                  </a:lnTo>
                  <a:lnTo>
                    <a:pt x="1556" y="69"/>
                  </a:lnTo>
                  <a:lnTo>
                    <a:pt x="1523" y="64"/>
                  </a:lnTo>
                  <a:lnTo>
                    <a:pt x="1489" y="60"/>
                  </a:lnTo>
                  <a:lnTo>
                    <a:pt x="1456" y="55"/>
                  </a:lnTo>
                  <a:lnTo>
                    <a:pt x="1421" y="51"/>
                  </a:lnTo>
                  <a:lnTo>
                    <a:pt x="1387" y="48"/>
                  </a:lnTo>
                  <a:lnTo>
                    <a:pt x="1354" y="45"/>
                  </a:lnTo>
                  <a:lnTo>
                    <a:pt x="1320" y="41"/>
                  </a:lnTo>
                  <a:lnTo>
                    <a:pt x="1287" y="38"/>
                  </a:lnTo>
                  <a:lnTo>
                    <a:pt x="1254" y="36"/>
                  </a:lnTo>
                  <a:lnTo>
                    <a:pt x="1221" y="34"/>
                  </a:lnTo>
                  <a:lnTo>
                    <a:pt x="1189" y="33"/>
                  </a:lnTo>
                  <a:lnTo>
                    <a:pt x="1157" y="32"/>
                  </a:lnTo>
                  <a:lnTo>
                    <a:pt x="1126" y="31"/>
                  </a:lnTo>
                  <a:lnTo>
                    <a:pt x="1096" y="30"/>
                  </a:lnTo>
                  <a:lnTo>
                    <a:pt x="1066" y="30"/>
                  </a:lnTo>
                  <a:lnTo>
                    <a:pt x="1038" y="30"/>
                  </a:lnTo>
                  <a:lnTo>
                    <a:pt x="1010" y="30"/>
                  </a:lnTo>
                  <a:lnTo>
                    <a:pt x="983" y="31"/>
                  </a:lnTo>
                  <a:lnTo>
                    <a:pt x="957" y="32"/>
                  </a:lnTo>
                  <a:lnTo>
                    <a:pt x="933" y="33"/>
                  </a:lnTo>
                  <a:lnTo>
                    <a:pt x="909" y="35"/>
                  </a:lnTo>
                  <a:lnTo>
                    <a:pt x="876" y="37"/>
                  </a:lnTo>
                  <a:lnTo>
                    <a:pt x="843" y="38"/>
                  </a:lnTo>
                  <a:lnTo>
                    <a:pt x="810" y="40"/>
                  </a:lnTo>
                  <a:lnTo>
                    <a:pt x="778" y="43"/>
                  </a:lnTo>
                  <a:lnTo>
                    <a:pt x="746" y="45"/>
                  </a:lnTo>
                  <a:lnTo>
                    <a:pt x="714" y="48"/>
                  </a:lnTo>
                  <a:lnTo>
                    <a:pt x="682" y="50"/>
                  </a:lnTo>
                  <a:lnTo>
                    <a:pt x="650" y="53"/>
                  </a:lnTo>
                  <a:lnTo>
                    <a:pt x="619" y="56"/>
                  </a:lnTo>
                  <a:lnTo>
                    <a:pt x="588" y="60"/>
                  </a:lnTo>
                  <a:lnTo>
                    <a:pt x="558" y="63"/>
                  </a:lnTo>
                  <a:lnTo>
                    <a:pt x="527" y="67"/>
                  </a:lnTo>
                  <a:lnTo>
                    <a:pt x="497" y="70"/>
                  </a:lnTo>
                  <a:lnTo>
                    <a:pt x="467" y="75"/>
                  </a:lnTo>
                  <a:lnTo>
                    <a:pt x="438" y="80"/>
                  </a:lnTo>
                  <a:lnTo>
                    <a:pt x="409" y="84"/>
                  </a:lnTo>
                  <a:lnTo>
                    <a:pt x="380" y="89"/>
                  </a:lnTo>
                  <a:lnTo>
                    <a:pt x="353" y="94"/>
                  </a:lnTo>
                  <a:lnTo>
                    <a:pt x="324" y="99"/>
                  </a:lnTo>
                  <a:lnTo>
                    <a:pt x="297" y="106"/>
                  </a:lnTo>
                  <a:lnTo>
                    <a:pt x="269" y="111"/>
                  </a:lnTo>
                  <a:lnTo>
                    <a:pt x="242" y="118"/>
                  </a:lnTo>
                  <a:lnTo>
                    <a:pt x="217" y="124"/>
                  </a:lnTo>
                  <a:lnTo>
                    <a:pt x="191" y="131"/>
                  </a:lnTo>
                  <a:lnTo>
                    <a:pt x="166" y="138"/>
                  </a:lnTo>
                  <a:lnTo>
                    <a:pt x="140" y="145"/>
                  </a:lnTo>
                  <a:lnTo>
                    <a:pt x="115" y="153"/>
                  </a:lnTo>
                  <a:lnTo>
                    <a:pt x="92" y="161"/>
                  </a:lnTo>
                  <a:lnTo>
                    <a:pt x="68" y="170"/>
                  </a:lnTo>
                  <a:lnTo>
                    <a:pt x="45" y="179"/>
                  </a:lnTo>
                  <a:lnTo>
                    <a:pt x="22" y="187"/>
                  </a:lnTo>
                  <a:lnTo>
                    <a:pt x="0" y="197"/>
                  </a:lnTo>
                  <a:close/>
                </a:path>
              </a:pathLst>
            </a:custGeom>
            <a:solidFill>
              <a:srgbClr val="C9B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6" name="Freeform 2686"/>
            <p:cNvSpPr>
              <a:spLocks/>
            </p:cNvSpPr>
            <p:nvPr/>
          </p:nvSpPr>
          <p:spPr bwMode="auto">
            <a:xfrm>
              <a:off x="1870075" y="4840288"/>
              <a:ext cx="528638" cy="160338"/>
            </a:xfrm>
            <a:custGeom>
              <a:avLst/>
              <a:gdLst>
                <a:gd name="T0" fmla="*/ 3373580 w 1994"/>
                <a:gd name="T1" fmla="*/ 36977719 h 603"/>
                <a:gd name="T2" fmla="*/ 10753568 w 1994"/>
                <a:gd name="T3" fmla="*/ 34078871 h 603"/>
                <a:gd name="T4" fmla="*/ 18836639 w 1994"/>
                <a:gd name="T5" fmla="*/ 31604401 h 603"/>
                <a:gd name="T6" fmla="*/ 27552008 w 1994"/>
                <a:gd name="T7" fmla="*/ 29412584 h 603"/>
                <a:gd name="T8" fmla="*/ 36759429 w 1994"/>
                <a:gd name="T9" fmla="*/ 27644877 h 603"/>
                <a:gd name="T10" fmla="*/ 46318127 w 1994"/>
                <a:gd name="T11" fmla="*/ 26372277 h 603"/>
                <a:gd name="T12" fmla="*/ 56158111 w 1994"/>
                <a:gd name="T13" fmla="*/ 25453059 h 603"/>
                <a:gd name="T14" fmla="*/ 66138870 w 1994"/>
                <a:gd name="T15" fmla="*/ 25028948 h 603"/>
                <a:gd name="T16" fmla="*/ 76119365 w 1994"/>
                <a:gd name="T17" fmla="*/ 25028948 h 603"/>
                <a:gd name="T18" fmla="*/ 85959349 w 1994"/>
                <a:gd name="T19" fmla="*/ 25594518 h 603"/>
                <a:gd name="T20" fmla="*/ 95729078 w 1994"/>
                <a:gd name="T21" fmla="*/ 26654929 h 603"/>
                <a:gd name="T22" fmla="*/ 105006754 w 1994"/>
                <a:gd name="T23" fmla="*/ 28281177 h 603"/>
                <a:gd name="T24" fmla="*/ 113932889 w 1994"/>
                <a:gd name="T25" fmla="*/ 30402265 h 603"/>
                <a:gd name="T26" fmla="*/ 122367237 w 1994"/>
                <a:gd name="T27" fmla="*/ 33088924 h 603"/>
                <a:gd name="T28" fmla="*/ 130098766 w 1994"/>
                <a:gd name="T29" fmla="*/ 36412148 h 603"/>
                <a:gd name="T30" fmla="*/ 137056957 w 1994"/>
                <a:gd name="T31" fmla="*/ 40442136 h 603"/>
                <a:gd name="T32" fmla="*/ 127357484 w 1994"/>
                <a:gd name="T33" fmla="*/ 10110601 h 603"/>
                <a:gd name="T34" fmla="*/ 124194670 w 1994"/>
                <a:gd name="T35" fmla="*/ 7848053 h 603"/>
                <a:gd name="T36" fmla="*/ 119555699 w 1994"/>
                <a:gd name="T37" fmla="*/ 5868424 h 603"/>
                <a:gd name="T38" fmla="*/ 113511357 w 1994"/>
                <a:gd name="T39" fmla="*/ 4171447 h 603"/>
                <a:gd name="T40" fmla="*/ 106482646 w 1994"/>
                <a:gd name="T41" fmla="*/ 2757388 h 603"/>
                <a:gd name="T42" fmla="*/ 98470095 w 1994"/>
                <a:gd name="T43" fmla="*/ 1626247 h 603"/>
                <a:gd name="T44" fmla="*/ 89895237 w 1994"/>
                <a:gd name="T45" fmla="*/ 777759 h 603"/>
                <a:gd name="T46" fmla="*/ 80828326 w 1994"/>
                <a:gd name="T47" fmla="*/ 282918 h 603"/>
                <a:gd name="T48" fmla="*/ 71550650 w 1994"/>
                <a:gd name="T49" fmla="*/ 0 h 603"/>
                <a:gd name="T50" fmla="*/ 62202718 w 1994"/>
                <a:gd name="T51" fmla="*/ 70730 h 603"/>
                <a:gd name="T52" fmla="*/ 53135807 w 1994"/>
                <a:gd name="T53" fmla="*/ 494841 h 603"/>
                <a:gd name="T54" fmla="*/ 44420438 w 1994"/>
                <a:gd name="T55" fmla="*/ 1131141 h 603"/>
                <a:gd name="T56" fmla="*/ 36337632 w 1994"/>
                <a:gd name="T57" fmla="*/ 2121088 h 603"/>
                <a:gd name="T58" fmla="*/ 29098155 w 1994"/>
                <a:gd name="T59" fmla="*/ 3535147 h 603"/>
                <a:gd name="T60" fmla="*/ 22913037 w 1994"/>
                <a:gd name="T61" fmla="*/ 5090665 h 603"/>
                <a:gd name="T62" fmla="*/ 18063301 w 1994"/>
                <a:gd name="T63" fmla="*/ 7070294 h 603"/>
                <a:gd name="T64" fmla="*/ 14689721 w 1994"/>
                <a:gd name="T65" fmla="*/ 9332842 h 6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4"/>
                <a:gd name="T100" fmla="*/ 0 h 603"/>
                <a:gd name="T101" fmla="*/ 1994 w 1994"/>
                <a:gd name="T102" fmla="*/ 603 h 6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4" h="603">
                  <a:moveTo>
                    <a:pt x="0" y="545"/>
                  </a:moveTo>
                  <a:lnTo>
                    <a:pt x="48" y="523"/>
                  </a:lnTo>
                  <a:lnTo>
                    <a:pt x="100" y="502"/>
                  </a:lnTo>
                  <a:lnTo>
                    <a:pt x="153" y="482"/>
                  </a:lnTo>
                  <a:lnTo>
                    <a:pt x="210" y="464"/>
                  </a:lnTo>
                  <a:lnTo>
                    <a:pt x="268" y="447"/>
                  </a:lnTo>
                  <a:lnTo>
                    <a:pt x="329" y="431"/>
                  </a:lnTo>
                  <a:lnTo>
                    <a:pt x="392" y="416"/>
                  </a:lnTo>
                  <a:lnTo>
                    <a:pt x="457" y="403"/>
                  </a:lnTo>
                  <a:lnTo>
                    <a:pt x="523" y="391"/>
                  </a:lnTo>
                  <a:lnTo>
                    <a:pt x="590" y="381"/>
                  </a:lnTo>
                  <a:lnTo>
                    <a:pt x="659" y="373"/>
                  </a:lnTo>
                  <a:lnTo>
                    <a:pt x="728" y="365"/>
                  </a:lnTo>
                  <a:lnTo>
                    <a:pt x="799" y="360"/>
                  </a:lnTo>
                  <a:lnTo>
                    <a:pt x="869" y="356"/>
                  </a:lnTo>
                  <a:lnTo>
                    <a:pt x="941" y="354"/>
                  </a:lnTo>
                  <a:lnTo>
                    <a:pt x="1011" y="353"/>
                  </a:lnTo>
                  <a:lnTo>
                    <a:pt x="1083" y="354"/>
                  </a:lnTo>
                  <a:lnTo>
                    <a:pt x="1153" y="357"/>
                  </a:lnTo>
                  <a:lnTo>
                    <a:pt x="1223" y="362"/>
                  </a:lnTo>
                  <a:lnTo>
                    <a:pt x="1292" y="369"/>
                  </a:lnTo>
                  <a:lnTo>
                    <a:pt x="1362" y="377"/>
                  </a:lnTo>
                  <a:lnTo>
                    <a:pt x="1429" y="387"/>
                  </a:lnTo>
                  <a:lnTo>
                    <a:pt x="1494" y="400"/>
                  </a:lnTo>
                  <a:lnTo>
                    <a:pt x="1559" y="414"/>
                  </a:lnTo>
                  <a:lnTo>
                    <a:pt x="1621" y="430"/>
                  </a:lnTo>
                  <a:lnTo>
                    <a:pt x="1682" y="448"/>
                  </a:lnTo>
                  <a:lnTo>
                    <a:pt x="1741" y="468"/>
                  </a:lnTo>
                  <a:lnTo>
                    <a:pt x="1798" y="491"/>
                  </a:lnTo>
                  <a:lnTo>
                    <a:pt x="1851" y="515"/>
                  </a:lnTo>
                  <a:lnTo>
                    <a:pt x="1901" y="543"/>
                  </a:lnTo>
                  <a:lnTo>
                    <a:pt x="1950" y="572"/>
                  </a:lnTo>
                  <a:lnTo>
                    <a:pt x="1994" y="603"/>
                  </a:lnTo>
                  <a:lnTo>
                    <a:pt x="1812" y="143"/>
                  </a:lnTo>
                  <a:lnTo>
                    <a:pt x="1792" y="127"/>
                  </a:lnTo>
                  <a:lnTo>
                    <a:pt x="1767" y="111"/>
                  </a:lnTo>
                  <a:lnTo>
                    <a:pt x="1736" y="97"/>
                  </a:lnTo>
                  <a:lnTo>
                    <a:pt x="1701" y="83"/>
                  </a:lnTo>
                  <a:lnTo>
                    <a:pt x="1660" y="70"/>
                  </a:lnTo>
                  <a:lnTo>
                    <a:pt x="1615" y="59"/>
                  </a:lnTo>
                  <a:lnTo>
                    <a:pt x="1567" y="49"/>
                  </a:lnTo>
                  <a:lnTo>
                    <a:pt x="1515" y="39"/>
                  </a:lnTo>
                  <a:lnTo>
                    <a:pt x="1460" y="30"/>
                  </a:lnTo>
                  <a:lnTo>
                    <a:pt x="1401" y="23"/>
                  </a:lnTo>
                  <a:lnTo>
                    <a:pt x="1341" y="16"/>
                  </a:lnTo>
                  <a:lnTo>
                    <a:pt x="1279" y="11"/>
                  </a:lnTo>
                  <a:lnTo>
                    <a:pt x="1215" y="7"/>
                  </a:lnTo>
                  <a:lnTo>
                    <a:pt x="1150" y="4"/>
                  </a:lnTo>
                  <a:lnTo>
                    <a:pt x="1084" y="1"/>
                  </a:lnTo>
                  <a:lnTo>
                    <a:pt x="1018" y="0"/>
                  </a:lnTo>
                  <a:lnTo>
                    <a:pt x="951" y="0"/>
                  </a:lnTo>
                  <a:lnTo>
                    <a:pt x="885" y="1"/>
                  </a:lnTo>
                  <a:lnTo>
                    <a:pt x="820" y="4"/>
                  </a:lnTo>
                  <a:lnTo>
                    <a:pt x="756" y="7"/>
                  </a:lnTo>
                  <a:lnTo>
                    <a:pt x="693" y="11"/>
                  </a:lnTo>
                  <a:lnTo>
                    <a:pt x="632" y="16"/>
                  </a:lnTo>
                  <a:lnTo>
                    <a:pt x="573" y="23"/>
                  </a:lnTo>
                  <a:lnTo>
                    <a:pt x="517" y="30"/>
                  </a:lnTo>
                  <a:lnTo>
                    <a:pt x="464" y="39"/>
                  </a:lnTo>
                  <a:lnTo>
                    <a:pt x="414" y="50"/>
                  </a:lnTo>
                  <a:lnTo>
                    <a:pt x="368" y="60"/>
                  </a:lnTo>
                  <a:lnTo>
                    <a:pt x="326" y="72"/>
                  </a:lnTo>
                  <a:lnTo>
                    <a:pt x="289" y="85"/>
                  </a:lnTo>
                  <a:lnTo>
                    <a:pt x="257" y="100"/>
                  </a:lnTo>
                  <a:lnTo>
                    <a:pt x="230" y="115"/>
                  </a:lnTo>
                  <a:lnTo>
                    <a:pt x="209" y="132"/>
                  </a:lnTo>
                  <a:lnTo>
                    <a:pt x="0" y="545"/>
                  </a:lnTo>
                  <a:close/>
                </a:path>
              </a:pathLst>
            </a:custGeom>
            <a:solidFill>
              <a:srgbClr val="3D3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7" name="Freeform 2687"/>
            <p:cNvSpPr>
              <a:spLocks/>
            </p:cNvSpPr>
            <p:nvPr/>
          </p:nvSpPr>
          <p:spPr bwMode="auto">
            <a:xfrm>
              <a:off x="1873250" y="4840288"/>
              <a:ext cx="520700" cy="152400"/>
            </a:xfrm>
            <a:custGeom>
              <a:avLst/>
              <a:gdLst>
                <a:gd name="T0" fmla="*/ 3356915 w 1969"/>
                <a:gd name="T1" fmla="*/ 35493480 h 572"/>
                <a:gd name="T2" fmla="*/ 10629790 w 1969"/>
                <a:gd name="T3" fmla="*/ 32653831 h 572"/>
                <a:gd name="T4" fmla="*/ 18532319 w 1969"/>
                <a:gd name="T5" fmla="*/ 30098467 h 572"/>
                <a:gd name="T6" fmla="*/ 27064235 w 1969"/>
                <a:gd name="T7" fmla="*/ 27897726 h 572"/>
                <a:gd name="T8" fmla="*/ 36015568 w 1969"/>
                <a:gd name="T9" fmla="*/ 26194150 h 572"/>
                <a:gd name="T10" fmla="*/ 45316767 w 1969"/>
                <a:gd name="T11" fmla="*/ 24774325 h 572"/>
                <a:gd name="T12" fmla="*/ 54827674 w 1969"/>
                <a:gd name="T13" fmla="*/ 23851666 h 572"/>
                <a:gd name="T14" fmla="*/ 64478474 w 1969"/>
                <a:gd name="T15" fmla="*/ 23425638 h 572"/>
                <a:gd name="T16" fmla="*/ 74199089 w 1969"/>
                <a:gd name="T17" fmla="*/ 23496776 h 572"/>
                <a:gd name="T18" fmla="*/ 83849889 w 1969"/>
                <a:gd name="T19" fmla="*/ 23993675 h 572"/>
                <a:gd name="T20" fmla="*/ 93360796 w 1969"/>
                <a:gd name="T21" fmla="*/ 25058343 h 572"/>
                <a:gd name="T22" fmla="*/ 102522101 w 1969"/>
                <a:gd name="T23" fmla="*/ 26549039 h 572"/>
                <a:gd name="T24" fmla="*/ 111333805 w 1969"/>
                <a:gd name="T25" fmla="*/ 28678643 h 572"/>
                <a:gd name="T26" fmla="*/ 119655749 w 1969"/>
                <a:gd name="T27" fmla="*/ 31305145 h 572"/>
                <a:gd name="T28" fmla="*/ 127418384 w 1969"/>
                <a:gd name="T29" fmla="*/ 34570555 h 572"/>
                <a:gd name="T30" fmla="*/ 134481551 w 1969"/>
                <a:gd name="T31" fmla="*/ 38474872 h 572"/>
                <a:gd name="T32" fmla="*/ 136160009 w 1969"/>
                <a:gd name="T33" fmla="*/ 36771296 h 572"/>
                <a:gd name="T34" fmla="*/ 133222774 w 1969"/>
                <a:gd name="T35" fmla="*/ 29175541 h 572"/>
                <a:gd name="T36" fmla="*/ 130285540 w 1969"/>
                <a:gd name="T37" fmla="*/ 21508915 h 572"/>
                <a:gd name="T38" fmla="*/ 127348570 w 1969"/>
                <a:gd name="T39" fmla="*/ 13913427 h 572"/>
                <a:gd name="T40" fmla="*/ 124481149 w 1969"/>
                <a:gd name="T41" fmla="*/ 9015313 h 572"/>
                <a:gd name="T42" fmla="*/ 120564925 w 1969"/>
                <a:gd name="T43" fmla="*/ 6885709 h 572"/>
                <a:gd name="T44" fmla="*/ 115250030 w 1969"/>
                <a:gd name="T45" fmla="*/ 4968986 h 572"/>
                <a:gd name="T46" fmla="*/ 108746172 w 1969"/>
                <a:gd name="T47" fmla="*/ 3478290 h 572"/>
                <a:gd name="T48" fmla="*/ 101263324 w 1969"/>
                <a:gd name="T49" fmla="*/ 2129603 h 572"/>
                <a:gd name="T50" fmla="*/ 92941380 w 1969"/>
                <a:gd name="T51" fmla="*/ 1135806 h 572"/>
                <a:gd name="T52" fmla="*/ 84129676 w 1969"/>
                <a:gd name="T53" fmla="*/ 496899 h 572"/>
                <a:gd name="T54" fmla="*/ 74968371 w 1969"/>
                <a:gd name="T55" fmla="*/ 70871 h 572"/>
                <a:gd name="T56" fmla="*/ 65667437 w 1969"/>
                <a:gd name="T57" fmla="*/ 0 h 572"/>
                <a:gd name="T58" fmla="*/ 56506131 w 1969"/>
                <a:gd name="T59" fmla="*/ 284018 h 572"/>
                <a:gd name="T60" fmla="*/ 47624613 w 1969"/>
                <a:gd name="T61" fmla="*/ 780917 h 572"/>
                <a:gd name="T62" fmla="*/ 39232590 w 1969"/>
                <a:gd name="T63" fmla="*/ 1632705 h 572"/>
                <a:gd name="T64" fmla="*/ 31609849 w 1969"/>
                <a:gd name="T65" fmla="*/ 2768511 h 572"/>
                <a:gd name="T66" fmla="*/ 24896283 w 1969"/>
                <a:gd name="T67" fmla="*/ 4259207 h 572"/>
                <a:gd name="T68" fmla="*/ 19371415 w 1969"/>
                <a:gd name="T69" fmla="*/ 6033921 h 572"/>
                <a:gd name="T70" fmla="*/ 15245482 w 1969"/>
                <a:gd name="T71" fmla="*/ 8163524 h 572"/>
                <a:gd name="T72" fmla="*/ 12937636 w 1969"/>
                <a:gd name="T73" fmla="*/ 11144916 h 572"/>
                <a:gd name="T74" fmla="*/ 11189364 w 1969"/>
                <a:gd name="T75" fmla="*/ 14623206 h 572"/>
                <a:gd name="T76" fmla="*/ 9510907 w 1969"/>
                <a:gd name="T77" fmla="*/ 18030625 h 572"/>
                <a:gd name="T78" fmla="*/ 7762635 w 1969"/>
                <a:gd name="T79" fmla="*/ 21508915 h 572"/>
                <a:gd name="T80" fmla="*/ 5944284 w 1969"/>
                <a:gd name="T81" fmla="*/ 24916334 h 572"/>
                <a:gd name="T82" fmla="*/ 4265826 w 1969"/>
                <a:gd name="T83" fmla="*/ 28465762 h 572"/>
                <a:gd name="T84" fmla="*/ 2517554 w 1969"/>
                <a:gd name="T85" fmla="*/ 31873181 h 572"/>
                <a:gd name="T86" fmla="*/ 839097 w 1969"/>
                <a:gd name="T87" fmla="*/ 35351471 h 5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69"/>
                <a:gd name="T133" fmla="*/ 0 h 572"/>
                <a:gd name="T134" fmla="*/ 1969 w 1969"/>
                <a:gd name="T135" fmla="*/ 572 h 5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69" h="572">
                  <a:moveTo>
                    <a:pt x="0" y="523"/>
                  </a:moveTo>
                  <a:lnTo>
                    <a:pt x="48" y="500"/>
                  </a:lnTo>
                  <a:lnTo>
                    <a:pt x="98" y="479"/>
                  </a:lnTo>
                  <a:lnTo>
                    <a:pt x="152" y="460"/>
                  </a:lnTo>
                  <a:lnTo>
                    <a:pt x="207" y="441"/>
                  </a:lnTo>
                  <a:lnTo>
                    <a:pt x="265" y="424"/>
                  </a:lnTo>
                  <a:lnTo>
                    <a:pt x="325" y="408"/>
                  </a:lnTo>
                  <a:lnTo>
                    <a:pt x="387" y="393"/>
                  </a:lnTo>
                  <a:lnTo>
                    <a:pt x="450" y="380"/>
                  </a:lnTo>
                  <a:lnTo>
                    <a:pt x="515" y="369"/>
                  </a:lnTo>
                  <a:lnTo>
                    <a:pt x="580" y="358"/>
                  </a:lnTo>
                  <a:lnTo>
                    <a:pt x="648" y="349"/>
                  </a:lnTo>
                  <a:lnTo>
                    <a:pt x="715" y="343"/>
                  </a:lnTo>
                  <a:lnTo>
                    <a:pt x="784" y="336"/>
                  </a:lnTo>
                  <a:lnTo>
                    <a:pt x="853" y="333"/>
                  </a:lnTo>
                  <a:lnTo>
                    <a:pt x="922" y="330"/>
                  </a:lnTo>
                  <a:lnTo>
                    <a:pt x="992" y="330"/>
                  </a:lnTo>
                  <a:lnTo>
                    <a:pt x="1061" y="331"/>
                  </a:lnTo>
                  <a:lnTo>
                    <a:pt x="1131" y="333"/>
                  </a:lnTo>
                  <a:lnTo>
                    <a:pt x="1199" y="338"/>
                  </a:lnTo>
                  <a:lnTo>
                    <a:pt x="1267" y="344"/>
                  </a:lnTo>
                  <a:lnTo>
                    <a:pt x="1335" y="353"/>
                  </a:lnTo>
                  <a:lnTo>
                    <a:pt x="1401" y="362"/>
                  </a:lnTo>
                  <a:lnTo>
                    <a:pt x="1466" y="374"/>
                  </a:lnTo>
                  <a:lnTo>
                    <a:pt x="1530" y="388"/>
                  </a:lnTo>
                  <a:lnTo>
                    <a:pt x="1592" y="404"/>
                  </a:lnTo>
                  <a:lnTo>
                    <a:pt x="1653" y="422"/>
                  </a:lnTo>
                  <a:lnTo>
                    <a:pt x="1711" y="441"/>
                  </a:lnTo>
                  <a:lnTo>
                    <a:pt x="1768" y="464"/>
                  </a:lnTo>
                  <a:lnTo>
                    <a:pt x="1822" y="487"/>
                  </a:lnTo>
                  <a:lnTo>
                    <a:pt x="1873" y="513"/>
                  </a:lnTo>
                  <a:lnTo>
                    <a:pt x="1923" y="542"/>
                  </a:lnTo>
                  <a:lnTo>
                    <a:pt x="1969" y="572"/>
                  </a:lnTo>
                  <a:lnTo>
                    <a:pt x="1947" y="518"/>
                  </a:lnTo>
                  <a:lnTo>
                    <a:pt x="1926" y="465"/>
                  </a:lnTo>
                  <a:lnTo>
                    <a:pt x="1905" y="411"/>
                  </a:lnTo>
                  <a:lnTo>
                    <a:pt x="1884" y="357"/>
                  </a:lnTo>
                  <a:lnTo>
                    <a:pt x="1863" y="303"/>
                  </a:lnTo>
                  <a:lnTo>
                    <a:pt x="1842" y="250"/>
                  </a:lnTo>
                  <a:lnTo>
                    <a:pt x="1821" y="196"/>
                  </a:lnTo>
                  <a:lnTo>
                    <a:pt x="1800" y="143"/>
                  </a:lnTo>
                  <a:lnTo>
                    <a:pt x="1780" y="127"/>
                  </a:lnTo>
                  <a:lnTo>
                    <a:pt x="1755" y="111"/>
                  </a:lnTo>
                  <a:lnTo>
                    <a:pt x="1724" y="97"/>
                  </a:lnTo>
                  <a:lnTo>
                    <a:pt x="1689" y="83"/>
                  </a:lnTo>
                  <a:lnTo>
                    <a:pt x="1648" y="70"/>
                  </a:lnTo>
                  <a:lnTo>
                    <a:pt x="1603" y="59"/>
                  </a:lnTo>
                  <a:lnTo>
                    <a:pt x="1555" y="49"/>
                  </a:lnTo>
                  <a:lnTo>
                    <a:pt x="1503" y="39"/>
                  </a:lnTo>
                  <a:lnTo>
                    <a:pt x="1448" y="30"/>
                  </a:lnTo>
                  <a:lnTo>
                    <a:pt x="1389" y="23"/>
                  </a:lnTo>
                  <a:lnTo>
                    <a:pt x="1329" y="16"/>
                  </a:lnTo>
                  <a:lnTo>
                    <a:pt x="1267" y="11"/>
                  </a:lnTo>
                  <a:lnTo>
                    <a:pt x="1203" y="7"/>
                  </a:lnTo>
                  <a:lnTo>
                    <a:pt x="1138" y="4"/>
                  </a:lnTo>
                  <a:lnTo>
                    <a:pt x="1072" y="1"/>
                  </a:lnTo>
                  <a:lnTo>
                    <a:pt x="1006" y="0"/>
                  </a:lnTo>
                  <a:lnTo>
                    <a:pt x="939" y="0"/>
                  </a:lnTo>
                  <a:lnTo>
                    <a:pt x="873" y="1"/>
                  </a:lnTo>
                  <a:lnTo>
                    <a:pt x="808" y="4"/>
                  </a:lnTo>
                  <a:lnTo>
                    <a:pt x="744" y="7"/>
                  </a:lnTo>
                  <a:lnTo>
                    <a:pt x="681" y="11"/>
                  </a:lnTo>
                  <a:lnTo>
                    <a:pt x="620" y="16"/>
                  </a:lnTo>
                  <a:lnTo>
                    <a:pt x="561" y="23"/>
                  </a:lnTo>
                  <a:lnTo>
                    <a:pt x="505" y="30"/>
                  </a:lnTo>
                  <a:lnTo>
                    <a:pt x="452" y="39"/>
                  </a:lnTo>
                  <a:lnTo>
                    <a:pt x="402" y="50"/>
                  </a:lnTo>
                  <a:lnTo>
                    <a:pt x="356" y="60"/>
                  </a:lnTo>
                  <a:lnTo>
                    <a:pt x="314" y="72"/>
                  </a:lnTo>
                  <a:lnTo>
                    <a:pt x="277" y="85"/>
                  </a:lnTo>
                  <a:lnTo>
                    <a:pt x="245" y="100"/>
                  </a:lnTo>
                  <a:lnTo>
                    <a:pt x="218" y="115"/>
                  </a:lnTo>
                  <a:lnTo>
                    <a:pt x="197" y="132"/>
                  </a:lnTo>
                  <a:lnTo>
                    <a:pt x="185" y="157"/>
                  </a:lnTo>
                  <a:lnTo>
                    <a:pt x="172" y="181"/>
                  </a:lnTo>
                  <a:lnTo>
                    <a:pt x="160" y="206"/>
                  </a:lnTo>
                  <a:lnTo>
                    <a:pt x="147" y="229"/>
                  </a:lnTo>
                  <a:lnTo>
                    <a:pt x="136" y="254"/>
                  </a:lnTo>
                  <a:lnTo>
                    <a:pt x="123" y="279"/>
                  </a:lnTo>
                  <a:lnTo>
                    <a:pt x="111" y="303"/>
                  </a:lnTo>
                  <a:lnTo>
                    <a:pt x="98" y="327"/>
                  </a:lnTo>
                  <a:lnTo>
                    <a:pt x="85" y="351"/>
                  </a:lnTo>
                  <a:lnTo>
                    <a:pt x="74" y="376"/>
                  </a:lnTo>
                  <a:lnTo>
                    <a:pt x="61" y="401"/>
                  </a:lnTo>
                  <a:lnTo>
                    <a:pt x="49" y="425"/>
                  </a:lnTo>
                  <a:lnTo>
                    <a:pt x="36" y="449"/>
                  </a:lnTo>
                  <a:lnTo>
                    <a:pt x="24" y="474"/>
                  </a:lnTo>
                  <a:lnTo>
                    <a:pt x="12" y="498"/>
                  </a:lnTo>
                  <a:lnTo>
                    <a:pt x="0" y="523"/>
                  </a:lnTo>
                  <a:close/>
                </a:path>
              </a:pathLst>
            </a:custGeom>
            <a:solidFill>
              <a:srgbClr val="3F3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8" name="Freeform 2688"/>
            <p:cNvSpPr>
              <a:spLocks/>
            </p:cNvSpPr>
            <p:nvPr/>
          </p:nvSpPr>
          <p:spPr bwMode="auto">
            <a:xfrm>
              <a:off x="1876425" y="4840288"/>
              <a:ext cx="514350" cy="142875"/>
            </a:xfrm>
            <a:custGeom>
              <a:avLst/>
              <a:gdLst>
                <a:gd name="T0" fmla="*/ 3363791 w 1943"/>
                <a:gd name="T1" fmla="*/ 33268747 h 541"/>
                <a:gd name="T2" fmla="*/ 10511482 w 1943"/>
                <a:gd name="T3" fmla="*/ 30409135 h 541"/>
                <a:gd name="T4" fmla="*/ 18430037 w 1943"/>
                <a:gd name="T5" fmla="*/ 27968111 h 541"/>
                <a:gd name="T6" fmla="*/ 26699080 w 1943"/>
                <a:gd name="T7" fmla="*/ 25875692 h 541"/>
                <a:gd name="T8" fmla="*/ 35458648 w 1943"/>
                <a:gd name="T9" fmla="*/ 24132142 h 541"/>
                <a:gd name="T10" fmla="*/ 44638591 w 1943"/>
                <a:gd name="T11" fmla="*/ 22806917 h 541"/>
                <a:gd name="T12" fmla="*/ 53888685 w 1943"/>
                <a:gd name="T13" fmla="*/ 21900281 h 541"/>
                <a:gd name="T14" fmla="*/ 63419117 w 1943"/>
                <a:gd name="T15" fmla="*/ 21481692 h 541"/>
                <a:gd name="T16" fmla="*/ 72949548 w 1943"/>
                <a:gd name="T17" fmla="*/ 21481692 h 541"/>
                <a:gd name="T18" fmla="*/ 82339679 w 1943"/>
                <a:gd name="T19" fmla="*/ 21900281 h 541"/>
                <a:gd name="T20" fmla="*/ 91730074 w 1943"/>
                <a:gd name="T21" fmla="*/ 22876638 h 541"/>
                <a:gd name="T22" fmla="*/ 100769980 w 1943"/>
                <a:gd name="T23" fmla="*/ 24341305 h 541"/>
                <a:gd name="T24" fmla="*/ 109529549 w 1943"/>
                <a:gd name="T25" fmla="*/ 26364003 h 541"/>
                <a:gd name="T26" fmla="*/ 117868478 w 1943"/>
                <a:gd name="T27" fmla="*/ 28944468 h 541"/>
                <a:gd name="T28" fmla="*/ 125646996 w 1943"/>
                <a:gd name="T29" fmla="*/ 32013243 h 541"/>
                <a:gd name="T30" fmla="*/ 132864838 w 1943"/>
                <a:gd name="T31" fmla="*/ 35640050 h 541"/>
                <a:gd name="T32" fmla="*/ 134757053 w 1943"/>
                <a:gd name="T33" fmla="*/ 34245104 h 541"/>
                <a:gd name="T34" fmla="*/ 132093975 w 1943"/>
                <a:gd name="T35" fmla="*/ 27270638 h 541"/>
                <a:gd name="T36" fmla="*/ 129290860 w 1943"/>
                <a:gd name="T37" fmla="*/ 20365894 h 541"/>
                <a:gd name="T38" fmla="*/ 126628046 w 1943"/>
                <a:gd name="T39" fmla="*/ 13391164 h 541"/>
                <a:gd name="T40" fmla="*/ 123895082 w 1943"/>
                <a:gd name="T41" fmla="*/ 8857722 h 541"/>
                <a:gd name="T42" fmla="*/ 119970880 w 1943"/>
                <a:gd name="T43" fmla="*/ 6765303 h 541"/>
                <a:gd name="T44" fmla="*/ 114644988 w 1943"/>
                <a:gd name="T45" fmla="*/ 4882311 h 541"/>
                <a:gd name="T46" fmla="*/ 108127859 w 1943"/>
                <a:gd name="T47" fmla="*/ 3417644 h 541"/>
                <a:gd name="T48" fmla="*/ 100629679 w 1943"/>
                <a:gd name="T49" fmla="*/ 2092419 h 541"/>
                <a:gd name="T50" fmla="*/ 92290750 w 1943"/>
                <a:gd name="T51" fmla="*/ 1116062 h 541"/>
                <a:gd name="T52" fmla="*/ 83461031 w 1943"/>
                <a:gd name="T53" fmla="*/ 488310 h 541"/>
                <a:gd name="T54" fmla="*/ 74281088 w 1943"/>
                <a:gd name="T55" fmla="*/ 69721 h 541"/>
                <a:gd name="T56" fmla="*/ 64960843 w 1943"/>
                <a:gd name="T57" fmla="*/ 0 h 541"/>
                <a:gd name="T58" fmla="*/ 55780900 w 1943"/>
                <a:gd name="T59" fmla="*/ 278884 h 541"/>
                <a:gd name="T60" fmla="*/ 46881030 w 1943"/>
                <a:gd name="T61" fmla="*/ 767194 h 541"/>
                <a:gd name="T62" fmla="*/ 38471951 w 1943"/>
                <a:gd name="T63" fmla="*/ 1604109 h 541"/>
                <a:gd name="T64" fmla="*/ 30833734 w 1943"/>
                <a:gd name="T65" fmla="*/ 2720171 h 541"/>
                <a:gd name="T66" fmla="*/ 24106417 w 1943"/>
                <a:gd name="T67" fmla="*/ 4184838 h 541"/>
                <a:gd name="T68" fmla="*/ 18570338 w 1943"/>
                <a:gd name="T69" fmla="*/ 5928388 h 541"/>
                <a:gd name="T70" fmla="*/ 14435684 w 1943"/>
                <a:gd name="T71" fmla="*/ 8020807 h 541"/>
                <a:gd name="T72" fmla="*/ 12123094 w 1943"/>
                <a:gd name="T73" fmla="*/ 10880420 h 541"/>
                <a:gd name="T74" fmla="*/ 10441331 w 1943"/>
                <a:gd name="T75" fmla="*/ 14088637 h 541"/>
                <a:gd name="T76" fmla="*/ 8899605 w 1943"/>
                <a:gd name="T77" fmla="*/ 17296854 h 541"/>
                <a:gd name="T78" fmla="*/ 7217842 w 1943"/>
                <a:gd name="T79" fmla="*/ 20435615 h 541"/>
                <a:gd name="T80" fmla="*/ 5676116 w 1943"/>
                <a:gd name="T81" fmla="*/ 23643832 h 541"/>
                <a:gd name="T82" fmla="*/ 3994353 w 1943"/>
                <a:gd name="T83" fmla="*/ 26852049 h 541"/>
                <a:gd name="T84" fmla="*/ 2452626 w 1943"/>
                <a:gd name="T85" fmla="*/ 30060530 h 541"/>
                <a:gd name="T86" fmla="*/ 770863 w 1943"/>
                <a:gd name="T87" fmla="*/ 33268747 h 5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43"/>
                <a:gd name="T133" fmla="*/ 0 h 541"/>
                <a:gd name="T134" fmla="*/ 1943 w 1943"/>
                <a:gd name="T135" fmla="*/ 541 h 54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43" h="541">
                  <a:moveTo>
                    <a:pt x="0" y="499"/>
                  </a:moveTo>
                  <a:lnTo>
                    <a:pt x="48" y="477"/>
                  </a:lnTo>
                  <a:lnTo>
                    <a:pt x="98" y="456"/>
                  </a:lnTo>
                  <a:lnTo>
                    <a:pt x="150" y="436"/>
                  </a:lnTo>
                  <a:lnTo>
                    <a:pt x="205" y="418"/>
                  </a:lnTo>
                  <a:lnTo>
                    <a:pt x="263" y="401"/>
                  </a:lnTo>
                  <a:lnTo>
                    <a:pt x="321" y="385"/>
                  </a:lnTo>
                  <a:lnTo>
                    <a:pt x="381" y="371"/>
                  </a:lnTo>
                  <a:lnTo>
                    <a:pt x="443" y="357"/>
                  </a:lnTo>
                  <a:lnTo>
                    <a:pt x="506" y="346"/>
                  </a:lnTo>
                  <a:lnTo>
                    <a:pt x="571" y="335"/>
                  </a:lnTo>
                  <a:lnTo>
                    <a:pt x="637" y="327"/>
                  </a:lnTo>
                  <a:lnTo>
                    <a:pt x="703" y="319"/>
                  </a:lnTo>
                  <a:lnTo>
                    <a:pt x="769" y="314"/>
                  </a:lnTo>
                  <a:lnTo>
                    <a:pt x="838" y="310"/>
                  </a:lnTo>
                  <a:lnTo>
                    <a:pt x="905" y="308"/>
                  </a:lnTo>
                  <a:lnTo>
                    <a:pt x="973" y="307"/>
                  </a:lnTo>
                  <a:lnTo>
                    <a:pt x="1041" y="308"/>
                  </a:lnTo>
                  <a:lnTo>
                    <a:pt x="1108" y="310"/>
                  </a:lnTo>
                  <a:lnTo>
                    <a:pt x="1175" y="314"/>
                  </a:lnTo>
                  <a:lnTo>
                    <a:pt x="1243" y="320"/>
                  </a:lnTo>
                  <a:lnTo>
                    <a:pt x="1309" y="328"/>
                  </a:lnTo>
                  <a:lnTo>
                    <a:pt x="1374" y="338"/>
                  </a:lnTo>
                  <a:lnTo>
                    <a:pt x="1438" y="349"/>
                  </a:lnTo>
                  <a:lnTo>
                    <a:pt x="1501" y="362"/>
                  </a:lnTo>
                  <a:lnTo>
                    <a:pt x="1563" y="378"/>
                  </a:lnTo>
                  <a:lnTo>
                    <a:pt x="1623" y="395"/>
                  </a:lnTo>
                  <a:lnTo>
                    <a:pt x="1682" y="415"/>
                  </a:lnTo>
                  <a:lnTo>
                    <a:pt x="1739" y="435"/>
                  </a:lnTo>
                  <a:lnTo>
                    <a:pt x="1793" y="459"/>
                  </a:lnTo>
                  <a:lnTo>
                    <a:pt x="1845" y="484"/>
                  </a:lnTo>
                  <a:lnTo>
                    <a:pt x="1896" y="511"/>
                  </a:lnTo>
                  <a:lnTo>
                    <a:pt x="1943" y="541"/>
                  </a:lnTo>
                  <a:lnTo>
                    <a:pt x="1923" y="491"/>
                  </a:lnTo>
                  <a:lnTo>
                    <a:pt x="1904" y="441"/>
                  </a:lnTo>
                  <a:lnTo>
                    <a:pt x="1885" y="391"/>
                  </a:lnTo>
                  <a:lnTo>
                    <a:pt x="1866" y="342"/>
                  </a:lnTo>
                  <a:lnTo>
                    <a:pt x="1845" y="292"/>
                  </a:lnTo>
                  <a:lnTo>
                    <a:pt x="1826" y="242"/>
                  </a:lnTo>
                  <a:lnTo>
                    <a:pt x="1807" y="192"/>
                  </a:lnTo>
                  <a:lnTo>
                    <a:pt x="1788" y="143"/>
                  </a:lnTo>
                  <a:lnTo>
                    <a:pt x="1768" y="127"/>
                  </a:lnTo>
                  <a:lnTo>
                    <a:pt x="1743" y="111"/>
                  </a:lnTo>
                  <a:lnTo>
                    <a:pt x="1712" y="97"/>
                  </a:lnTo>
                  <a:lnTo>
                    <a:pt x="1677" y="83"/>
                  </a:lnTo>
                  <a:lnTo>
                    <a:pt x="1636" y="70"/>
                  </a:lnTo>
                  <a:lnTo>
                    <a:pt x="1591" y="59"/>
                  </a:lnTo>
                  <a:lnTo>
                    <a:pt x="1543" y="49"/>
                  </a:lnTo>
                  <a:lnTo>
                    <a:pt x="1491" y="39"/>
                  </a:lnTo>
                  <a:lnTo>
                    <a:pt x="1436" y="30"/>
                  </a:lnTo>
                  <a:lnTo>
                    <a:pt x="1377" y="23"/>
                  </a:lnTo>
                  <a:lnTo>
                    <a:pt x="1317" y="16"/>
                  </a:lnTo>
                  <a:lnTo>
                    <a:pt x="1255" y="11"/>
                  </a:lnTo>
                  <a:lnTo>
                    <a:pt x="1191" y="7"/>
                  </a:lnTo>
                  <a:lnTo>
                    <a:pt x="1126" y="4"/>
                  </a:lnTo>
                  <a:lnTo>
                    <a:pt x="1060" y="1"/>
                  </a:lnTo>
                  <a:lnTo>
                    <a:pt x="994" y="0"/>
                  </a:lnTo>
                  <a:lnTo>
                    <a:pt x="927" y="0"/>
                  </a:lnTo>
                  <a:lnTo>
                    <a:pt x="861" y="1"/>
                  </a:lnTo>
                  <a:lnTo>
                    <a:pt x="796" y="4"/>
                  </a:lnTo>
                  <a:lnTo>
                    <a:pt x="732" y="7"/>
                  </a:lnTo>
                  <a:lnTo>
                    <a:pt x="669" y="11"/>
                  </a:lnTo>
                  <a:lnTo>
                    <a:pt x="608" y="16"/>
                  </a:lnTo>
                  <a:lnTo>
                    <a:pt x="549" y="23"/>
                  </a:lnTo>
                  <a:lnTo>
                    <a:pt x="493" y="30"/>
                  </a:lnTo>
                  <a:lnTo>
                    <a:pt x="440" y="39"/>
                  </a:lnTo>
                  <a:lnTo>
                    <a:pt x="390" y="50"/>
                  </a:lnTo>
                  <a:lnTo>
                    <a:pt x="344" y="60"/>
                  </a:lnTo>
                  <a:lnTo>
                    <a:pt x="302" y="72"/>
                  </a:lnTo>
                  <a:lnTo>
                    <a:pt x="265" y="85"/>
                  </a:lnTo>
                  <a:lnTo>
                    <a:pt x="233" y="100"/>
                  </a:lnTo>
                  <a:lnTo>
                    <a:pt x="206" y="115"/>
                  </a:lnTo>
                  <a:lnTo>
                    <a:pt x="185" y="132"/>
                  </a:lnTo>
                  <a:lnTo>
                    <a:pt x="173" y="156"/>
                  </a:lnTo>
                  <a:lnTo>
                    <a:pt x="161" y="178"/>
                  </a:lnTo>
                  <a:lnTo>
                    <a:pt x="149" y="202"/>
                  </a:lnTo>
                  <a:lnTo>
                    <a:pt x="139" y="224"/>
                  </a:lnTo>
                  <a:lnTo>
                    <a:pt x="127" y="248"/>
                  </a:lnTo>
                  <a:lnTo>
                    <a:pt x="115" y="270"/>
                  </a:lnTo>
                  <a:lnTo>
                    <a:pt x="103" y="293"/>
                  </a:lnTo>
                  <a:lnTo>
                    <a:pt x="93" y="316"/>
                  </a:lnTo>
                  <a:lnTo>
                    <a:pt x="81" y="339"/>
                  </a:lnTo>
                  <a:lnTo>
                    <a:pt x="69" y="362"/>
                  </a:lnTo>
                  <a:lnTo>
                    <a:pt x="57" y="385"/>
                  </a:lnTo>
                  <a:lnTo>
                    <a:pt x="46" y="407"/>
                  </a:lnTo>
                  <a:lnTo>
                    <a:pt x="35" y="431"/>
                  </a:lnTo>
                  <a:lnTo>
                    <a:pt x="23" y="453"/>
                  </a:lnTo>
                  <a:lnTo>
                    <a:pt x="11" y="477"/>
                  </a:lnTo>
                  <a:lnTo>
                    <a:pt x="0" y="499"/>
                  </a:lnTo>
                  <a:close/>
                </a:path>
              </a:pathLst>
            </a:custGeom>
            <a:solidFill>
              <a:srgbClr val="42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9" name="Freeform 2689"/>
            <p:cNvSpPr>
              <a:spLocks/>
            </p:cNvSpPr>
            <p:nvPr/>
          </p:nvSpPr>
          <p:spPr bwMode="auto">
            <a:xfrm>
              <a:off x="1879600" y="4840288"/>
              <a:ext cx="508000" cy="134938"/>
            </a:xfrm>
            <a:custGeom>
              <a:avLst/>
              <a:gdLst>
                <a:gd name="T0" fmla="*/ 3433699 w 1919"/>
                <a:gd name="T1" fmla="*/ 31782132 h 510"/>
                <a:gd name="T2" fmla="*/ 10511550 w 1919"/>
                <a:gd name="T3" fmla="*/ 28982037 h 510"/>
                <a:gd name="T4" fmla="*/ 18220231 w 1919"/>
                <a:gd name="T5" fmla="*/ 26461871 h 510"/>
                <a:gd name="T6" fmla="*/ 26489328 w 1919"/>
                <a:gd name="T7" fmla="*/ 24361601 h 510"/>
                <a:gd name="T8" fmla="*/ 35038764 w 1919"/>
                <a:gd name="T9" fmla="*/ 22681490 h 510"/>
                <a:gd name="T10" fmla="*/ 43938426 w 1919"/>
                <a:gd name="T11" fmla="*/ 21281575 h 510"/>
                <a:gd name="T12" fmla="*/ 52978391 w 1919"/>
                <a:gd name="T13" fmla="*/ 20441519 h 510"/>
                <a:gd name="T14" fmla="*/ 62298695 w 1919"/>
                <a:gd name="T15" fmla="*/ 19951509 h 510"/>
                <a:gd name="T16" fmla="*/ 71548848 w 1919"/>
                <a:gd name="T17" fmla="*/ 19881395 h 510"/>
                <a:gd name="T18" fmla="*/ 80869153 w 1919"/>
                <a:gd name="T19" fmla="*/ 20301290 h 510"/>
                <a:gd name="T20" fmla="*/ 89979268 w 1919"/>
                <a:gd name="T21" fmla="*/ 21281575 h 510"/>
                <a:gd name="T22" fmla="*/ 98949082 w 1919"/>
                <a:gd name="T23" fmla="*/ 22751605 h 510"/>
                <a:gd name="T24" fmla="*/ 107568669 w 1919"/>
                <a:gd name="T25" fmla="*/ 24711646 h 510"/>
                <a:gd name="T26" fmla="*/ 115907917 w 1919"/>
                <a:gd name="T27" fmla="*/ 27091846 h 510"/>
                <a:gd name="T28" fmla="*/ 123756636 w 1919"/>
                <a:gd name="T29" fmla="*/ 30172137 h 510"/>
                <a:gd name="T30" fmla="*/ 131044675 w 1919"/>
                <a:gd name="T31" fmla="*/ 33672323 h 510"/>
                <a:gd name="T32" fmla="*/ 133216978 w 1919"/>
                <a:gd name="T33" fmla="*/ 32482222 h 510"/>
                <a:gd name="T34" fmla="*/ 130694184 w 1919"/>
                <a:gd name="T35" fmla="*/ 26041711 h 510"/>
                <a:gd name="T36" fmla="*/ 128241542 w 1919"/>
                <a:gd name="T37" fmla="*/ 19671315 h 510"/>
                <a:gd name="T38" fmla="*/ 125788900 w 1919"/>
                <a:gd name="T39" fmla="*/ 13230803 h 510"/>
                <a:gd name="T40" fmla="*/ 123125805 w 1919"/>
                <a:gd name="T41" fmla="*/ 8890562 h 510"/>
                <a:gd name="T42" fmla="*/ 119201578 w 1919"/>
                <a:gd name="T43" fmla="*/ 6790556 h 510"/>
                <a:gd name="T44" fmla="*/ 113875652 w 1919"/>
                <a:gd name="T45" fmla="*/ 4900366 h 510"/>
                <a:gd name="T46" fmla="*/ 107358480 w 1919"/>
                <a:gd name="T47" fmla="*/ 3430336 h 510"/>
                <a:gd name="T48" fmla="*/ 99860252 w 1919"/>
                <a:gd name="T49" fmla="*/ 2100270 h 510"/>
                <a:gd name="T50" fmla="*/ 91521005 w 1919"/>
                <a:gd name="T51" fmla="*/ 1119985 h 510"/>
                <a:gd name="T52" fmla="*/ 82691229 w 1919"/>
                <a:gd name="T53" fmla="*/ 490010 h 510"/>
                <a:gd name="T54" fmla="*/ 73511227 w 1919"/>
                <a:gd name="T55" fmla="*/ 70115 h 510"/>
                <a:gd name="T56" fmla="*/ 64190922 w 1919"/>
                <a:gd name="T57" fmla="*/ 0 h 510"/>
                <a:gd name="T58" fmla="*/ 55010656 w 1919"/>
                <a:gd name="T59" fmla="*/ 279930 h 510"/>
                <a:gd name="T60" fmla="*/ 46110993 w 1919"/>
                <a:gd name="T61" fmla="*/ 769940 h 510"/>
                <a:gd name="T62" fmla="*/ 37701595 w 1919"/>
                <a:gd name="T63" fmla="*/ 1609996 h 510"/>
                <a:gd name="T64" fmla="*/ 30063064 w 1919"/>
                <a:gd name="T65" fmla="*/ 2730246 h 510"/>
                <a:gd name="T66" fmla="*/ 23335704 w 1919"/>
                <a:gd name="T67" fmla="*/ 4200276 h 510"/>
                <a:gd name="T68" fmla="*/ 17799589 w 1919"/>
                <a:gd name="T69" fmla="*/ 5950501 h 510"/>
                <a:gd name="T70" fmla="*/ 13665174 w 1919"/>
                <a:gd name="T71" fmla="*/ 8050507 h 510"/>
                <a:gd name="T72" fmla="*/ 11422720 w 1919"/>
                <a:gd name="T73" fmla="*/ 10710638 h 510"/>
                <a:gd name="T74" fmla="*/ 9950870 w 1919"/>
                <a:gd name="T75" fmla="*/ 13790928 h 510"/>
                <a:gd name="T76" fmla="*/ 8339248 w 1919"/>
                <a:gd name="T77" fmla="*/ 16801104 h 510"/>
                <a:gd name="T78" fmla="*/ 6867662 w 1919"/>
                <a:gd name="T79" fmla="*/ 19811280 h 510"/>
                <a:gd name="T80" fmla="*/ 5325926 w 1919"/>
                <a:gd name="T81" fmla="*/ 22821455 h 510"/>
                <a:gd name="T82" fmla="*/ 3854341 w 1919"/>
                <a:gd name="T83" fmla="*/ 25901746 h 510"/>
                <a:gd name="T84" fmla="*/ 2242453 w 1919"/>
                <a:gd name="T85" fmla="*/ 28842071 h 510"/>
                <a:gd name="T86" fmla="*/ 770868 w 1919"/>
                <a:gd name="T87" fmla="*/ 31852247 h 5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19"/>
                <a:gd name="T133" fmla="*/ 0 h 510"/>
                <a:gd name="T134" fmla="*/ 1919 w 1919"/>
                <a:gd name="T135" fmla="*/ 510 h 5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19" h="510">
                  <a:moveTo>
                    <a:pt x="0" y="477"/>
                  </a:moveTo>
                  <a:lnTo>
                    <a:pt x="49" y="454"/>
                  </a:lnTo>
                  <a:lnTo>
                    <a:pt x="98" y="434"/>
                  </a:lnTo>
                  <a:lnTo>
                    <a:pt x="150" y="414"/>
                  </a:lnTo>
                  <a:lnTo>
                    <a:pt x="205" y="395"/>
                  </a:lnTo>
                  <a:lnTo>
                    <a:pt x="260" y="378"/>
                  </a:lnTo>
                  <a:lnTo>
                    <a:pt x="318" y="362"/>
                  </a:lnTo>
                  <a:lnTo>
                    <a:pt x="378" y="348"/>
                  </a:lnTo>
                  <a:lnTo>
                    <a:pt x="438" y="335"/>
                  </a:lnTo>
                  <a:lnTo>
                    <a:pt x="500" y="324"/>
                  </a:lnTo>
                  <a:lnTo>
                    <a:pt x="563" y="313"/>
                  </a:lnTo>
                  <a:lnTo>
                    <a:pt x="627" y="304"/>
                  </a:lnTo>
                  <a:lnTo>
                    <a:pt x="691" y="297"/>
                  </a:lnTo>
                  <a:lnTo>
                    <a:pt x="756" y="292"/>
                  </a:lnTo>
                  <a:lnTo>
                    <a:pt x="822" y="287"/>
                  </a:lnTo>
                  <a:lnTo>
                    <a:pt x="889" y="285"/>
                  </a:lnTo>
                  <a:lnTo>
                    <a:pt x="955" y="284"/>
                  </a:lnTo>
                  <a:lnTo>
                    <a:pt x="1021" y="284"/>
                  </a:lnTo>
                  <a:lnTo>
                    <a:pt x="1087" y="287"/>
                  </a:lnTo>
                  <a:lnTo>
                    <a:pt x="1154" y="290"/>
                  </a:lnTo>
                  <a:lnTo>
                    <a:pt x="1219" y="297"/>
                  </a:lnTo>
                  <a:lnTo>
                    <a:pt x="1284" y="304"/>
                  </a:lnTo>
                  <a:lnTo>
                    <a:pt x="1348" y="313"/>
                  </a:lnTo>
                  <a:lnTo>
                    <a:pt x="1412" y="325"/>
                  </a:lnTo>
                  <a:lnTo>
                    <a:pt x="1474" y="338"/>
                  </a:lnTo>
                  <a:lnTo>
                    <a:pt x="1535" y="353"/>
                  </a:lnTo>
                  <a:lnTo>
                    <a:pt x="1595" y="369"/>
                  </a:lnTo>
                  <a:lnTo>
                    <a:pt x="1654" y="387"/>
                  </a:lnTo>
                  <a:lnTo>
                    <a:pt x="1710" y="408"/>
                  </a:lnTo>
                  <a:lnTo>
                    <a:pt x="1766" y="431"/>
                  </a:lnTo>
                  <a:lnTo>
                    <a:pt x="1818" y="455"/>
                  </a:lnTo>
                  <a:lnTo>
                    <a:pt x="1870" y="481"/>
                  </a:lnTo>
                  <a:lnTo>
                    <a:pt x="1919" y="510"/>
                  </a:lnTo>
                  <a:lnTo>
                    <a:pt x="1901" y="464"/>
                  </a:lnTo>
                  <a:lnTo>
                    <a:pt x="1882" y="418"/>
                  </a:lnTo>
                  <a:lnTo>
                    <a:pt x="1865" y="372"/>
                  </a:lnTo>
                  <a:lnTo>
                    <a:pt x="1847" y="326"/>
                  </a:lnTo>
                  <a:lnTo>
                    <a:pt x="1830" y="281"/>
                  </a:lnTo>
                  <a:lnTo>
                    <a:pt x="1812" y="235"/>
                  </a:lnTo>
                  <a:lnTo>
                    <a:pt x="1795" y="189"/>
                  </a:lnTo>
                  <a:lnTo>
                    <a:pt x="1777" y="143"/>
                  </a:lnTo>
                  <a:lnTo>
                    <a:pt x="1757" y="127"/>
                  </a:lnTo>
                  <a:lnTo>
                    <a:pt x="1732" y="111"/>
                  </a:lnTo>
                  <a:lnTo>
                    <a:pt x="1701" y="97"/>
                  </a:lnTo>
                  <a:lnTo>
                    <a:pt x="1666" y="83"/>
                  </a:lnTo>
                  <a:lnTo>
                    <a:pt x="1625" y="70"/>
                  </a:lnTo>
                  <a:lnTo>
                    <a:pt x="1580" y="59"/>
                  </a:lnTo>
                  <a:lnTo>
                    <a:pt x="1532" y="49"/>
                  </a:lnTo>
                  <a:lnTo>
                    <a:pt x="1480" y="39"/>
                  </a:lnTo>
                  <a:lnTo>
                    <a:pt x="1425" y="30"/>
                  </a:lnTo>
                  <a:lnTo>
                    <a:pt x="1366" y="23"/>
                  </a:lnTo>
                  <a:lnTo>
                    <a:pt x="1306" y="16"/>
                  </a:lnTo>
                  <a:lnTo>
                    <a:pt x="1244" y="11"/>
                  </a:lnTo>
                  <a:lnTo>
                    <a:pt x="1180" y="7"/>
                  </a:lnTo>
                  <a:lnTo>
                    <a:pt x="1115" y="4"/>
                  </a:lnTo>
                  <a:lnTo>
                    <a:pt x="1049" y="1"/>
                  </a:lnTo>
                  <a:lnTo>
                    <a:pt x="983" y="0"/>
                  </a:lnTo>
                  <a:lnTo>
                    <a:pt x="916" y="0"/>
                  </a:lnTo>
                  <a:lnTo>
                    <a:pt x="850" y="1"/>
                  </a:lnTo>
                  <a:lnTo>
                    <a:pt x="785" y="4"/>
                  </a:lnTo>
                  <a:lnTo>
                    <a:pt x="721" y="7"/>
                  </a:lnTo>
                  <a:lnTo>
                    <a:pt x="658" y="11"/>
                  </a:lnTo>
                  <a:lnTo>
                    <a:pt x="597" y="16"/>
                  </a:lnTo>
                  <a:lnTo>
                    <a:pt x="538" y="23"/>
                  </a:lnTo>
                  <a:lnTo>
                    <a:pt x="482" y="30"/>
                  </a:lnTo>
                  <a:lnTo>
                    <a:pt x="429" y="39"/>
                  </a:lnTo>
                  <a:lnTo>
                    <a:pt x="379" y="50"/>
                  </a:lnTo>
                  <a:lnTo>
                    <a:pt x="333" y="60"/>
                  </a:lnTo>
                  <a:lnTo>
                    <a:pt x="291" y="72"/>
                  </a:lnTo>
                  <a:lnTo>
                    <a:pt x="254" y="85"/>
                  </a:lnTo>
                  <a:lnTo>
                    <a:pt x="222" y="100"/>
                  </a:lnTo>
                  <a:lnTo>
                    <a:pt x="195" y="115"/>
                  </a:lnTo>
                  <a:lnTo>
                    <a:pt x="174" y="132"/>
                  </a:lnTo>
                  <a:lnTo>
                    <a:pt x="163" y="153"/>
                  </a:lnTo>
                  <a:lnTo>
                    <a:pt x="152" y="175"/>
                  </a:lnTo>
                  <a:lnTo>
                    <a:pt x="142" y="197"/>
                  </a:lnTo>
                  <a:lnTo>
                    <a:pt x="131" y="219"/>
                  </a:lnTo>
                  <a:lnTo>
                    <a:pt x="119" y="240"/>
                  </a:lnTo>
                  <a:lnTo>
                    <a:pt x="108" y="262"/>
                  </a:lnTo>
                  <a:lnTo>
                    <a:pt x="98" y="283"/>
                  </a:lnTo>
                  <a:lnTo>
                    <a:pt x="87" y="304"/>
                  </a:lnTo>
                  <a:lnTo>
                    <a:pt x="76" y="326"/>
                  </a:lnTo>
                  <a:lnTo>
                    <a:pt x="66" y="348"/>
                  </a:lnTo>
                  <a:lnTo>
                    <a:pt x="55" y="370"/>
                  </a:lnTo>
                  <a:lnTo>
                    <a:pt x="44" y="391"/>
                  </a:lnTo>
                  <a:lnTo>
                    <a:pt x="32" y="412"/>
                  </a:lnTo>
                  <a:lnTo>
                    <a:pt x="22" y="434"/>
                  </a:lnTo>
                  <a:lnTo>
                    <a:pt x="11" y="455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443D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0" name="Freeform 2690"/>
            <p:cNvSpPr>
              <a:spLocks/>
            </p:cNvSpPr>
            <p:nvPr/>
          </p:nvSpPr>
          <p:spPr bwMode="auto">
            <a:xfrm>
              <a:off x="1882775" y="4840288"/>
              <a:ext cx="500063" cy="127000"/>
            </a:xfrm>
            <a:custGeom>
              <a:avLst/>
              <a:gdLst>
                <a:gd name="T0" fmla="*/ 3349603 w 1893"/>
                <a:gd name="T1" fmla="*/ 30495410 h 478"/>
                <a:gd name="T2" fmla="*/ 10397506 w 1893"/>
                <a:gd name="T3" fmla="*/ 27601245 h 478"/>
                <a:gd name="T4" fmla="*/ 18003853 w 1893"/>
                <a:gd name="T5" fmla="*/ 25059916 h 478"/>
                <a:gd name="T6" fmla="*/ 25959161 w 1893"/>
                <a:gd name="T7" fmla="*/ 22942098 h 478"/>
                <a:gd name="T8" fmla="*/ 34333169 w 1893"/>
                <a:gd name="T9" fmla="*/ 21177383 h 478"/>
                <a:gd name="T10" fmla="*/ 42986134 w 1893"/>
                <a:gd name="T11" fmla="*/ 19836178 h 478"/>
                <a:gd name="T12" fmla="*/ 51848582 w 1893"/>
                <a:gd name="T13" fmla="*/ 18918483 h 478"/>
                <a:gd name="T14" fmla="*/ 60780769 w 1893"/>
                <a:gd name="T15" fmla="*/ 18353626 h 478"/>
                <a:gd name="T16" fmla="*/ 69852435 w 1893"/>
                <a:gd name="T17" fmla="*/ 18353626 h 478"/>
                <a:gd name="T18" fmla="*/ 78924365 w 1893"/>
                <a:gd name="T19" fmla="*/ 18777402 h 478"/>
                <a:gd name="T20" fmla="*/ 87786813 w 1893"/>
                <a:gd name="T21" fmla="*/ 19695096 h 478"/>
                <a:gd name="T22" fmla="*/ 96579257 w 1893"/>
                <a:gd name="T23" fmla="*/ 21036301 h 478"/>
                <a:gd name="T24" fmla="*/ 105162747 w 1893"/>
                <a:gd name="T25" fmla="*/ 22942098 h 478"/>
                <a:gd name="T26" fmla="*/ 113397012 w 1893"/>
                <a:gd name="T27" fmla="*/ 25342345 h 478"/>
                <a:gd name="T28" fmla="*/ 121212577 w 1893"/>
                <a:gd name="T29" fmla="*/ 28307184 h 478"/>
                <a:gd name="T30" fmla="*/ 128609705 w 1893"/>
                <a:gd name="T31" fmla="*/ 31766207 h 478"/>
                <a:gd name="T32" fmla="*/ 130982165 w 1893"/>
                <a:gd name="T33" fmla="*/ 30777839 h 478"/>
                <a:gd name="T34" fmla="*/ 128749184 w 1893"/>
                <a:gd name="T35" fmla="*/ 24918835 h 478"/>
                <a:gd name="T36" fmla="*/ 126516203 w 1893"/>
                <a:gd name="T37" fmla="*/ 18989157 h 478"/>
                <a:gd name="T38" fmla="*/ 124283222 w 1893"/>
                <a:gd name="T39" fmla="*/ 12988805 h 478"/>
                <a:gd name="T40" fmla="*/ 121771020 w 1893"/>
                <a:gd name="T41" fmla="*/ 8965190 h 478"/>
                <a:gd name="T42" fmla="*/ 117862974 w 1893"/>
                <a:gd name="T43" fmla="*/ 6847372 h 478"/>
                <a:gd name="T44" fmla="*/ 112559611 w 1893"/>
                <a:gd name="T45" fmla="*/ 4941310 h 478"/>
                <a:gd name="T46" fmla="*/ 106069887 w 1893"/>
                <a:gd name="T47" fmla="*/ 3459023 h 478"/>
                <a:gd name="T48" fmla="*/ 98603019 w 1893"/>
                <a:gd name="T49" fmla="*/ 2117818 h 478"/>
                <a:gd name="T50" fmla="*/ 90299015 w 1893"/>
                <a:gd name="T51" fmla="*/ 1129450 h 478"/>
                <a:gd name="T52" fmla="*/ 81506307 w 1893"/>
                <a:gd name="T53" fmla="*/ 494184 h 478"/>
                <a:gd name="T54" fmla="*/ 72364637 w 1893"/>
                <a:gd name="T55" fmla="*/ 70674 h 478"/>
                <a:gd name="T56" fmla="*/ 63083753 w 1893"/>
                <a:gd name="T57" fmla="*/ 0 h 478"/>
                <a:gd name="T58" fmla="*/ 53942084 w 1893"/>
                <a:gd name="T59" fmla="*/ 282429 h 478"/>
                <a:gd name="T60" fmla="*/ 45079636 w 1893"/>
                <a:gd name="T61" fmla="*/ 776613 h 478"/>
                <a:gd name="T62" fmla="*/ 36705628 w 1893"/>
                <a:gd name="T63" fmla="*/ 1623634 h 478"/>
                <a:gd name="T64" fmla="*/ 29099546 w 1893"/>
                <a:gd name="T65" fmla="*/ 2753084 h 478"/>
                <a:gd name="T66" fmla="*/ 22400339 w 1893"/>
                <a:gd name="T67" fmla="*/ 4235370 h 478"/>
                <a:gd name="T68" fmla="*/ 16887495 w 1893"/>
                <a:gd name="T69" fmla="*/ 6000351 h 478"/>
                <a:gd name="T70" fmla="*/ 12770230 w 1893"/>
                <a:gd name="T71" fmla="*/ 8117904 h 478"/>
                <a:gd name="T72" fmla="*/ 9839327 w 1893"/>
                <a:gd name="T73" fmla="*/ 12212192 h 478"/>
                <a:gd name="T74" fmla="*/ 7117907 w 1893"/>
                <a:gd name="T75" fmla="*/ 17859707 h 478"/>
                <a:gd name="T76" fmla="*/ 4256743 w 1893"/>
                <a:gd name="T77" fmla="*/ 23506956 h 478"/>
                <a:gd name="T78" fmla="*/ 1395580 w 1893"/>
                <a:gd name="T79" fmla="*/ 29224879 h 47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93"/>
                <a:gd name="T121" fmla="*/ 0 h 478"/>
                <a:gd name="T122" fmla="*/ 1893 w 1893"/>
                <a:gd name="T123" fmla="*/ 478 h 47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93" h="478">
                  <a:moveTo>
                    <a:pt x="0" y="454"/>
                  </a:moveTo>
                  <a:lnTo>
                    <a:pt x="48" y="432"/>
                  </a:lnTo>
                  <a:lnTo>
                    <a:pt x="97" y="410"/>
                  </a:lnTo>
                  <a:lnTo>
                    <a:pt x="149" y="391"/>
                  </a:lnTo>
                  <a:lnTo>
                    <a:pt x="202" y="373"/>
                  </a:lnTo>
                  <a:lnTo>
                    <a:pt x="258" y="355"/>
                  </a:lnTo>
                  <a:lnTo>
                    <a:pt x="314" y="340"/>
                  </a:lnTo>
                  <a:lnTo>
                    <a:pt x="372" y="325"/>
                  </a:lnTo>
                  <a:lnTo>
                    <a:pt x="432" y="312"/>
                  </a:lnTo>
                  <a:lnTo>
                    <a:pt x="492" y="300"/>
                  </a:lnTo>
                  <a:lnTo>
                    <a:pt x="554" y="289"/>
                  </a:lnTo>
                  <a:lnTo>
                    <a:pt x="616" y="281"/>
                  </a:lnTo>
                  <a:lnTo>
                    <a:pt x="679" y="273"/>
                  </a:lnTo>
                  <a:lnTo>
                    <a:pt x="743" y="268"/>
                  </a:lnTo>
                  <a:lnTo>
                    <a:pt x="807" y="264"/>
                  </a:lnTo>
                  <a:lnTo>
                    <a:pt x="871" y="260"/>
                  </a:lnTo>
                  <a:lnTo>
                    <a:pt x="936" y="259"/>
                  </a:lnTo>
                  <a:lnTo>
                    <a:pt x="1001" y="260"/>
                  </a:lnTo>
                  <a:lnTo>
                    <a:pt x="1066" y="263"/>
                  </a:lnTo>
                  <a:lnTo>
                    <a:pt x="1131" y="266"/>
                  </a:lnTo>
                  <a:lnTo>
                    <a:pt x="1195" y="271"/>
                  </a:lnTo>
                  <a:lnTo>
                    <a:pt x="1258" y="279"/>
                  </a:lnTo>
                  <a:lnTo>
                    <a:pt x="1322" y="287"/>
                  </a:lnTo>
                  <a:lnTo>
                    <a:pt x="1384" y="298"/>
                  </a:lnTo>
                  <a:lnTo>
                    <a:pt x="1446" y="311"/>
                  </a:lnTo>
                  <a:lnTo>
                    <a:pt x="1507" y="325"/>
                  </a:lnTo>
                  <a:lnTo>
                    <a:pt x="1566" y="342"/>
                  </a:lnTo>
                  <a:lnTo>
                    <a:pt x="1625" y="359"/>
                  </a:lnTo>
                  <a:lnTo>
                    <a:pt x="1681" y="379"/>
                  </a:lnTo>
                  <a:lnTo>
                    <a:pt x="1737" y="401"/>
                  </a:lnTo>
                  <a:lnTo>
                    <a:pt x="1790" y="424"/>
                  </a:lnTo>
                  <a:lnTo>
                    <a:pt x="1843" y="450"/>
                  </a:lnTo>
                  <a:lnTo>
                    <a:pt x="1893" y="478"/>
                  </a:lnTo>
                  <a:lnTo>
                    <a:pt x="1877" y="436"/>
                  </a:lnTo>
                  <a:lnTo>
                    <a:pt x="1861" y="394"/>
                  </a:lnTo>
                  <a:lnTo>
                    <a:pt x="1845" y="353"/>
                  </a:lnTo>
                  <a:lnTo>
                    <a:pt x="1829" y="311"/>
                  </a:lnTo>
                  <a:lnTo>
                    <a:pt x="1813" y="269"/>
                  </a:lnTo>
                  <a:lnTo>
                    <a:pt x="1797" y="227"/>
                  </a:lnTo>
                  <a:lnTo>
                    <a:pt x="1781" y="184"/>
                  </a:lnTo>
                  <a:lnTo>
                    <a:pt x="1765" y="143"/>
                  </a:lnTo>
                  <a:lnTo>
                    <a:pt x="1745" y="127"/>
                  </a:lnTo>
                  <a:lnTo>
                    <a:pt x="1720" y="111"/>
                  </a:lnTo>
                  <a:lnTo>
                    <a:pt x="1689" y="97"/>
                  </a:lnTo>
                  <a:lnTo>
                    <a:pt x="1654" y="83"/>
                  </a:lnTo>
                  <a:lnTo>
                    <a:pt x="1613" y="70"/>
                  </a:lnTo>
                  <a:lnTo>
                    <a:pt x="1568" y="59"/>
                  </a:lnTo>
                  <a:lnTo>
                    <a:pt x="1520" y="49"/>
                  </a:lnTo>
                  <a:lnTo>
                    <a:pt x="1468" y="39"/>
                  </a:lnTo>
                  <a:lnTo>
                    <a:pt x="1413" y="30"/>
                  </a:lnTo>
                  <a:lnTo>
                    <a:pt x="1354" y="23"/>
                  </a:lnTo>
                  <a:lnTo>
                    <a:pt x="1294" y="16"/>
                  </a:lnTo>
                  <a:lnTo>
                    <a:pt x="1232" y="11"/>
                  </a:lnTo>
                  <a:lnTo>
                    <a:pt x="1168" y="7"/>
                  </a:lnTo>
                  <a:lnTo>
                    <a:pt x="1103" y="4"/>
                  </a:lnTo>
                  <a:lnTo>
                    <a:pt x="1037" y="1"/>
                  </a:lnTo>
                  <a:lnTo>
                    <a:pt x="971" y="0"/>
                  </a:lnTo>
                  <a:lnTo>
                    <a:pt x="904" y="0"/>
                  </a:lnTo>
                  <a:lnTo>
                    <a:pt x="838" y="1"/>
                  </a:lnTo>
                  <a:lnTo>
                    <a:pt x="773" y="4"/>
                  </a:lnTo>
                  <a:lnTo>
                    <a:pt x="709" y="7"/>
                  </a:lnTo>
                  <a:lnTo>
                    <a:pt x="646" y="11"/>
                  </a:lnTo>
                  <a:lnTo>
                    <a:pt x="585" y="16"/>
                  </a:lnTo>
                  <a:lnTo>
                    <a:pt x="526" y="23"/>
                  </a:lnTo>
                  <a:lnTo>
                    <a:pt x="470" y="30"/>
                  </a:lnTo>
                  <a:lnTo>
                    <a:pt x="417" y="39"/>
                  </a:lnTo>
                  <a:lnTo>
                    <a:pt x="367" y="50"/>
                  </a:lnTo>
                  <a:lnTo>
                    <a:pt x="321" y="60"/>
                  </a:lnTo>
                  <a:lnTo>
                    <a:pt x="279" y="72"/>
                  </a:lnTo>
                  <a:lnTo>
                    <a:pt x="242" y="85"/>
                  </a:lnTo>
                  <a:lnTo>
                    <a:pt x="210" y="100"/>
                  </a:lnTo>
                  <a:lnTo>
                    <a:pt x="183" y="115"/>
                  </a:lnTo>
                  <a:lnTo>
                    <a:pt x="162" y="132"/>
                  </a:lnTo>
                  <a:lnTo>
                    <a:pt x="141" y="173"/>
                  </a:lnTo>
                  <a:lnTo>
                    <a:pt x="121" y="213"/>
                  </a:lnTo>
                  <a:lnTo>
                    <a:pt x="102" y="253"/>
                  </a:lnTo>
                  <a:lnTo>
                    <a:pt x="81" y="294"/>
                  </a:lnTo>
                  <a:lnTo>
                    <a:pt x="61" y="333"/>
                  </a:lnTo>
                  <a:lnTo>
                    <a:pt x="41" y="374"/>
                  </a:lnTo>
                  <a:lnTo>
                    <a:pt x="20" y="414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474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1" name="Freeform 2691"/>
            <p:cNvSpPr>
              <a:spLocks/>
            </p:cNvSpPr>
            <p:nvPr/>
          </p:nvSpPr>
          <p:spPr bwMode="auto">
            <a:xfrm>
              <a:off x="1885950" y="4840288"/>
              <a:ext cx="493713" cy="119063"/>
            </a:xfrm>
            <a:custGeom>
              <a:avLst/>
              <a:gdLst>
                <a:gd name="T0" fmla="*/ 3286748 w 1867"/>
                <a:gd name="T1" fmla="*/ 28689410 h 449"/>
                <a:gd name="T2" fmla="*/ 10279649 w 1867"/>
                <a:gd name="T3" fmla="*/ 25876712 h 449"/>
                <a:gd name="T4" fmla="*/ 17762033 w 1867"/>
                <a:gd name="T5" fmla="*/ 23345364 h 449"/>
                <a:gd name="T6" fmla="*/ 25734162 w 1867"/>
                <a:gd name="T7" fmla="*/ 21235642 h 449"/>
                <a:gd name="T8" fmla="*/ 33845917 w 1867"/>
                <a:gd name="T9" fmla="*/ 19548076 h 449"/>
                <a:gd name="T10" fmla="*/ 42307264 w 1867"/>
                <a:gd name="T11" fmla="*/ 18141860 h 449"/>
                <a:gd name="T12" fmla="*/ 50908765 w 1867"/>
                <a:gd name="T13" fmla="*/ 17227806 h 449"/>
                <a:gd name="T14" fmla="*/ 59719704 w 1867"/>
                <a:gd name="T15" fmla="*/ 16805915 h 449"/>
                <a:gd name="T16" fmla="*/ 68530908 w 1867"/>
                <a:gd name="T17" fmla="*/ 16735379 h 449"/>
                <a:gd name="T18" fmla="*/ 77342112 w 1867"/>
                <a:gd name="T19" fmla="*/ 17086999 h 449"/>
                <a:gd name="T20" fmla="*/ 86153051 w 1867"/>
                <a:gd name="T21" fmla="*/ 18001053 h 449"/>
                <a:gd name="T22" fmla="*/ 94754552 w 1867"/>
                <a:gd name="T23" fmla="*/ 19266992 h 449"/>
                <a:gd name="T24" fmla="*/ 103285976 w 1867"/>
                <a:gd name="T25" fmla="*/ 21165371 h 449"/>
                <a:gd name="T26" fmla="*/ 111537621 w 1867"/>
                <a:gd name="T27" fmla="*/ 23415635 h 449"/>
                <a:gd name="T28" fmla="*/ 119439673 w 1867"/>
                <a:gd name="T29" fmla="*/ 26298604 h 449"/>
                <a:gd name="T30" fmla="*/ 126991869 w 1867"/>
                <a:gd name="T31" fmla="*/ 29673735 h 449"/>
                <a:gd name="T32" fmla="*/ 129579433 w 1867"/>
                <a:gd name="T33" fmla="*/ 28829952 h 449"/>
                <a:gd name="T34" fmla="*/ 127551428 w 1867"/>
                <a:gd name="T35" fmla="*/ 23415635 h 449"/>
                <a:gd name="T36" fmla="*/ 125523423 w 1867"/>
                <a:gd name="T37" fmla="*/ 18071589 h 449"/>
                <a:gd name="T38" fmla="*/ 123565495 w 1867"/>
                <a:gd name="T39" fmla="*/ 12727278 h 449"/>
                <a:gd name="T40" fmla="*/ 121187898 w 1867"/>
                <a:gd name="T41" fmla="*/ 8930255 h 449"/>
                <a:gd name="T42" fmla="*/ 117271778 w 1867"/>
                <a:gd name="T43" fmla="*/ 6820798 h 449"/>
                <a:gd name="T44" fmla="*/ 111957025 w 1867"/>
                <a:gd name="T45" fmla="*/ 4922155 h 449"/>
                <a:gd name="T46" fmla="*/ 105453606 w 1867"/>
                <a:gd name="T47" fmla="*/ 3445667 h 449"/>
                <a:gd name="T48" fmla="*/ 97971223 w 1867"/>
                <a:gd name="T49" fmla="*/ 2109457 h 449"/>
                <a:gd name="T50" fmla="*/ 89649501 w 1867"/>
                <a:gd name="T51" fmla="*/ 1125132 h 449"/>
                <a:gd name="T52" fmla="*/ 80838562 w 1867"/>
                <a:gd name="T53" fmla="*/ 492162 h 449"/>
                <a:gd name="T54" fmla="*/ 71677766 w 1867"/>
                <a:gd name="T55" fmla="*/ 70271 h 449"/>
                <a:gd name="T56" fmla="*/ 62377081 w 1867"/>
                <a:gd name="T57" fmla="*/ 0 h 449"/>
                <a:gd name="T58" fmla="*/ 53216285 w 1867"/>
                <a:gd name="T59" fmla="*/ 281349 h 449"/>
                <a:gd name="T60" fmla="*/ 44335269 w 1867"/>
                <a:gd name="T61" fmla="*/ 773512 h 449"/>
                <a:gd name="T62" fmla="*/ 35943734 w 1867"/>
                <a:gd name="T63" fmla="*/ 1617295 h 449"/>
                <a:gd name="T64" fmla="*/ 28321461 w 1867"/>
                <a:gd name="T65" fmla="*/ 2742427 h 449"/>
                <a:gd name="T66" fmla="*/ 21608340 w 1867"/>
                <a:gd name="T67" fmla="*/ 4218914 h 449"/>
                <a:gd name="T68" fmla="*/ 16083884 w 1867"/>
                <a:gd name="T69" fmla="*/ 5977016 h 449"/>
                <a:gd name="T70" fmla="*/ 11958062 w 1867"/>
                <a:gd name="T71" fmla="*/ 8086473 h 449"/>
                <a:gd name="T72" fmla="*/ 9160796 w 1867"/>
                <a:gd name="T73" fmla="*/ 11883495 h 449"/>
                <a:gd name="T74" fmla="*/ 6573496 w 1867"/>
                <a:gd name="T75" fmla="*/ 17157270 h 449"/>
                <a:gd name="T76" fmla="*/ 3985933 w 1867"/>
                <a:gd name="T77" fmla="*/ 22431045 h 449"/>
                <a:gd name="T78" fmla="*/ 1328556 w 1867"/>
                <a:gd name="T79" fmla="*/ 27634549 h 4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67"/>
                <a:gd name="T121" fmla="*/ 0 h 449"/>
                <a:gd name="T122" fmla="*/ 1867 w 1867"/>
                <a:gd name="T123" fmla="*/ 449 h 44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67" h="449">
                  <a:moveTo>
                    <a:pt x="0" y="431"/>
                  </a:moveTo>
                  <a:lnTo>
                    <a:pt x="47" y="408"/>
                  </a:lnTo>
                  <a:lnTo>
                    <a:pt x="97" y="388"/>
                  </a:lnTo>
                  <a:lnTo>
                    <a:pt x="147" y="368"/>
                  </a:lnTo>
                  <a:lnTo>
                    <a:pt x="201" y="349"/>
                  </a:lnTo>
                  <a:lnTo>
                    <a:pt x="254" y="332"/>
                  </a:lnTo>
                  <a:lnTo>
                    <a:pt x="310" y="317"/>
                  </a:lnTo>
                  <a:lnTo>
                    <a:pt x="368" y="302"/>
                  </a:lnTo>
                  <a:lnTo>
                    <a:pt x="425" y="289"/>
                  </a:lnTo>
                  <a:lnTo>
                    <a:pt x="484" y="278"/>
                  </a:lnTo>
                  <a:lnTo>
                    <a:pt x="544" y="268"/>
                  </a:lnTo>
                  <a:lnTo>
                    <a:pt x="605" y="258"/>
                  </a:lnTo>
                  <a:lnTo>
                    <a:pt x="666" y="252"/>
                  </a:lnTo>
                  <a:lnTo>
                    <a:pt x="728" y="245"/>
                  </a:lnTo>
                  <a:lnTo>
                    <a:pt x="791" y="241"/>
                  </a:lnTo>
                  <a:lnTo>
                    <a:pt x="854" y="239"/>
                  </a:lnTo>
                  <a:lnTo>
                    <a:pt x="917" y="237"/>
                  </a:lnTo>
                  <a:lnTo>
                    <a:pt x="980" y="238"/>
                  </a:lnTo>
                  <a:lnTo>
                    <a:pt x="1043" y="240"/>
                  </a:lnTo>
                  <a:lnTo>
                    <a:pt x="1106" y="243"/>
                  </a:lnTo>
                  <a:lnTo>
                    <a:pt x="1169" y="249"/>
                  </a:lnTo>
                  <a:lnTo>
                    <a:pt x="1232" y="256"/>
                  </a:lnTo>
                  <a:lnTo>
                    <a:pt x="1294" y="265"/>
                  </a:lnTo>
                  <a:lnTo>
                    <a:pt x="1355" y="274"/>
                  </a:lnTo>
                  <a:lnTo>
                    <a:pt x="1417" y="287"/>
                  </a:lnTo>
                  <a:lnTo>
                    <a:pt x="1477" y="301"/>
                  </a:lnTo>
                  <a:lnTo>
                    <a:pt x="1536" y="316"/>
                  </a:lnTo>
                  <a:lnTo>
                    <a:pt x="1595" y="333"/>
                  </a:lnTo>
                  <a:lnTo>
                    <a:pt x="1651" y="353"/>
                  </a:lnTo>
                  <a:lnTo>
                    <a:pt x="1708" y="374"/>
                  </a:lnTo>
                  <a:lnTo>
                    <a:pt x="1762" y="398"/>
                  </a:lnTo>
                  <a:lnTo>
                    <a:pt x="1816" y="422"/>
                  </a:lnTo>
                  <a:lnTo>
                    <a:pt x="1867" y="449"/>
                  </a:lnTo>
                  <a:lnTo>
                    <a:pt x="1853" y="410"/>
                  </a:lnTo>
                  <a:lnTo>
                    <a:pt x="1838" y="372"/>
                  </a:lnTo>
                  <a:lnTo>
                    <a:pt x="1824" y="333"/>
                  </a:lnTo>
                  <a:lnTo>
                    <a:pt x="1810" y="296"/>
                  </a:lnTo>
                  <a:lnTo>
                    <a:pt x="1795" y="257"/>
                  </a:lnTo>
                  <a:lnTo>
                    <a:pt x="1782" y="219"/>
                  </a:lnTo>
                  <a:lnTo>
                    <a:pt x="1767" y="181"/>
                  </a:lnTo>
                  <a:lnTo>
                    <a:pt x="1753" y="143"/>
                  </a:lnTo>
                  <a:lnTo>
                    <a:pt x="1733" y="127"/>
                  </a:lnTo>
                  <a:lnTo>
                    <a:pt x="1708" y="111"/>
                  </a:lnTo>
                  <a:lnTo>
                    <a:pt x="1677" y="97"/>
                  </a:lnTo>
                  <a:lnTo>
                    <a:pt x="1642" y="83"/>
                  </a:lnTo>
                  <a:lnTo>
                    <a:pt x="1601" y="70"/>
                  </a:lnTo>
                  <a:lnTo>
                    <a:pt x="1556" y="59"/>
                  </a:lnTo>
                  <a:lnTo>
                    <a:pt x="1508" y="49"/>
                  </a:lnTo>
                  <a:lnTo>
                    <a:pt x="1456" y="39"/>
                  </a:lnTo>
                  <a:lnTo>
                    <a:pt x="1401" y="30"/>
                  </a:lnTo>
                  <a:lnTo>
                    <a:pt x="1342" y="23"/>
                  </a:lnTo>
                  <a:lnTo>
                    <a:pt x="1282" y="16"/>
                  </a:lnTo>
                  <a:lnTo>
                    <a:pt x="1220" y="11"/>
                  </a:lnTo>
                  <a:lnTo>
                    <a:pt x="1156" y="7"/>
                  </a:lnTo>
                  <a:lnTo>
                    <a:pt x="1091" y="4"/>
                  </a:lnTo>
                  <a:lnTo>
                    <a:pt x="1025" y="1"/>
                  </a:lnTo>
                  <a:lnTo>
                    <a:pt x="959" y="0"/>
                  </a:lnTo>
                  <a:lnTo>
                    <a:pt x="892" y="0"/>
                  </a:lnTo>
                  <a:lnTo>
                    <a:pt x="826" y="1"/>
                  </a:lnTo>
                  <a:lnTo>
                    <a:pt x="761" y="4"/>
                  </a:lnTo>
                  <a:lnTo>
                    <a:pt x="697" y="7"/>
                  </a:lnTo>
                  <a:lnTo>
                    <a:pt x="634" y="11"/>
                  </a:lnTo>
                  <a:lnTo>
                    <a:pt x="573" y="16"/>
                  </a:lnTo>
                  <a:lnTo>
                    <a:pt x="514" y="23"/>
                  </a:lnTo>
                  <a:lnTo>
                    <a:pt x="458" y="30"/>
                  </a:lnTo>
                  <a:lnTo>
                    <a:pt x="405" y="39"/>
                  </a:lnTo>
                  <a:lnTo>
                    <a:pt x="355" y="50"/>
                  </a:lnTo>
                  <a:lnTo>
                    <a:pt x="309" y="60"/>
                  </a:lnTo>
                  <a:lnTo>
                    <a:pt x="267" y="72"/>
                  </a:lnTo>
                  <a:lnTo>
                    <a:pt x="230" y="85"/>
                  </a:lnTo>
                  <a:lnTo>
                    <a:pt x="198" y="100"/>
                  </a:lnTo>
                  <a:lnTo>
                    <a:pt x="171" y="115"/>
                  </a:lnTo>
                  <a:lnTo>
                    <a:pt x="150" y="132"/>
                  </a:lnTo>
                  <a:lnTo>
                    <a:pt x="131" y="169"/>
                  </a:lnTo>
                  <a:lnTo>
                    <a:pt x="112" y="207"/>
                  </a:lnTo>
                  <a:lnTo>
                    <a:pt x="94" y="244"/>
                  </a:lnTo>
                  <a:lnTo>
                    <a:pt x="75" y="282"/>
                  </a:lnTo>
                  <a:lnTo>
                    <a:pt x="57" y="319"/>
                  </a:lnTo>
                  <a:lnTo>
                    <a:pt x="37" y="357"/>
                  </a:lnTo>
                  <a:lnTo>
                    <a:pt x="19" y="393"/>
                  </a:lnTo>
                  <a:lnTo>
                    <a:pt x="0" y="431"/>
                  </a:lnTo>
                  <a:close/>
                </a:path>
              </a:pathLst>
            </a:custGeom>
            <a:solidFill>
              <a:srgbClr val="4944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2" name="Freeform 2692"/>
            <p:cNvSpPr>
              <a:spLocks/>
            </p:cNvSpPr>
            <p:nvPr/>
          </p:nvSpPr>
          <p:spPr bwMode="auto">
            <a:xfrm>
              <a:off x="1889125" y="4840288"/>
              <a:ext cx="487363" cy="111125"/>
            </a:xfrm>
            <a:custGeom>
              <a:avLst/>
              <a:gdLst>
                <a:gd name="T0" fmla="*/ 3293737 w 1841"/>
                <a:gd name="T1" fmla="*/ 27280922 h 418"/>
                <a:gd name="T2" fmla="*/ 10301864 w 1841"/>
                <a:gd name="T3" fmla="*/ 24383164 h 418"/>
                <a:gd name="T4" fmla="*/ 17660224 w 1841"/>
                <a:gd name="T5" fmla="*/ 21909437 h 418"/>
                <a:gd name="T6" fmla="*/ 25369084 w 1841"/>
                <a:gd name="T7" fmla="*/ 19789289 h 418"/>
                <a:gd name="T8" fmla="*/ 33358290 w 1841"/>
                <a:gd name="T9" fmla="*/ 18022455 h 418"/>
                <a:gd name="T10" fmla="*/ 41627842 w 1841"/>
                <a:gd name="T11" fmla="*/ 16679384 h 418"/>
                <a:gd name="T12" fmla="*/ 50037435 w 1841"/>
                <a:gd name="T13" fmla="*/ 15760609 h 418"/>
                <a:gd name="T14" fmla="*/ 58657486 w 1841"/>
                <a:gd name="T15" fmla="*/ 15265863 h 418"/>
                <a:gd name="T16" fmla="*/ 67207384 w 1841"/>
                <a:gd name="T17" fmla="*/ 15124697 h 418"/>
                <a:gd name="T18" fmla="*/ 75827171 w 1841"/>
                <a:gd name="T19" fmla="*/ 15548727 h 418"/>
                <a:gd name="T20" fmla="*/ 84517110 w 1841"/>
                <a:gd name="T21" fmla="*/ 16255354 h 418"/>
                <a:gd name="T22" fmla="*/ 93067008 w 1841"/>
                <a:gd name="T23" fmla="*/ 17668875 h 418"/>
                <a:gd name="T24" fmla="*/ 101476601 w 1841"/>
                <a:gd name="T25" fmla="*/ 19365259 h 418"/>
                <a:gd name="T26" fmla="*/ 109606112 w 1841"/>
                <a:gd name="T27" fmla="*/ 21697555 h 418"/>
                <a:gd name="T28" fmla="*/ 117665206 w 1841"/>
                <a:gd name="T29" fmla="*/ 24383164 h 418"/>
                <a:gd name="T30" fmla="*/ 125303913 w 1841"/>
                <a:gd name="T31" fmla="*/ 27704951 h 418"/>
                <a:gd name="T32" fmla="*/ 128107375 w 1841"/>
                <a:gd name="T33" fmla="*/ 27139490 h 418"/>
                <a:gd name="T34" fmla="*/ 126425298 w 1841"/>
                <a:gd name="T35" fmla="*/ 22263016 h 418"/>
                <a:gd name="T36" fmla="*/ 124603180 w 1841"/>
                <a:gd name="T37" fmla="*/ 17315561 h 418"/>
                <a:gd name="T38" fmla="*/ 122921367 w 1841"/>
                <a:gd name="T39" fmla="*/ 12509538 h 418"/>
                <a:gd name="T40" fmla="*/ 120608709 w 1841"/>
                <a:gd name="T41" fmla="*/ 8975869 h 418"/>
                <a:gd name="T42" fmla="*/ 116684126 w 1841"/>
                <a:gd name="T43" fmla="*/ 6855455 h 418"/>
                <a:gd name="T44" fmla="*/ 111358077 w 1841"/>
                <a:gd name="T45" fmla="*/ 4947189 h 418"/>
                <a:gd name="T46" fmla="*/ 104840491 w 1841"/>
                <a:gd name="T47" fmla="*/ 3463219 h 418"/>
                <a:gd name="T48" fmla="*/ 97341825 w 1841"/>
                <a:gd name="T49" fmla="*/ 2120148 h 418"/>
                <a:gd name="T50" fmla="*/ 89002385 w 1841"/>
                <a:gd name="T51" fmla="*/ 1130923 h 418"/>
                <a:gd name="T52" fmla="*/ 80172140 w 1841"/>
                <a:gd name="T53" fmla="*/ 494746 h 418"/>
                <a:gd name="T54" fmla="*/ 70991661 w 1841"/>
                <a:gd name="T55" fmla="*/ 70716 h 418"/>
                <a:gd name="T56" fmla="*/ 61670877 w 1841"/>
                <a:gd name="T57" fmla="*/ 0 h 418"/>
                <a:gd name="T58" fmla="*/ 52490398 w 1841"/>
                <a:gd name="T59" fmla="*/ 282598 h 418"/>
                <a:gd name="T60" fmla="*/ 43590001 w 1841"/>
                <a:gd name="T61" fmla="*/ 777343 h 418"/>
                <a:gd name="T62" fmla="*/ 35180408 w 1841"/>
                <a:gd name="T63" fmla="*/ 1625668 h 418"/>
                <a:gd name="T64" fmla="*/ 27541701 w 1841"/>
                <a:gd name="T65" fmla="*/ 2756325 h 418"/>
                <a:gd name="T66" fmla="*/ 20813921 w 1841"/>
                <a:gd name="T67" fmla="*/ 4240562 h 418"/>
                <a:gd name="T68" fmla="*/ 15277678 w 1841"/>
                <a:gd name="T69" fmla="*/ 6007396 h 418"/>
                <a:gd name="T70" fmla="*/ 11142902 w 1841"/>
                <a:gd name="T71" fmla="*/ 8127810 h 418"/>
                <a:gd name="T72" fmla="*/ 8409593 w 1841"/>
                <a:gd name="T73" fmla="*/ 11732195 h 418"/>
                <a:gd name="T74" fmla="*/ 6027047 w 1841"/>
                <a:gd name="T75" fmla="*/ 16679384 h 418"/>
                <a:gd name="T76" fmla="*/ 3574084 w 1841"/>
                <a:gd name="T77" fmla="*/ 21485407 h 418"/>
                <a:gd name="T78" fmla="*/ 1191273 w 1841"/>
                <a:gd name="T79" fmla="*/ 26432862 h 4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41"/>
                <a:gd name="T121" fmla="*/ 0 h 418"/>
                <a:gd name="T122" fmla="*/ 1841 w 1841"/>
                <a:gd name="T123" fmla="*/ 418 h 4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41" h="418">
                  <a:moveTo>
                    <a:pt x="0" y="408"/>
                  </a:moveTo>
                  <a:lnTo>
                    <a:pt x="47" y="386"/>
                  </a:lnTo>
                  <a:lnTo>
                    <a:pt x="96" y="365"/>
                  </a:lnTo>
                  <a:lnTo>
                    <a:pt x="147" y="345"/>
                  </a:lnTo>
                  <a:lnTo>
                    <a:pt x="198" y="327"/>
                  </a:lnTo>
                  <a:lnTo>
                    <a:pt x="252" y="310"/>
                  </a:lnTo>
                  <a:lnTo>
                    <a:pt x="306" y="294"/>
                  </a:lnTo>
                  <a:lnTo>
                    <a:pt x="362" y="280"/>
                  </a:lnTo>
                  <a:lnTo>
                    <a:pt x="419" y="267"/>
                  </a:lnTo>
                  <a:lnTo>
                    <a:pt x="476" y="255"/>
                  </a:lnTo>
                  <a:lnTo>
                    <a:pt x="535" y="244"/>
                  </a:lnTo>
                  <a:lnTo>
                    <a:pt x="594" y="236"/>
                  </a:lnTo>
                  <a:lnTo>
                    <a:pt x="654" y="228"/>
                  </a:lnTo>
                  <a:lnTo>
                    <a:pt x="714" y="223"/>
                  </a:lnTo>
                  <a:lnTo>
                    <a:pt x="775" y="218"/>
                  </a:lnTo>
                  <a:lnTo>
                    <a:pt x="837" y="216"/>
                  </a:lnTo>
                  <a:lnTo>
                    <a:pt x="897" y="213"/>
                  </a:lnTo>
                  <a:lnTo>
                    <a:pt x="959" y="214"/>
                  </a:lnTo>
                  <a:lnTo>
                    <a:pt x="1021" y="216"/>
                  </a:lnTo>
                  <a:lnTo>
                    <a:pt x="1082" y="220"/>
                  </a:lnTo>
                  <a:lnTo>
                    <a:pt x="1144" y="224"/>
                  </a:lnTo>
                  <a:lnTo>
                    <a:pt x="1206" y="230"/>
                  </a:lnTo>
                  <a:lnTo>
                    <a:pt x="1267" y="239"/>
                  </a:lnTo>
                  <a:lnTo>
                    <a:pt x="1328" y="250"/>
                  </a:lnTo>
                  <a:lnTo>
                    <a:pt x="1388" y="260"/>
                  </a:lnTo>
                  <a:lnTo>
                    <a:pt x="1448" y="274"/>
                  </a:lnTo>
                  <a:lnTo>
                    <a:pt x="1507" y="289"/>
                  </a:lnTo>
                  <a:lnTo>
                    <a:pt x="1564" y="307"/>
                  </a:lnTo>
                  <a:lnTo>
                    <a:pt x="1622" y="325"/>
                  </a:lnTo>
                  <a:lnTo>
                    <a:pt x="1679" y="345"/>
                  </a:lnTo>
                  <a:lnTo>
                    <a:pt x="1734" y="368"/>
                  </a:lnTo>
                  <a:lnTo>
                    <a:pt x="1788" y="392"/>
                  </a:lnTo>
                  <a:lnTo>
                    <a:pt x="1841" y="418"/>
                  </a:lnTo>
                  <a:lnTo>
                    <a:pt x="1828" y="384"/>
                  </a:lnTo>
                  <a:lnTo>
                    <a:pt x="1817" y="349"/>
                  </a:lnTo>
                  <a:lnTo>
                    <a:pt x="1804" y="315"/>
                  </a:lnTo>
                  <a:lnTo>
                    <a:pt x="1791" y="280"/>
                  </a:lnTo>
                  <a:lnTo>
                    <a:pt x="1778" y="245"/>
                  </a:lnTo>
                  <a:lnTo>
                    <a:pt x="1765" y="211"/>
                  </a:lnTo>
                  <a:lnTo>
                    <a:pt x="1754" y="177"/>
                  </a:lnTo>
                  <a:lnTo>
                    <a:pt x="1741" y="143"/>
                  </a:lnTo>
                  <a:lnTo>
                    <a:pt x="1721" y="127"/>
                  </a:lnTo>
                  <a:lnTo>
                    <a:pt x="1696" y="111"/>
                  </a:lnTo>
                  <a:lnTo>
                    <a:pt x="1665" y="97"/>
                  </a:lnTo>
                  <a:lnTo>
                    <a:pt x="1630" y="83"/>
                  </a:lnTo>
                  <a:lnTo>
                    <a:pt x="1589" y="70"/>
                  </a:lnTo>
                  <a:lnTo>
                    <a:pt x="1544" y="59"/>
                  </a:lnTo>
                  <a:lnTo>
                    <a:pt x="1496" y="49"/>
                  </a:lnTo>
                  <a:lnTo>
                    <a:pt x="1444" y="39"/>
                  </a:lnTo>
                  <a:lnTo>
                    <a:pt x="1389" y="30"/>
                  </a:lnTo>
                  <a:lnTo>
                    <a:pt x="1330" y="23"/>
                  </a:lnTo>
                  <a:lnTo>
                    <a:pt x="1270" y="16"/>
                  </a:lnTo>
                  <a:lnTo>
                    <a:pt x="1208" y="11"/>
                  </a:lnTo>
                  <a:lnTo>
                    <a:pt x="1144" y="7"/>
                  </a:lnTo>
                  <a:lnTo>
                    <a:pt x="1079" y="4"/>
                  </a:lnTo>
                  <a:lnTo>
                    <a:pt x="1013" y="1"/>
                  </a:lnTo>
                  <a:lnTo>
                    <a:pt x="947" y="0"/>
                  </a:lnTo>
                  <a:lnTo>
                    <a:pt x="880" y="0"/>
                  </a:lnTo>
                  <a:lnTo>
                    <a:pt x="814" y="1"/>
                  </a:lnTo>
                  <a:lnTo>
                    <a:pt x="749" y="4"/>
                  </a:lnTo>
                  <a:lnTo>
                    <a:pt x="685" y="7"/>
                  </a:lnTo>
                  <a:lnTo>
                    <a:pt x="622" y="11"/>
                  </a:lnTo>
                  <a:lnTo>
                    <a:pt x="561" y="16"/>
                  </a:lnTo>
                  <a:lnTo>
                    <a:pt x="502" y="23"/>
                  </a:lnTo>
                  <a:lnTo>
                    <a:pt x="446" y="30"/>
                  </a:lnTo>
                  <a:lnTo>
                    <a:pt x="393" y="39"/>
                  </a:lnTo>
                  <a:lnTo>
                    <a:pt x="343" y="50"/>
                  </a:lnTo>
                  <a:lnTo>
                    <a:pt x="297" y="60"/>
                  </a:lnTo>
                  <a:lnTo>
                    <a:pt x="255" y="72"/>
                  </a:lnTo>
                  <a:lnTo>
                    <a:pt x="218" y="85"/>
                  </a:lnTo>
                  <a:lnTo>
                    <a:pt x="186" y="100"/>
                  </a:lnTo>
                  <a:lnTo>
                    <a:pt x="159" y="115"/>
                  </a:lnTo>
                  <a:lnTo>
                    <a:pt x="138" y="132"/>
                  </a:lnTo>
                  <a:lnTo>
                    <a:pt x="120" y="166"/>
                  </a:lnTo>
                  <a:lnTo>
                    <a:pt x="103" y="201"/>
                  </a:lnTo>
                  <a:lnTo>
                    <a:pt x="86" y="236"/>
                  </a:lnTo>
                  <a:lnTo>
                    <a:pt x="69" y="270"/>
                  </a:lnTo>
                  <a:lnTo>
                    <a:pt x="51" y="304"/>
                  </a:lnTo>
                  <a:lnTo>
                    <a:pt x="34" y="339"/>
                  </a:lnTo>
                  <a:lnTo>
                    <a:pt x="17" y="374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4C4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3" name="Freeform 2693"/>
            <p:cNvSpPr>
              <a:spLocks/>
            </p:cNvSpPr>
            <p:nvPr/>
          </p:nvSpPr>
          <p:spPr bwMode="auto">
            <a:xfrm>
              <a:off x="1892300" y="4840288"/>
              <a:ext cx="481013" cy="103188"/>
            </a:xfrm>
            <a:custGeom>
              <a:avLst/>
              <a:gdLst>
                <a:gd name="T0" fmla="*/ 3293761 w 1817"/>
                <a:gd name="T1" fmla="*/ 25736207 h 387"/>
                <a:gd name="T2" fmla="*/ 10301938 w 1817"/>
                <a:gd name="T3" fmla="*/ 22963463 h 387"/>
                <a:gd name="T4" fmla="*/ 17450421 w 1817"/>
                <a:gd name="T5" fmla="*/ 20404027 h 387"/>
                <a:gd name="T6" fmla="*/ 25019030 w 1817"/>
                <a:gd name="T7" fmla="*/ 18271209 h 387"/>
                <a:gd name="T8" fmla="*/ 32938404 w 1817"/>
                <a:gd name="T9" fmla="*/ 16565007 h 387"/>
                <a:gd name="T10" fmla="*/ 40927667 w 1817"/>
                <a:gd name="T11" fmla="*/ 15143039 h 387"/>
                <a:gd name="T12" fmla="*/ 49056972 w 1817"/>
                <a:gd name="T13" fmla="*/ 14290072 h 387"/>
                <a:gd name="T14" fmla="*/ 57466890 w 1817"/>
                <a:gd name="T15" fmla="*/ 13721338 h 387"/>
                <a:gd name="T16" fmla="*/ 65876544 w 1817"/>
                <a:gd name="T17" fmla="*/ 13650146 h 387"/>
                <a:gd name="T18" fmla="*/ 74356615 w 1817"/>
                <a:gd name="T19" fmla="*/ 13934646 h 387"/>
                <a:gd name="T20" fmla="*/ 82766268 w 1817"/>
                <a:gd name="T21" fmla="*/ 14716689 h 387"/>
                <a:gd name="T22" fmla="*/ 91176186 w 1817"/>
                <a:gd name="T23" fmla="*/ 15996273 h 387"/>
                <a:gd name="T24" fmla="*/ 99515686 w 1817"/>
                <a:gd name="T25" fmla="*/ 17702475 h 387"/>
                <a:gd name="T26" fmla="*/ 107715409 w 1817"/>
                <a:gd name="T27" fmla="*/ 19906485 h 387"/>
                <a:gd name="T28" fmla="*/ 115774826 w 1817"/>
                <a:gd name="T29" fmla="*/ 22537112 h 387"/>
                <a:gd name="T30" fmla="*/ 123553894 w 1817"/>
                <a:gd name="T31" fmla="*/ 25736207 h 387"/>
                <a:gd name="T32" fmla="*/ 126637460 w 1817"/>
                <a:gd name="T33" fmla="*/ 25309590 h 387"/>
                <a:gd name="T34" fmla="*/ 125025524 w 1817"/>
                <a:gd name="T35" fmla="*/ 20973028 h 387"/>
                <a:gd name="T36" fmla="*/ 123483741 w 1817"/>
                <a:gd name="T37" fmla="*/ 16636199 h 387"/>
                <a:gd name="T38" fmla="*/ 121941958 w 1817"/>
                <a:gd name="T39" fmla="*/ 12299370 h 387"/>
                <a:gd name="T40" fmla="*/ 119839478 w 1817"/>
                <a:gd name="T41" fmla="*/ 9029083 h 387"/>
                <a:gd name="T42" fmla="*/ 115914867 w 1817"/>
                <a:gd name="T43" fmla="*/ 6896265 h 387"/>
                <a:gd name="T44" fmla="*/ 110588780 w 1817"/>
                <a:gd name="T45" fmla="*/ 4976488 h 387"/>
                <a:gd name="T46" fmla="*/ 104071147 w 1817"/>
                <a:gd name="T47" fmla="*/ 3483595 h 387"/>
                <a:gd name="T48" fmla="*/ 96572427 w 1817"/>
                <a:gd name="T49" fmla="*/ 2132819 h 387"/>
                <a:gd name="T50" fmla="*/ 88232662 w 1817"/>
                <a:gd name="T51" fmla="*/ 1137468 h 387"/>
                <a:gd name="T52" fmla="*/ 79402354 w 1817"/>
                <a:gd name="T53" fmla="*/ 497542 h 387"/>
                <a:gd name="T54" fmla="*/ 70221809 w 1817"/>
                <a:gd name="T55" fmla="*/ 71192 h 387"/>
                <a:gd name="T56" fmla="*/ 60900958 w 1817"/>
                <a:gd name="T57" fmla="*/ 0 h 387"/>
                <a:gd name="T58" fmla="*/ 51720148 w 1817"/>
                <a:gd name="T59" fmla="*/ 284500 h 387"/>
                <a:gd name="T60" fmla="*/ 42819952 w 1817"/>
                <a:gd name="T61" fmla="*/ 782042 h 387"/>
                <a:gd name="T62" fmla="*/ 34410034 w 1817"/>
                <a:gd name="T63" fmla="*/ 1635276 h 387"/>
                <a:gd name="T64" fmla="*/ 26771272 w 1817"/>
                <a:gd name="T65" fmla="*/ 2772744 h 387"/>
                <a:gd name="T66" fmla="*/ 20043444 w 1817"/>
                <a:gd name="T67" fmla="*/ 4265637 h 387"/>
                <a:gd name="T68" fmla="*/ 14506897 w 1817"/>
                <a:gd name="T69" fmla="*/ 6043031 h 387"/>
                <a:gd name="T70" fmla="*/ 10372091 w 1817"/>
                <a:gd name="T71" fmla="*/ 8175849 h 387"/>
                <a:gd name="T72" fmla="*/ 7779068 w 1817"/>
                <a:gd name="T73" fmla="*/ 11659444 h 387"/>
                <a:gd name="T74" fmla="*/ 5606436 w 1817"/>
                <a:gd name="T75" fmla="*/ 16138390 h 387"/>
                <a:gd name="T76" fmla="*/ 3434067 w 1817"/>
                <a:gd name="T77" fmla="*/ 20617336 h 387"/>
                <a:gd name="T78" fmla="*/ 1121393 w 1817"/>
                <a:gd name="T79" fmla="*/ 25167473 h 38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17"/>
                <a:gd name="T121" fmla="*/ 0 h 387"/>
                <a:gd name="T122" fmla="*/ 1817 w 1817"/>
                <a:gd name="T123" fmla="*/ 387 h 38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17" h="387">
                  <a:moveTo>
                    <a:pt x="0" y="385"/>
                  </a:moveTo>
                  <a:lnTo>
                    <a:pt x="47" y="362"/>
                  </a:lnTo>
                  <a:lnTo>
                    <a:pt x="97" y="342"/>
                  </a:lnTo>
                  <a:lnTo>
                    <a:pt x="147" y="323"/>
                  </a:lnTo>
                  <a:lnTo>
                    <a:pt x="197" y="304"/>
                  </a:lnTo>
                  <a:lnTo>
                    <a:pt x="249" y="287"/>
                  </a:lnTo>
                  <a:lnTo>
                    <a:pt x="303" y="271"/>
                  </a:lnTo>
                  <a:lnTo>
                    <a:pt x="357" y="257"/>
                  </a:lnTo>
                  <a:lnTo>
                    <a:pt x="413" y="244"/>
                  </a:lnTo>
                  <a:lnTo>
                    <a:pt x="470" y="233"/>
                  </a:lnTo>
                  <a:lnTo>
                    <a:pt x="526" y="222"/>
                  </a:lnTo>
                  <a:lnTo>
                    <a:pt x="584" y="213"/>
                  </a:lnTo>
                  <a:lnTo>
                    <a:pt x="642" y="206"/>
                  </a:lnTo>
                  <a:lnTo>
                    <a:pt x="700" y="201"/>
                  </a:lnTo>
                  <a:lnTo>
                    <a:pt x="760" y="196"/>
                  </a:lnTo>
                  <a:lnTo>
                    <a:pt x="820" y="193"/>
                  </a:lnTo>
                  <a:lnTo>
                    <a:pt x="880" y="191"/>
                  </a:lnTo>
                  <a:lnTo>
                    <a:pt x="940" y="192"/>
                  </a:lnTo>
                  <a:lnTo>
                    <a:pt x="1000" y="193"/>
                  </a:lnTo>
                  <a:lnTo>
                    <a:pt x="1061" y="196"/>
                  </a:lnTo>
                  <a:lnTo>
                    <a:pt x="1120" y="201"/>
                  </a:lnTo>
                  <a:lnTo>
                    <a:pt x="1181" y="207"/>
                  </a:lnTo>
                  <a:lnTo>
                    <a:pt x="1241" y="216"/>
                  </a:lnTo>
                  <a:lnTo>
                    <a:pt x="1301" y="225"/>
                  </a:lnTo>
                  <a:lnTo>
                    <a:pt x="1361" y="236"/>
                  </a:lnTo>
                  <a:lnTo>
                    <a:pt x="1420" y="249"/>
                  </a:lnTo>
                  <a:lnTo>
                    <a:pt x="1479" y="264"/>
                  </a:lnTo>
                  <a:lnTo>
                    <a:pt x="1537" y="280"/>
                  </a:lnTo>
                  <a:lnTo>
                    <a:pt x="1595" y="298"/>
                  </a:lnTo>
                  <a:lnTo>
                    <a:pt x="1652" y="317"/>
                  </a:lnTo>
                  <a:lnTo>
                    <a:pt x="1707" y="339"/>
                  </a:lnTo>
                  <a:lnTo>
                    <a:pt x="1763" y="362"/>
                  </a:lnTo>
                  <a:lnTo>
                    <a:pt x="1817" y="387"/>
                  </a:lnTo>
                  <a:lnTo>
                    <a:pt x="1807" y="356"/>
                  </a:lnTo>
                  <a:lnTo>
                    <a:pt x="1795" y="326"/>
                  </a:lnTo>
                  <a:lnTo>
                    <a:pt x="1784" y="295"/>
                  </a:lnTo>
                  <a:lnTo>
                    <a:pt x="1773" y="265"/>
                  </a:lnTo>
                  <a:lnTo>
                    <a:pt x="1762" y="234"/>
                  </a:lnTo>
                  <a:lnTo>
                    <a:pt x="1751" y="204"/>
                  </a:lnTo>
                  <a:lnTo>
                    <a:pt x="1740" y="173"/>
                  </a:lnTo>
                  <a:lnTo>
                    <a:pt x="1730" y="143"/>
                  </a:lnTo>
                  <a:lnTo>
                    <a:pt x="1710" y="127"/>
                  </a:lnTo>
                  <a:lnTo>
                    <a:pt x="1685" y="111"/>
                  </a:lnTo>
                  <a:lnTo>
                    <a:pt x="1654" y="97"/>
                  </a:lnTo>
                  <a:lnTo>
                    <a:pt x="1619" y="83"/>
                  </a:lnTo>
                  <a:lnTo>
                    <a:pt x="1578" y="70"/>
                  </a:lnTo>
                  <a:lnTo>
                    <a:pt x="1533" y="59"/>
                  </a:lnTo>
                  <a:lnTo>
                    <a:pt x="1485" y="49"/>
                  </a:lnTo>
                  <a:lnTo>
                    <a:pt x="1433" y="39"/>
                  </a:lnTo>
                  <a:lnTo>
                    <a:pt x="1378" y="30"/>
                  </a:lnTo>
                  <a:lnTo>
                    <a:pt x="1319" y="23"/>
                  </a:lnTo>
                  <a:lnTo>
                    <a:pt x="1259" y="16"/>
                  </a:lnTo>
                  <a:lnTo>
                    <a:pt x="1197" y="11"/>
                  </a:lnTo>
                  <a:lnTo>
                    <a:pt x="1133" y="7"/>
                  </a:lnTo>
                  <a:lnTo>
                    <a:pt x="1068" y="4"/>
                  </a:lnTo>
                  <a:lnTo>
                    <a:pt x="1002" y="1"/>
                  </a:lnTo>
                  <a:lnTo>
                    <a:pt x="936" y="0"/>
                  </a:lnTo>
                  <a:lnTo>
                    <a:pt x="869" y="0"/>
                  </a:lnTo>
                  <a:lnTo>
                    <a:pt x="803" y="1"/>
                  </a:lnTo>
                  <a:lnTo>
                    <a:pt x="738" y="4"/>
                  </a:lnTo>
                  <a:lnTo>
                    <a:pt x="674" y="7"/>
                  </a:lnTo>
                  <a:lnTo>
                    <a:pt x="611" y="11"/>
                  </a:lnTo>
                  <a:lnTo>
                    <a:pt x="550" y="16"/>
                  </a:lnTo>
                  <a:lnTo>
                    <a:pt x="491" y="23"/>
                  </a:lnTo>
                  <a:lnTo>
                    <a:pt x="435" y="30"/>
                  </a:lnTo>
                  <a:lnTo>
                    <a:pt x="382" y="39"/>
                  </a:lnTo>
                  <a:lnTo>
                    <a:pt x="332" y="50"/>
                  </a:lnTo>
                  <a:lnTo>
                    <a:pt x="286" y="60"/>
                  </a:lnTo>
                  <a:lnTo>
                    <a:pt x="244" y="72"/>
                  </a:lnTo>
                  <a:lnTo>
                    <a:pt x="207" y="85"/>
                  </a:lnTo>
                  <a:lnTo>
                    <a:pt x="175" y="100"/>
                  </a:lnTo>
                  <a:lnTo>
                    <a:pt x="148" y="115"/>
                  </a:lnTo>
                  <a:lnTo>
                    <a:pt x="127" y="132"/>
                  </a:lnTo>
                  <a:lnTo>
                    <a:pt x="111" y="164"/>
                  </a:lnTo>
                  <a:lnTo>
                    <a:pt x="96" y="195"/>
                  </a:lnTo>
                  <a:lnTo>
                    <a:pt x="80" y="227"/>
                  </a:lnTo>
                  <a:lnTo>
                    <a:pt x="64" y="258"/>
                  </a:lnTo>
                  <a:lnTo>
                    <a:pt x="49" y="290"/>
                  </a:lnTo>
                  <a:lnTo>
                    <a:pt x="33" y="321"/>
                  </a:lnTo>
                  <a:lnTo>
                    <a:pt x="16" y="354"/>
                  </a:lnTo>
                  <a:lnTo>
                    <a:pt x="0" y="385"/>
                  </a:lnTo>
                  <a:close/>
                </a:path>
              </a:pathLst>
            </a:custGeom>
            <a:solidFill>
              <a:srgbClr val="4F4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4" name="Freeform 2694"/>
            <p:cNvSpPr>
              <a:spLocks/>
            </p:cNvSpPr>
            <p:nvPr/>
          </p:nvSpPr>
          <p:spPr bwMode="auto">
            <a:xfrm>
              <a:off x="1895475" y="4840288"/>
              <a:ext cx="473075" cy="96838"/>
            </a:xfrm>
            <a:custGeom>
              <a:avLst/>
              <a:gdLst>
                <a:gd name="T0" fmla="*/ 3282982 w 1790"/>
                <a:gd name="T1" fmla="*/ 24267923 h 363"/>
                <a:gd name="T2" fmla="*/ 10128034 w 1790"/>
                <a:gd name="T3" fmla="*/ 21349978 h 363"/>
                <a:gd name="T4" fmla="*/ 17252437 w 1790"/>
                <a:gd name="T5" fmla="*/ 18859134 h 363"/>
                <a:gd name="T6" fmla="*/ 24586421 w 1790"/>
                <a:gd name="T7" fmla="*/ 16724163 h 363"/>
                <a:gd name="T8" fmla="*/ 32200022 w 1790"/>
                <a:gd name="T9" fmla="*/ 14945065 h 363"/>
                <a:gd name="T10" fmla="*/ 39953166 w 1790"/>
                <a:gd name="T11" fmla="*/ 13592801 h 363"/>
                <a:gd name="T12" fmla="*/ 47845854 w 1790"/>
                <a:gd name="T13" fmla="*/ 12596676 h 363"/>
                <a:gd name="T14" fmla="*/ 55948122 w 1790"/>
                <a:gd name="T15" fmla="*/ 12027120 h 363"/>
                <a:gd name="T16" fmla="*/ 64120427 w 1790"/>
                <a:gd name="T17" fmla="*/ 11956158 h 363"/>
                <a:gd name="T18" fmla="*/ 72362503 w 1790"/>
                <a:gd name="T19" fmla="*/ 12311765 h 363"/>
                <a:gd name="T20" fmla="*/ 80534808 w 1790"/>
                <a:gd name="T21" fmla="*/ 12952283 h 363"/>
                <a:gd name="T22" fmla="*/ 88846656 w 1790"/>
                <a:gd name="T23" fmla="*/ 14162091 h 363"/>
                <a:gd name="T24" fmla="*/ 97088733 w 1790"/>
                <a:gd name="T25" fmla="*/ 15870228 h 363"/>
                <a:gd name="T26" fmla="*/ 105191001 w 1790"/>
                <a:gd name="T27" fmla="*/ 17933971 h 363"/>
                <a:gd name="T28" fmla="*/ 113293534 w 1790"/>
                <a:gd name="T29" fmla="*/ 20496043 h 363"/>
                <a:gd name="T30" fmla="*/ 121186222 w 1790"/>
                <a:gd name="T31" fmla="*/ 23556177 h 363"/>
                <a:gd name="T32" fmla="*/ 124399168 w 1790"/>
                <a:gd name="T33" fmla="*/ 23413988 h 363"/>
                <a:gd name="T34" fmla="*/ 123141951 w 1790"/>
                <a:gd name="T35" fmla="*/ 19713336 h 363"/>
                <a:gd name="T36" fmla="*/ 121814962 w 1790"/>
                <a:gd name="T37" fmla="*/ 15870228 h 363"/>
                <a:gd name="T38" fmla="*/ 120557746 w 1790"/>
                <a:gd name="T39" fmla="*/ 12027120 h 363"/>
                <a:gd name="T40" fmla="*/ 118531981 w 1790"/>
                <a:gd name="T41" fmla="*/ 9038213 h 363"/>
                <a:gd name="T42" fmla="*/ 114620522 w 1790"/>
                <a:gd name="T43" fmla="*/ 6903242 h 363"/>
                <a:gd name="T44" fmla="*/ 109312040 w 1790"/>
                <a:gd name="T45" fmla="*/ 4981688 h 363"/>
                <a:gd name="T46" fmla="*/ 102816376 w 1790"/>
                <a:gd name="T47" fmla="*/ 3487235 h 363"/>
                <a:gd name="T48" fmla="*/ 95342584 w 1790"/>
                <a:gd name="T49" fmla="*/ 2134971 h 363"/>
                <a:gd name="T50" fmla="*/ 87030471 w 1790"/>
                <a:gd name="T51" fmla="*/ 1138580 h 363"/>
                <a:gd name="T52" fmla="*/ 78229691 w 1790"/>
                <a:gd name="T53" fmla="*/ 498062 h 363"/>
                <a:gd name="T54" fmla="*/ 69079786 w 1790"/>
                <a:gd name="T55" fmla="*/ 71228 h 363"/>
                <a:gd name="T56" fmla="*/ 59789809 w 1790"/>
                <a:gd name="T57" fmla="*/ 0 h 363"/>
                <a:gd name="T58" fmla="*/ 50639904 w 1790"/>
                <a:gd name="T59" fmla="*/ 284645 h 363"/>
                <a:gd name="T60" fmla="*/ 41769087 w 1790"/>
                <a:gd name="T61" fmla="*/ 782707 h 363"/>
                <a:gd name="T62" fmla="*/ 33387466 w 1790"/>
                <a:gd name="T63" fmla="*/ 1636909 h 363"/>
                <a:gd name="T64" fmla="*/ 25773866 w 1790"/>
                <a:gd name="T65" fmla="*/ 2775489 h 363"/>
                <a:gd name="T66" fmla="*/ 19068623 w 1790"/>
                <a:gd name="T67" fmla="*/ 4269942 h 363"/>
                <a:gd name="T68" fmla="*/ 13550559 w 1790"/>
                <a:gd name="T69" fmla="*/ 6049307 h 363"/>
                <a:gd name="T70" fmla="*/ 9429521 w 1790"/>
                <a:gd name="T71" fmla="*/ 8184278 h 363"/>
                <a:gd name="T72" fmla="*/ 6984860 w 1790"/>
                <a:gd name="T73" fmla="*/ 11457829 h 363"/>
                <a:gd name="T74" fmla="*/ 4959095 w 1790"/>
                <a:gd name="T75" fmla="*/ 15585583 h 363"/>
                <a:gd name="T76" fmla="*/ 3003366 w 1790"/>
                <a:gd name="T77" fmla="*/ 19713336 h 363"/>
                <a:gd name="T78" fmla="*/ 977865 w 1790"/>
                <a:gd name="T79" fmla="*/ 23769861 h 36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90"/>
                <a:gd name="T121" fmla="*/ 0 h 363"/>
                <a:gd name="T122" fmla="*/ 1790 w 1790"/>
                <a:gd name="T123" fmla="*/ 363 h 36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90" h="363">
                  <a:moveTo>
                    <a:pt x="0" y="363"/>
                  </a:moveTo>
                  <a:lnTo>
                    <a:pt x="47" y="341"/>
                  </a:lnTo>
                  <a:lnTo>
                    <a:pt x="95" y="320"/>
                  </a:lnTo>
                  <a:lnTo>
                    <a:pt x="145" y="300"/>
                  </a:lnTo>
                  <a:lnTo>
                    <a:pt x="195" y="282"/>
                  </a:lnTo>
                  <a:lnTo>
                    <a:pt x="247" y="265"/>
                  </a:lnTo>
                  <a:lnTo>
                    <a:pt x="298" y="249"/>
                  </a:lnTo>
                  <a:lnTo>
                    <a:pt x="352" y="235"/>
                  </a:lnTo>
                  <a:lnTo>
                    <a:pt x="406" y="222"/>
                  </a:lnTo>
                  <a:lnTo>
                    <a:pt x="461" y="210"/>
                  </a:lnTo>
                  <a:lnTo>
                    <a:pt x="516" y="199"/>
                  </a:lnTo>
                  <a:lnTo>
                    <a:pt x="572" y="191"/>
                  </a:lnTo>
                  <a:lnTo>
                    <a:pt x="629" y="183"/>
                  </a:lnTo>
                  <a:lnTo>
                    <a:pt x="685" y="177"/>
                  </a:lnTo>
                  <a:lnTo>
                    <a:pt x="743" y="173"/>
                  </a:lnTo>
                  <a:lnTo>
                    <a:pt x="801" y="169"/>
                  </a:lnTo>
                  <a:lnTo>
                    <a:pt x="860" y="168"/>
                  </a:lnTo>
                  <a:lnTo>
                    <a:pt x="918" y="168"/>
                  </a:lnTo>
                  <a:lnTo>
                    <a:pt x="977" y="169"/>
                  </a:lnTo>
                  <a:lnTo>
                    <a:pt x="1036" y="173"/>
                  </a:lnTo>
                  <a:lnTo>
                    <a:pt x="1095" y="177"/>
                  </a:lnTo>
                  <a:lnTo>
                    <a:pt x="1153" y="182"/>
                  </a:lnTo>
                  <a:lnTo>
                    <a:pt x="1212" y="190"/>
                  </a:lnTo>
                  <a:lnTo>
                    <a:pt x="1272" y="199"/>
                  </a:lnTo>
                  <a:lnTo>
                    <a:pt x="1331" y="210"/>
                  </a:lnTo>
                  <a:lnTo>
                    <a:pt x="1390" y="223"/>
                  </a:lnTo>
                  <a:lnTo>
                    <a:pt x="1447" y="237"/>
                  </a:lnTo>
                  <a:lnTo>
                    <a:pt x="1506" y="252"/>
                  </a:lnTo>
                  <a:lnTo>
                    <a:pt x="1564" y="269"/>
                  </a:lnTo>
                  <a:lnTo>
                    <a:pt x="1622" y="288"/>
                  </a:lnTo>
                  <a:lnTo>
                    <a:pt x="1678" y="310"/>
                  </a:lnTo>
                  <a:lnTo>
                    <a:pt x="1735" y="331"/>
                  </a:lnTo>
                  <a:lnTo>
                    <a:pt x="1790" y="356"/>
                  </a:lnTo>
                  <a:lnTo>
                    <a:pt x="1781" y="329"/>
                  </a:lnTo>
                  <a:lnTo>
                    <a:pt x="1772" y="302"/>
                  </a:lnTo>
                  <a:lnTo>
                    <a:pt x="1763" y="277"/>
                  </a:lnTo>
                  <a:lnTo>
                    <a:pt x="1754" y="250"/>
                  </a:lnTo>
                  <a:lnTo>
                    <a:pt x="1744" y="223"/>
                  </a:lnTo>
                  <a:lnTo>
                    <a:pt x="1735" y="196"/>
                  </a:lnTo>
                  <a:lnTo>
                    <a:pt x="1726" y="169"/>
                  </a:lnTo>
                  <a:lnTo>
                    <a:pt x="1717" y="143"/>
                  </a:lnTo>
                  <a:lnTo>
                    <a:pt x="1697" y="127"/>
                  </a:lnTo>
                  <a:lnTo>
                    <a:pt x="1672" y="111"/>
                  </a:lnTo>
                  <a:lnTo>
                    <a:pt x="1641" y="97"/>
                  </a:lnTo>
                  <a:lnTo>
                    <a:pt x="1606" y="83"/>
                  </a:lnTo>
                  <a:lnTo>
                    <a:pt x="1565" y="70"/>
                  </a:lnTo>
                  <a:lnTo>
                    <a:pt x="1520" y="59"/>
                  </a:lnTo>
                  <a:lnTo>
                    <a:pt x="1472" y="49"/>
                  </a:lnTo>
                  <a:lnTo>
                    <a:pt x="1420" y="39"/>
                  </a:lnTo>
                  <a:lnTo>
                    <a:pt x="1365" y="30"/>
                  </a:lnTo>
                  <a:lnTo>
                    <a:pt x="1306" y="23"/>
                  </a:lnTo>
                  <a:lnTo>
                    <a:pt x="1246" y="16"/>
                  </a:lnTo>
                  <a:lnTo>
                    <a:pt x="1184" y="11"/>
                  </a:lnTo>
                  <a:lnTo>
                    <a:pt x="1120" y="7"/>
                  </a:lnTo>
                  <a:lnTo>
                    <a:pt x="1055" y="4"/>
                  </a:lnTo>
                  <a:lnTo>
                    <a:pt x="989" y="1"/>
                  </a:lnTo>
                  <a:lnTo>
                    <a:pt x="923" y="0"/>
                  </a:lnTo>
                  <a:lnTo>
                    <a:pt x="856" y="0"/>
                  </a:lnTo>
                  <a:lnTo>
                    <a:pt x="790" y="1"/>
                  </a:lnTo>
                  <a:lnTo>
                    <a:pt x="725" y="4"/>
                  </a:lnTo>
                  <a:lnTo>
                    <a:pt x="661" y="7"/>
                  </a:lnTo>
                  <a:lnTo>
                    <a:pt x="598" y="11"/>
                  </a:lnTo>
                  <a:lnTo>
                    <a:pt x="537" y="16"/>
                  </a:lnTo>
                  <a:lnTo>
                    <a:pt x="478" y="23"/>
                  </a:lnTo>
                  <a:lnTo>
                    <a:pt x="422" y="30"/>
                  </a:lnTo>
                  <a:lnTo>
                    <a:pt x="369" y="39"/>
                  </a:lnTo>
                  <a:lnTo>
                    <a:pt x="319" y="50"/>
                  </a:lnTo>
                  <a:lnTo>
                    <a:pt x="273" y="60"/>
                  </a:lnTo>
                  <a:lnTo>
                    <a:pt x="231" y="72"/>
                  </a:lnTo>
                  <a:lnTo>
                    <a:pt x="194" y="85"/>
                  </a:lnTo>
                  <a:lnTo>
                    <a:pt x="162" y="100"/>
                  </a:lnTo>
                  <a:lnTo>
                    <a:pt x="135" y="115"/>
                  </a:lnTo>
                  <a:lnTo>
                    <a:pt x="114" y="132"/>
                  </a:lnTo>
                  <a:lnTo>
                    <a:pt x="100" y="161"/>
                  </a:lnTo>
                  <a:lnTo>
                    <a:pt x="86" y="190"/>
                  </a:lnTo>
                  <a:lnTo>
                    <a:pt x="71" y="219"/>
                  </a:lnTo>
                  <a:lnTo>
                    <a:pt x="57" y="248"/>
                  </a:lnTo>
                  <a:lnTo>
                    <a:pt x="43" y="277"/>
                  </a:lnTo>
                  <a:lnTo>
                    <a:pt x="28" y="305"/>
                  </a:lnTo>
                  <a:lnTo>
                    <a:pt x="14" y="334"/>
                  </a:lnTo>
                  <a:lnTo>
                    <a:pt x="0" y="363"/>
                  </a:lnTo>
                  <a:close/>
                </a:path>
              </a:pathLst>
            </a:custGeom>
            <a:solidFill>
              <a:srgbClr val="514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5" name="Freeform 2695"/>
            <p:cNvSpPr>
              <a:spLocks/>
            </p:cNvSpPr>
            <p:nvPr/>
          </p:nvSpPr>
          <p:spPr bwMode="auto">
            <a:xfrm>
              <a:off x="1898650" y="4840288"/>
              <a:ext cx="466725" cy="90488"/>
            </a:xfrm>
            <a:custGeom>
              <a:avLst/>
              <a:gdLst>
                <a:gd name="T0" fmla="*/ 3286379 w 1765"/>
                <a:gd name="T1" fmla="*/ 22453533 h 340"/>
                <a:gd name="T2" fmla="*/ 9999286 w 1765"/>
                <a:gd name="T3" fmla="*/ 19690987 h 340"/>
                <a:gd name="T4" fmla="*/ 17061774 w 1765"/>
                <a:gd name="T5" fmla="*/ 17141089 h 340"/>
                <a:gd name="T6" fmla="*/ 24263882 w 1765"/>
                <a:gd name="T7" fmla="*/ 15016217 h 340"/>
                <a:gd name="T8" fmla="*/ 31675951 w 1765"/>
                <a:gd name="T9" fmla="*/ 13316374 h 340"/>
                <a:gd name="T10" fmla="*/ 39227906 w 1765"/>
                <a:gd name="T11" fmla="*/ 11899704 h 340"/>
                <a:gd name="T12" fmla="*/ 46989556 w 1765"/>
                <a:gd name="T13" fmla="*/ 10908062 h 340"/>
                <a:gd name="T14" fmla="*/ 54821281 w 1765"/>
                <a:gd name="T15" fmla="*/ 10412241 h 340"/>
                <a:gd name="T16" fmla="*/ 62792626 w 1765"/>
                <a:gd name="T17" fmla="*/ 10270388 h 340"/>
                <a:gd name="T18" fmla="*/ 70834047 w 1765"/>
                <a:gd name="T19" fmla="*/ 10553828 h 340"/>
                <a:gd name="T20" fmla="*/ 78945278 w 1765"/>
                <a:gd name="T21" fmla="*/ 11262030 h 340"/>
                <a:gd name="T22" fmla="*/ 87056773 w 1765"/>
                <a:gd name="T23" fmla="*/ 12395525 h 340"/>
                <a:gd name="T24" fmla="*/ 95168004 w 1765"/>
                <a:gd name="T25" fmla="*/ 13953782 h 340"/>
                <a:gd name="T26" fmla="*/ 103279235 w 1765"/>
                <a:gd name="T27" fmla="*/ 15937066 h 340"/>
                <a:gd name="T28" fmla="*/ 111320656 w 1765"/>
                <a:gd name="T29" fmla="*/ 18416171 h 340"/>
                <a:gd name="T30" fmla="*/ 119431887 w 1765"/>
                <a:gd name="T31" fmla="*/ 21320037 h 340"/>
                <a:gd name="T32" fmla="*/ 122858415 w 1765"/>
                <a:gd name="T33" fmla="*/ 21391097 h 340"/>
                <a:gd name="T34" fmla="*/ 121809407 w 1765"/>
                <a:gd name="T35" fmla="*/ 18203524 h 340"/>
                <a:gd name="T36" fmla="*/ 120760664 w 1765"/>
                <a:gd name="T37" fmla="*/ 14945424 h 340"/>
                <a:gd name="T38" fmla="*/ 119711657 w 1765"/>
                <a:gd name="T39" fmla="*/ 11687057 h 340"/>
                <a:gd name="T40" fmla="*/ 117823602 w 1765"/>
                <a:gd name="T41" fmla="*/ 8995572 h 340"/>
                <a:gd name="T42" fmla="*/ 113907872 w 1765"/>
                <a:gd name="T43" fmla="*/ 6870701 h 340"/>
                <a:gd name="T44" fmla="*/ 108593554 w 1765"/>
                <a:gd name="T45" fmla="*/ 4958210 h 340"/>
                <a:gd name="T46" fmla="*/ 102090607 w 1765"/>
                <a:gd name="T47" fmla="*/ 3470747 h 340"/>
                <a:gd name="T48" fmla="*/ 94608463 w 1765"/>
                <a:gd name="T49" fmla="*/ 2124871 h 340"/>
                <a:gd name="T50" fmla="*/ 86287536 w 1765"/>
                <a:gd name="T51" fmla="*/ 1133229 h 340"/>
                <a:gd name="T52" fmla="*/ 77476879 w 1765"/>
                <a:gd name="T53" fmla="*/ 495821 h 340"/>
                <a:gd name="T54" fmla="*/ 68316640 w 1765"/>
                <a:gd name="T55" fmla="*/ 70794 h 340"/>
                <a:gd name="T56" fmla="*/ 59016781 w 1765"/>
                <a:gd name="T57" fmla="*/ 0 h 340"/>
                <a:gd name="T58" fmla="*/ 49856543 w 1765"/>
                <a:gd name="T59" fmla="*/ 283440 h 340"/>
                <a:gd name="T60" fmla="*/ 40976075 w 1765"/>
                <a:gd name="T61" fmla="*/ 779261 h 340"/>
                <a:gd name="T62" fmla="*/ 32585074 w 1765"/>
                <a:gd name="T63" fmla="*/ 1629050 h 340"/>
                <a:gd name="T64" fmla="*/ 24963309 w 1765"/>
                <a:gd name="T65" fmla="*/ 2762545 h 340"/>
                <a:gd name="T66" fmla="*/ 18250402 w 1765"/>
                <a:gd name="T67" fmla="*/ 4249742 h 340"/>
                <a:gd name="T68" fmla="*/ 12726388 w 1765"/>
                <a:gd name="T69" fmla="*/ 6020646 h 340"/>
                <a:gd name="T70" fmla="*/ 8600697 w 1765"/>
                <a:gd name="T71" fmla="*/ 8145517 h 340"/>
                <a:gd name="T72" fmla="*/ 6223441 w 1765"/>
                <a:gd name="T73" fmla="*/ 11191236 h 340"/>
                <a:gd name="T74" fmla="*/ 4405196 w 1765"/>
                <a:gd name="T75" fmla="*/ 14874630 h 340"/>
                <a:gd name="T76" fmla="*/ 2727102 w 1765"/>
                <a:gd name="T77" fmla="*/ 18628552 h 340"/>
                <a:gd name="T78" fmla="*/ 909122 w 1765"/>
                <a:gd name="T79" fmla="*/ 22240886 h 3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65"/>
                <a:gd name="T121" fmla="*/ 0 h 340"/>
                <a:gd name="T122" fmla="*/ 1765 w 1765"/>
                <a:gd name="T123" fmla="*/ 340 h 3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65" h="340">
                  <a:moveTo>
                    <a:pt x="0" y="340"/>
                  </a:moveTo>
                  <a:lnTo>
                    <a:pt x="47" y="317"/>
                  </a:lnTo>
                  <a:lnTo>
                    <a:pt x="95" y="297"/>
                  </a:lnTo>
                  <a:lnTo>
                    <a:pt x="143" y="278"/>
                  </a:lnTo>
                  <a:lnTo>
                    <a:pt x="193" y="258"/>
                  </a:lnTo>
                  <a:lnTo>
                    <a:pt x="244" y="242"/>
                  </a:lnTo>
                  <a:lnTo>
                    <a:pt x="295" y="226"/>
                  </a:lnTo>
                  <a:lnTo>
                    <a:pt x="347" y="212"/>
                  </a:lnTo>
                  <a:lnTo>
                    <a:pt x="400" y="198"/>
                  </a:lnTo>
                  <a:lnTo>
                    <a:pt x="453" y="188"/>
                  </a:lnTo>
                  <a:lnTo>
                    <a:pt x="507" y="177"/>
                  </a:lnTo>
                  <a:lnTo>
                    <a:pt x="561" y="168"/>
                  </a:lnTo>
                  <a:lnTo>
                    <a:pt x="617" y="161"/>
                  </a:lnTo>
                  <a:lnTo>
                    <a:pt x="672" y="154"/>
                  </a:lnTo>
                  <a:lnTo>
                    <a:pt x="728" y="150"/>
                  </a:lnTo>
                  <a:lnTo>
                    <a:pt x="784" y="147"/>
                  </a:lnTo>
                  <a:lnTo>
                    <a:pt x="841" y="145"/>
                  </a:lnTo>
                  <a:lnTo>
                    <a:pt x="898" y="145"/>
                  </a:lnTo>
                  <a:lnTo>
                    <a:pt x="955" y="146"/>
                  </a:lnTo>
                  <a:lnTo>
                    <a:pt x="1013" y="149"/>
                  </a:lnTo>
                  <a:lnTo>
                    <a:pt x="1071" y="153"/>
                  </a:lnTo>
                  <a:lnTo>
                    <a:pt x="1129" y="159"/>
                  </a:lnTo>
                  <a:lnTo>
                    <a:pt x="1186" y="166"/>
                  </a:lnTo>
                  <a:lnTo>
                    <a:pt x="1245" y="175"/>
                  </a:lnTo>
                  <a:lnTo>
                    <a:pt x="1303" y="184"/>
                  </a:lnTo>
                  <a:lnTo>
                    <a:pt x="1361" y="197"/>
                  </a:lnTo>
                  <a:lnTo>
                    <a:pt x="1419" y="210"/>
                  </a:lnTo>
                  <a:lnTo>
                    <a:pt x="1477" y="225"/>
                  </a:lnTo>
                  <a:lnTo>
                    <a:pt x="1535" y="242"/>
                  </a:lnTo>
                  <a:lnTo>
                    <a:pt x="1592" y="260"/>
                  </a:lnTo>
                  <a:lnTo>
                    <a:pt x="1650" y="280"/>
                  </a:lnTo>
                  <a:lnTo>
                    <a:pt x="1708" y="301"/>
                  </a:lnTo>
                  <a:lnTo>
                    <a:pt x="1765" y="325"/>
                  </a:lnTo>
                  <a:lnTo>
                    <a:pt x="1757" y="302"/>
                  </a:lnTo>
                  <a:lnTo>
                    <a:pt x="1750" y="280"/>
                  </a:lnTo>
                  <a:lnTo>
                    <a:pt x="1742" y="257"/>
                  </a:lnTo>
                  <a:lnTo>
                    <a:pt x="1735" y="234"/>
                  </a:lnTo>
                  <a:lnTo>
                    <a:pt x="1727" y="211"/>
                  </a:lnTo>
                  <a:lnTo>
                    <a:pt x="1720" y="189"/>
                  </a:lnTo>
                  <a:lnTo>
                    <a:pt x="1712" y="165"/>
                  </a:lnTo>
                  <a:lnTo>
                    <a:pt x="1705" y="143"/>
                  </a:lnTo>
                  <a:lnTo>
                    <a:pt x="1685" y="127"/>
                  </a:lnTo>
                  <a:lnTo>
                    <a:pt x="1660" y="111"/>
                  </a:lnTo>
                  <a:lnTo>
                    <a:pt x="1629" y="97"/>
                  </a:lnTo>
                  <a:lnTo>
                    <a:pt x="1594" y="83"/>
                  </a:lnTo>
                  <a:lnTo>
                    <a:pt x="1553" y="70"/>
                  </a:lnTo>
                  <a:lnTo>
                    <a:pt x="1508" y="59"/>
                  </a:lnTo>
                  <a:lnTo>
                    <a:pt x="1460" y="49"/>
                  </a:lnTo>
                  <a:lnTo>
                    <a:pt x="1408" y="39"/>
                  </a:lnTo>
                  <a:lnTo>
                    <a:pt x="1353" y="30"/>
                  </a:lnTo>
                  <a:lnTo>
                    <a:pt x="1294" y="23"/>
                  </a:lnTo>
                  <a:lnTo>
                    <a:pt x="1234" y="16"/>
                  </a:lnTo>
                  <a:lnTo>
                    <a:pt x="1172" y="11"/>
                  </a:lnTo>
                  <a:lnTo>
                    <a:pt x="1108" y="7"/>
                  </a:lnTo>
                  <a:lnTo>
                    <a:pt x="1043" y="4"/>
                  </a:lnTo>
                  <a:lnTo>
                    <a:pt x="977" y="1"/>
                  </a:lnTo>
                  <a:lnTo>
                    <a:pt x="911" y="0"/>
                  </a:lnTo>
                  <a:lnTo>
                    <a:pt x="844" y="0"/>
                  </a:lnTo>
                  <a:lnTo>
                    <a:pt x="778" y="1"/>
                  </a:lnTo>
                  <a:lnTo>
                    <a:pt x="713" y="4"/>
                  </a:lnTo>
                  <a:lnTo>
                    <a:pt x="649" y="7"/>
                  </a:lnTo>
                  <a:lnTo>
                    <a:pt x="586" y="11"/>
                  </a:lnTo>
                  <a:lnTo>
                    <a:pt x="525" y="16"/>
                  </a:lnTo>
                  <a:lnTo>
                    <a:pt x="466" y="23"/>
                  </a:lnTo>
                  <a:lnTo>
                    <a:pt x="410" y="30"/>
                  </a:lnTo>
                  <a:lnTo>
                    <a:pt x="357" y="39"/>
                  </a:lnTo>
                  <a:lnTo>
                    <a:pt x="307" y="50"/>
                  </a:lnTo>
                  <a:lnTo>
                    <a:pt x="261" y="60"/>
                  </a:lnTo>
                  <a:lnTo>
                    <a:pt x="219" y="72"/>
                  </a:lnTo>
                  <a:lnTo>
                    <a:pt x="182" y="85"/>
                  </a:lnTo>
                  <a:lnTo>
                    <a:pt x="150" y="100"/>
                  </a:lnTo>
                  <a:lnTo>
                    <a:pt x="123" y="115"/>
                  </a:lnTo>
                  <a:lnTo>
                    <a:pt x="102" y="132"/>
                  </a:lnTo>
                  <a:lnTo>
                    <a:pt x="89" y="158"/>
                  </a:lnTo>
                  <a:lnTo>
                    <a:pt x="76" y="184"/>
                  </a:lnTo>
                  <a:lnTo>
                    <a:pt x="63" y="210"/>
                  </a:lnTo>
                  <a:lnTo>
                    <a:pt x="51" y="236"/>
                  </a:lnTo>
                  <a:lnTo>
                    <a:pt x="39" y="263"/>
                  </a:lnTo>
                  <a:lnTo>
                    <a:pt x="26" y="288"/>
                  </a:lnTo>
                  <a:lnTo>
                    <a:pt x="13" y="314"/>
                  </a:lnTo>
                  <a:lnTo>
                    <a:pt x="0" y="340"/>
                  </a:lnTo>
                  <a:close/>
                </a:path>
              </a:pathLst>
            </a:custGeom>
            <a:solidFill>
              <a:srgbClr val="545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6" name="Freeform 2696"/>
            <p:cNvSpPr>
              <a:spLocks/>
            </p:cNvSpPr>
            <p:nvPr/>
          </p:nvSpPr>
          <p:spPr bwMode="auto">
            <a:xfrm>
              <a:off x="1901825" y="4840288"/>
              <a:ext cx="460375" cy="84138"/>
            </a:xfrm>
            <a:custGeom>
              <a:avLst/>
              <a:gdLst>
                <a:gd name="T0" fmla="*/ 3294104 w 1739"/>
                <a:gd name="T1" fmla="*/ 20782086 h 317"/>
                <a:gd name="T2" fmla="*/ 9951936 w 1739"/>
                <a:gd name="T3" fmla="*/ 17893790 h 317"/>
                <a:gd name="T4" fmla="*/ 16890388 w 1739"/>
                <a:gd name="T5" fmla="*/ 15428043 h 317"/>
                <a:gd name="T6" fmla="*/ 23969150 w 1739"/>
                <a:gd name="T7" fmla="*/ 13314507 h 317"/>
                <a:gd name="T8" fmla="*/ 31187693 w 1739"/>
                <a:gd name="T9" fmla="*/ 11553448 h 317"/>
                <a:gd name="T10" fmla="*/ 38546810 w 1739"/>
                <a:gd name="T11" fmla="*/ 10214937 h 317"/>
                <a:gd name="T12" fmla="*/ 46115862 w 1739"/>
                <a:gd name="T13" fmla="*/ 9228638 h 317"/>
                <a:gd name="T14" fmla="*/ 53755069 w 1739"/>
                <a:gd name="T15" fmla="*/ 8665152 h 317"/>
                <a:gd name="T16" fmla="*/ 61464431 w 1739"/>
                <a:gd name="T17" fmla="*/ 8524215 h 317"/>
                <a:gd name="T18" fmla="*/ 69313838 w 1739"/>
                <a:gd name="T19" fmla="*/ 8805825 h 317"/>
                <a:gd name="T20" fmla="*/ 77303554 w 1739"/>
                <a:gd name="T21" fmla="*/ 9439912 h 317"/>
                <a:gd name="T22" fmla="*/ 85293271 w 1739"/>
                <a:gd name="T23" fmla="*/ 10496813 h 317"/>
                <a:gd name="T24" fmla="*/ 93282988 w 1739"/>
                <a:gd name="T25" fmla="*/ 12046597 h 317"/>
                <a:gd name="T26" fmla="*/ 101482905 w 1739"/>
                <a:gd name="T27" fmla="*/ 13948594 h 317"/>
                <a:gd name="T28" fmla="*/ 109542776 w 1739"/>
                <a:gd name="T29" fmla="*/ 16343740 h 317"/>
                <a:gd name="T30" fmla="*/ 117742693 w 1739"/>
                <a:gd name="T31" fmla="*/ 19091363 h 317"/>
                <a:gd name="T32" fmla="*/ 121457197 w 1739"/>
                <a:gd name="T33" fmla="*/ 19302637 h 317"/>
                <a:gd name="T34" fmla="*/ 120686022 w 1739"/>
                <a:gd name="T35" fmla="*/ 16695952 h 317"/>
                <a:gd name="T36" fmla="*/ 119845222 w 1739"/>
                <a:gd name="T37" fmla="*/ 14018930 h 317"/>
                <a:gd name="T38" fmla="*/ 119004158 w 1739"/>
                <a:gd name="T39" fmla="*/ 11412510 h 317"/>
                <a:gd name="T40" fmla="*/ 117251874 w 1739"/>
                <a:gd name="T41" fmla="*/ 8946762 h 317"/>
                <a:gd name="T42" fmla="*/ 113327170 w 1739"/>
                <a:gd name="T43" fmla="*/ 6833492 h 317"/>
                <a:gd name="T44" fmla="*/ 108000692 w 1739"/>
                <a:gd name="T45" fmla="*/ 4931230 h 317"/>
                <a:gd name="T46" fmla="*/ 101482905 w 1739"/>
                <a:gd name="T47" fmla="*/ 3452047 h 317"/>
                <a:gd name="T48" fmla="*/ 93983743 w 1739"/>
                <a:gd name="T49" fmla="*/ 2113536 h 317"/>
                <a:gd name="T50" fmla="*/ 85643781 w 1739"/>
                <a:gd name="T51" fmla="*/ 1127237 h 317"/>
                <a:gd name="T52" fmla="*/ 76813000 w 1739"/>
                <a:gd name="T53" fmla="*/ 493150 h 317"/>
                <a:gd name="T54" fmla="*/ 67631973 w 1739"/>
                <a:gd name="T55" fmla="*/ 70336 h 317"/>
                <a:gd name="T56" fmla="*/ 58310637 w 1739"/>
                <a:gd name="T57" fmla="*/ 0 h 317"/>
                <a:gd name="T58" fmla="*/ 49129610 w 1739"/>
                <a:gd name="T59" fmla="*/ 281876 h 317"/>
                <a:gd name="T60" fmla="*/ 40228674 w 1739"/>
                <a:gd name="T61" fmla="*/ 775025 h 317"/>
                <a:gd name="T62" fmla="*/ 31818557 w 1739"/>
                <a:gd name="T63" fmla="*/ 1620386 h 317"/>
                <a:gd name="T64" fmla="*/ 24179350 w 1739"/>
                <a:gd name="T65" fmla="*/ 2747358 h 317"/>
                <a:gd name="T66" fmla="*/ 17451098 w 1739"/>
                <a:gd name="T67" fmla="*/ 4226806 h 317"/>
                <a:gd name="T68" fmla="*/ 11914420 w 1739"/>
                <a:gd name="T69" fmla="*/ 5988131 h 317"/>
                <a:gd name="T70" fmla="*/ 7779517 w 1739"/>
                <a:gd name="T71" fmla="*/ 8101401 h 317"/>
                <a:gd name="T72" fmla="*/ 5536678 w 1739"/>
                <a:gd name="T73" fmla="*/ 10989697 h 317"/>
                <a:gd name="T74" fmla="*/ 3924703 w 1739"/>
                <a:gd name="T75" fmla="*/ 14230470 h 317"/>
                <a:gd name="T76" fmla="*/ 2382884 w 1739"/>
                <a:gd name="T77" fmla="*/ 17541313 h 317"/>
                <a:gd name="T78" fmla="*/ 841065 w 1739"/>
                <a:gd name="T79" fmla="*/ 20782086 h 31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9"/>
                <a:gd name="T121" fmla="*/ 0 h 317"/>
                <a:gd name="T122" fmla="*/ 1739 w 1739"/>
                <a:gd name="T123" fmla="*/ 317 h 31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9" h="317">
                  <a:moveTo>
                    <a:pt x="0" y="317"/>
                  </a:moveTo>
                  <a:lnTo>
                    <a:pt x="47" y="295"/>
                  </a:lnTo>
                  <a:lnTo>
                    <a:pt x="94" y="274"/>
                  </a:lnTo>
                  <a:lnTo>
                    <a:pt x="142" y="254"/>
                  </a:lnTo>
                  <a:lnTo>
                    <a:pt x="191" y="236"/>
                  </a:lnTo>
                  <a:lnTo>
                    <a:pt x="241" y="219"/>
                  </a:lnTo>
                  <a:lnTo>
                    <a:pt x="292" y="204"/>
                  </a:lnTo>
                  <a:lnTo>
                    <a:pt x="342" y="189"/>
                  </a:lnTo>
                  <a:lnTo>
                    <a:pt x="393" y="176"/>
                  </a:lnTo>
                  <a:lnTo>
                    <a:pt x="445" y="164"/>
                  </a:lnTo>
                  <a:lnTo>
                    <a:pt x="498" y="154"/>
                  </a:lnTo>
                  <a:lnTo>
                    <a:pt x="550" y="145"/>
                  </a:lnTo>
                  <a:lnTo>
                    <a:pt x="604" y="137"/>
                  </a:lnTo>
                  <a:lnTo>
                    <a:pt x="658" y="131"/>
                  </a:lnTo>
                  <a:lnTo>
                    <a:pt x="712" y="127"/>
                  </a:lnTo>
                  <a:lnTo>
                    <a:pt x="767" y="123"/>
                  </a:lnTo>
                  <a:lnTo>
                    <a:pt x="822" y="121"/>
                  </a:lnTo>
                  <a:lnTo>
                    <a:pt x="877" y="121"/>
                  </a:lnTo>
                  <a:lnTo>
                    <a:pt x="933" y="122"/>
                  </a:lnTo>
                  <a:lnTo>
                    <a:pt x="989" y="125"/>
                  </a:lnTo>
                  <a:lnTo>
                    <a:pt x="1046" y="129"/>
                  </a:lnTo>
                  <a:lnTo>
                    <a:pt x="1103" y="134"/>
                  </a:lnTo>
                  <a:lnTo>
                    <a:pt x="1159" y="141"/>
                  </a:lnTo>
                  <a:lnTo>
                    <a:pt x="1217" y="149"/>
                  </a:lnTo>
                  <a:lnTo>
                    <a:pt x="1275" y="159"/>
                  </a:lnTo>
                  <a:lnTo>
                    <a:pt x="1331" y="171"/>
                  </a:lnTo>
                  <a:lnTo>
                    <a:pt x="1389" y="183"/>
                  </a:lnTo>
                  <a:lnTo>
                    <a:pt x="1448" y="198"/>
                  </a:lnTo>
                  <a:lnTo>
                    <a:pt x="1506" y="214"/>
                  </a:lnTo>
                  <a:lnTo>
                    <a:pt x="1563" y="232"/>
                  </a:lnTo>
                  <a:lnTo>
                    <a:pt x="1622" y="251"/>
                  </a:lnTo>
                  <a:lnTo>
                    <a:pt x="1680" y="271"/>
                  </a:lnTo>
                  <a:lnTo>
                    <a:pt x="1739" y="294"/>
                  </a:lnTo>
                  <a:lnTo>
                    <a:pt x="1733" y="274"/>
                  </a:lnTo>
                  <a:lnTo>
                    <a:pt x="1727" y="256"/>
                  </a:lnTo>
                  <a:lnTo>
                    <a:pt x="1722" y="237"/>
                  </a:lnTo>
                  <a:lnTo>
                    <a:pt x="1716" y="218"/>
                  </a:lnTo>
                  <a:lnTo>
                    <a:pt x="1710" y="199"/>
                  </a:lnTo>
                  <a:lnTo>
                    <a:pt x="1704" y="180"/>
                  </a:lnTo>
                  <a:lnTo>
                    <a:pt x="1698" y="162"/>
                  </a:lnTo>
                  <a:lnTo>
                    <a:pt x="1693" y="143"/>
                  </a:lnTo>
                  <a:lnTo>
                    <a:pt x="1673" y="127"/>
                  </a:lnTo>
                  <a:lnTo>
                    <a:pt x="1648" y="111"/>
                  </a:lnTo>
                  <a:lnTo>
                    <a:pt x="1617" y="97"/>
                  </a:lnTo>
                  <a:lnTo>
                    <a:pt x="1582" y="83"/>
                  </a:lnTo>
                  <a:lnTo>
                    <a:pt x="1541" y="70"/>
                  </a:lnTo>
                  <a:lnTo>
                    <a:pt x="1496" y="59"/>
                  </a:lnTo>
                  <a:lnTo>
                    <a:pt x="1448" y="49"/>
                  </a:lnTo>
                  <a:lnTo>
                    <a:pt x="1396" y="39"/>
                  </a:lnTo>
                  <a:lnTo>
                    <a:pt x="1341" y="30"/>
                  </a:lnTo>
                  <a:lnTo>
                    <a:pt x="1282" y="23"/>
                  </a:lnTo>
                  <a:lnTo>
                    <a:pt x="1222" y="16"/>
                  </a:lnTo>
                  <a:lnTo>
                    <a:pt x="1160" y="11"/>
                  </a:lnTo>
                  <a:lnTo>
                    <a:pt x="1096" y="7"/>
                  </a:lnTo>
                  <a:lnTo>
                    <a:pt x="1031" y="4"/>
                  </a:lnTo>
                  <a:lnTo>
                    <a:pt x="965" y="1"/>
                  </a:lnTo>
                  <a:lnTo>
                    <a:pt x="899" y="0"/>
                  </a:lnTo>
                  <a:lnTo>
                    <a:pt x="832" y="0"/>
                  </a:lnTo>
                  <a:lnTo>
                    <a:pt x="766" y="1"/>
                  </a:lnTo>
                  <a:lnTo>
                    <a:pt x="701" y="4"/>
                  </a:lnTo>
                  <a:lnTo>
                    <a:pt x="637" y="7"/>
                  </a:lnTo>
                  <a:lnTo>
                    <a:pt x="574" y="11"/>
                  </a:lnTo>
                  <a:lnTo>
                    <a:pt x="513" y="16"/>
                  </a:lnTo>
                  <a:lnTo>
                    <a:pt x="454" y="23"/>
                  </a:lnTo>
                  <a:lnTo>
                    <a:pt x="398" y="30"/>
                  </a:lnTo>
                  <a:lnTo>
                    <a:pt x="345" y="39"/>
                  </a:lnTo>
                  <a:lnTo>
                    <a:pt x="295" y="50"/>
                  </a:lnTo>
                  <a:lnTo>
                    <a:pt x="249" y="60"/>
                  </a:lnTo>
                  <a:lnTo>
                    <a:pt x="207" y="72"/>
                  </a:lnTo>
                  <a:lnTo>
                    <a:pt x="170" y="85"/>
                  </a:lnTo>
                  <a:lnTo>
                    <a:pt x="138" y="100"/>
                  </a:lnTo>
                  <a:lnTo>
                    <a:pt x="111" y="115"/>
                  </a:lnTo>
                  <a:lnTo>
                    <a:pt x="90" y="132"/>
                  </a:lnTo>
                  <a:lnTo>
                    <a:pt x="79" y="156"/>
                  </a:lnTo>
                  <a:lnTo>
                    <a:pt x="67" y="178"/>
                  </a:lnTo>
                  <a:lnTo>
                    <a:pt x="56" y="202"/>
                  </a:lnTo>
                  <a:lnTo>
                    <a:pt x="45" y="225"/>
                  </a:lnTo>
                  <a:lnTo>
                    <a:pt x="34" y="249"/>
                  </a:lnTo>
                  <a:lnTo>
                    <a:pt x="22" y="271"/>
                  </a:lnTo>
                  <a:lnTo>
                    <a:pt x="12" y="295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rgbClr val="56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7" name="Freeform 2697"/>
            <p:cNvSpPr>
              <a:spLocks/>
            </p:cNvSpPr>
            <p:nvPr/>
          </p:nvSpPr>
          <p:spPr bwMode="auto">
            <a:xfrm>
              <a:off x="1905000" y="4840288"/>
              <a:ext cx="454025" cy="77788"/>
            </a:xfrm>
            <a:custGeom>
              <a:avLst/>
              <a:gdLst>
                <a:gd name="T0" fmla="*/ 3297906 w 1714"/>
                <a:gd name="T1" fmla="*/ 18912504 h 295"/>
                <a:gd name="T2" fmla="*/ 9963915 w 1714"/>
                <a:gd name="T3" fmla="*/ 16131385 h 295"/>
                <a:gd name="T4" fmla="*/ 16699855 w 1714"/>
                <a:gd name="T5" fmla="*/ 13628194 h 295"/>
                <a:gd name="T6" fmla="*/ 23576453 w 1714"/>
                <a:gd name="T7" fmla="*/ 11542157 h 295"/>
                <a:gd name="T8" fmla="*/ 30663376 w 1714"/>
                <a:gd name="T9" fmla="*/ 9873539 h 295"/>
                <a:gd name="T10" fmla="*/ 37820494 w 1714"/>
                <a:gd name="T11" fmla="*/ 8482847 h 295"/>
                <a:gd name="T12" fmla="*/ 45118006 w 1714"/>
                <a:gd name="T13" fmla="*/ 7648538 h 295"/>
                <a:gd name="T14" fmla="*/ 52555645 w 1714"/>
                <a:gd name="T15" fmla="*/ 7022806 h 295"/>
                <a:gd name="T16" fmla="*/ 60133942 w 1714"/>
                <a:gd name="T17" fmla="*/ 6813965 h 295"/>
                <a:gd name="T18" fmla="*/ 67782171 w 1714"/>
                <a:gd name="T19" fmla="*/ 7022806 h 295"/>
                <a:gd name="T20" fmla="*/ 75570792 w 1714"/>
                <a:gd name="T21" fmla="*/ 7648538 h 295"/>
                <a:gd name="T22" fmla="*/ 83429610 w 1714"/>
                <a:gd name="T23" fmla="*/ 8691425 h 295"/>
                <a:gd name="T24" fmla="*/ 91358360 w 1714"/>
                <a:gd name="T25" fmla="*/ 10082116 h 295"/>
                <a:gd name="T26" fmla="*/ 99568159 w 1714"/>
                <a:gd name="T27" fmla="*/ 11889962 h 295"/>
                <a:gd name="T28" fmla="*/ 107707498 w 1714"/>
                <a:gd name="T29" fmla="*/ 14114962 h 295"/>
                <a:gd name="T30" fmla="*/ 116057425 w 1714"/>
                <a:gd name="T31" fmla="*/ 16757117 h 295"/>
                <a:gd name="T32" fmla="*/ 117952198 w 1714"/>
                <a:gd name="T33" fmla="*/ 9942889 h 295"/>
                <a:gd name="T34" fmla="*/ 114794420 w 1714"/>
                <a:gd name="T35" fmla="*/ 7717888 h 295"/>
                <a:gd name="T36" fmla="*/ 110163577 w 1714"/>
                <a:gd name="T37" fmla="*/ 5771079 h 295"/>
                <a:gd name="T38" fmla="*/ 104129071 w 1714"/>
                <a:gd name="T39" fmla="*/ 4102460 h 295"/>
                <a:gd name="T40" fmla="*/ 97112345 w 1714"/>
                <a:gd name="T41" fmla="*/ 2711769 h 295"/>
                <a:gd name="T42" fmla="*/ 89113134 w 1714"/>
                <a:gd name="T43" fmla="*/ 1599269 h 295"/>
                <a:gd name="T44" fmla="*/ 80552618 w 1714"/>
                <a:gd name="T45" fmla="*/ 764959 h 295"/>
                <a:gd name="T46" fmla="*/ 71500991 w 1714"/>
                <a:gd name="T47" fmla="*/ 278191 h 295"/>
                <a:gd name="T48" fmla="*/ 62238775 w 1714"/>
                <a:gd name="T49" fmla="*/ 0 h 295"/>
                <a:gd name="T50" fmla="*/ 52906627 w 1714"/>
                <a:gd name="T51" fmla="*/ 69614 h 295"/>
                <a:gd name="T52" fmla="*/ 43855001 w 1714"/>
                <a:gd name="T53" fmla="*/ 486768 h 295"/>
                <a:gd name="T54" fmla="*/ 35154091 w 1714"/>
                <a:gd name="T55" fmla="*/ 1112500 h 295"/>
                <a:gd name="T56" fmla="*/ 27084684 w 1714"/>
                <a:gd name="T57" fmla="*/ 2086037 h 295"/>
                <a:gd name="T58" fmla="*/ 19857369 w 1714"/>
                <a:gd name="T59" fmla="*/ 3476464 h 295"/>
                <a:gd name="T60" fmla="*/ 13682735 w 1714"/>
                <a:gd name="T61" fmla="*/ 5006383 h 295"/>
                <a:gd name="T62" fmla="*/ 8841038 w 1714"/>
                <a:gd name="T63" fmla="*/ 6953192 h 295"/>
                <a:gd name="T64" fmla="*/ 5473200 w 1714"/>
                <a:gd name="T65" fmla="*/ 9178193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4"/>
                <a:gd name="T100" fmla="*/ 0 h 295"/>
                <a:gd name="T101" fmla="*/ 1714 w 1714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4" h="295">
                  <a:moveTo>
                    <a:pt x="0" y="295"/>
                  </a:moveTo>
                  <a:lnTo>
                    <a:pt x="47" y="272"/>
                  </a:lnTo>
                  <a:lnTo>
                    <a:pt x="94" y="252"/>
                  </a:lnTo>
                  <a:lnTo>
                    <a:pt x="142" y="232"/>
                  </a:lnTo>
                  <a:lnTo>
                    <a:pt x="190" y="213"/>
                  </a:lnTo>
                  <a:lnTo>
                    <a:pt x="238" y="196"/>
                  </a:lnTo>
                  <a:lnTo>
                    <a:pt x="287" y="181"/>
                  </a:lnTo>
                  <a:lnTo>
                    <a:pt x="336" y="166"/>
                  </a:lnTo>
                  <a:lnTo>
                    <a:pt x="386" y="153"/>
                  </a:lnTo>
                  <a:lnTo>
                    <a:pt x="437" y="142"/>
                  </a:lnTo>
                  <a:lnTo>
                    <a:pt x="488" y="132"/>
                  </a:lnTo>
                  <a:lnTo>
                    <a:pt x="539" y="122"/>
                  </a:lnTo>
                  <a:lnTo>
                    <a:pt x="591" y="115"/>
                  </a:lnTo>
                  <a:lnTo>
                    <a:pt x="643" y="110"/>
                  </a:lnTo>
                  <a:lnTo>
                    <a:pt x="696" y="104"/>
                  </a:lnTo>
                  <a:lnTo>
                    <a:pt x="749" y="101"/>
                  </a:lnTo>
                  <a:lnTo>
                    <a:pt x="802" y="99"/>
                  </a:lnTo>
                  <a:lnTo>
                    <a:pt x="857" y="98"/>
                  </a:lnTo>
                  <a:lnTo>
                    <a:pt x="911" y="99"/>
                  </a:lnTo>
                  <a:lnTo>
                    <a:pt x="966" y="101"/>
                  </a:lnTo>
                  <a:lnTo>
                    <a:pt x="1021" y="105"/>
                  </a:lnTo>
                  <a:lnTo>
                    <a:pt x="1077" y="110"/>
                  </a:lnTo>
                  <a:lnTo>
                    <a:pt x="1132" y="117"/>
                  </a:lnTo>
                  <a:lnTo>
                    <a:pt x="1189" y="125"/>
                  </a:lnTo>
                  <a:lnTo>
                    <a:pt x="1246" y="134"/>
                  </a:lnTo>
                  <a:lnTo>
                    <a:pt x="1302" y="145"/>
                  </a:lnTo>
                  <a:lnTo>
                    <a:pt x="1360" y="158"/>
                  </a:lnTo>
                  <a:lnTo>
                    <a:pt x="1419" y="171"/>
                  </a:lnTo>
                  <a:lnTo>
                    <a:pt x="1477" y="187"/>
                  </a:lnTo>
                  <a:lnTo>
                    <a:pt x="1535" y="203"/>
                  </a:lnTo>
                  <a:lnTo>
                    <a:pt x="1594" y="222"/>
                  </a:lnTo>
                  <a:lnTo>
                    <a:pt x="1654" y="241"/>
                  </a:lnTo>
                  <a:lnTo>
                    <a:pt x="1714" y="263"/>
                  </a:lnTo>
                  <a:lnTo>
                    <a:pt x="1681" y="143"/>
                  </a:lnTo>
                  <a:lnTo>
                    <a:pt x="1661" y="127"/>
                  </a:lnTo>
                  <a:lnTo>
                    <a:pt x="1636" y="111"/>
                  </a:lnTo>
                  <a:lnTo>
                    <a:pt x="1605" y="97"/>
                  </a:lnTo>
                  <a:lnTo>
                    <a:pt x="1570" y="83"/>
                  </a:lnTo>
                  <a:lnTo>
                    <a:pt x="1529" y="70"/>
                  </a:lnTo>
                  <a:lnTo>
                    <a:pt x="1484" y="59"/>
                  </a:lnTo>
                  <a:lnTo>
                    <a:pt x="1436" y="49"/>
                  </a:lnTo>
                  <a:lnTo>
                    <a:pt x="1384" y="39"/>
                  </a:lnTo>
                  <a:lnTo>
                    <a:pt x="1329" y="30"/>
                  </a:lnTo>
                  <a:lnTo>
                    <a:pt x="1270" y="23"/>
                  </a:lnTo>
                  <a:lnTo>
                    <a:pt x="1210" y="16"/>
                  </a:lnTo>
                  <a:lnTo>
                    <a:pt x="1148" y="11"/>
                  </a:lnTo>
                  <a:lnTo>
                    <a:pt x="1084" y="7"/>
                  </a:lnTo>
                  <a:lnTo>
                    <a:pt x="1019" y="4"/>
                  </a:lnTo>
                  <a:lnTo>
                    <a:pt x="953" y="1"/>
                  </a:lnTo>
                  <a:lnTo>
                    <a:pt x="887" y="0"/>
                  </a:lnTo>
                  <a:lnTo>
                    <a:pt x="820" y="0"/>
                  </a:lnTo>
                  <a:lnTo>
                    <a:pt x="754" y="1"/>
                  </a:lnTo>
                  <a:lnTo>
                    <a:pt x="689" y="4"/>
                  </a:lnTo>
                  <a:lnTo>
                    <a:pt x="625" y="7"/>
                  </a:lnTo>
                  <a:lnTo>
                    <a:pt x="562" y="11"/>
                  </a:lnTo>
                  <a:lnTo>
                    <a:pt x="501" y="16"/>
                  </a:lnTo>
                  <a:lnTo>
                    <a:pt x="442" y="23"/>
                  </a:lnTo>
                  <a:lnTo>
                    <a:pt x="386" y="30"/>
                  </a:lnTo>
                  <a:lnTo>
                    <a:pt x="333" y="39"/>
                  </a:lnTo>
                  <a:lnTo>
                    <a:pt x="283" y="50"/>
                  </a:lnTo>
                  <a:lnTo>
                    <a:pt x="237" y="60"/>
                  </a:lnTo>
                  <a:lnTo>
                    <a:pt x="195" y="72"/>
                  </a:lnTo>
                  <a:lnTo>
                    <a:pt x="158" y="85"/>
                  </a:lnTo>
                  <a:lnTo>
                    <a:pt x="126" y="100"/>
                  </a:lnTo>
                  <a:lnTo>
                    <a:pt x="99" y="115"/>
                  </a:lnTo>
                  <a:lnTo>
                    <a:pt x="78" y="132"/>
                  </a:lnTo>
                  <a:lnTo>
                    <a:pt x="0" y="295"/>
                  </a:lnTo>
                  <a:close/>
                </a:path>
              </a:pathLst>
            </a:custGeom>
            <a:solidFill>
              <a:srgbClr val="595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8" name="Freeform 2698"/>
            <p:cNvSpPr>
              <a:spLocks/>
            </p:cNvSpPr>
            <p:nvPr/>
          </p:nvSpPr>
          <p:spPr bwMode="auto">
            <a:xfrm>
              <a:off x="2025650" y="4973638"/>
              <a:ext cx="209550" cy="71438"/>
            </a:xfrm>
            <a:custGeom>
              <a:avLst/>
              <a:gdLst>
                <a:gd name="T0" fmla="*/ 492575 w 790"/>
                <a:gd name="T1" fmla="*/ 6779021 h 273"/>
                <a:gd name="T2" fmla="*/ 1125734 w 790"/>
                <a:gd name="T3" fmla="*/ 6094211 h 273"/>
                <a:gd name="T4" fmla="*/ 1899743 w 790"/>
                <a:gd name="T5" fmla="*/ 5546520 h 273"/>
                <a:gd name="T6" fmla="*/ 2884628 w 790"/>
                <a:gd name="T7" fmla="*/ 4930269 h 273"/>
                <a:gd name="T8" fmla="*/ 3869778 w 790"/>
                <a:gd name="T9" fmla="*/ 4382316 h 273"/>
                <a:gd name="T10" fmla="*/ 5136097 w 790"/>
                <a:gd name="T11" fmla="*/ 3834624 h 273"/>
                <a:gd name="T12" fmla="*/ 6472973 w 790"/>
                <a:gd name="T13" fmla="*/ 3355231 h 273"/>
                <a:gd name="T14" fmla="*/ 7880141 w 790"/>
                <a:gd name="T15" fmla="*/ 2807540 h 273"/>
                <a:gd name="T16" fmla="*/ 9498451 w 790"/>
                <a:gd name="T17" fmla="*/ 2396706 h 273"/>
                <a:gd name="T18" fmla="*/ 11116760 w 790"/>
                <a:gd name="T19" fmla="*/ 1917312 h 273"/>
                <a:gd name="T20" fmla="*/ 12875654 w 790"/>
                <a:gd name="T21" fmla="*/ 1575038 h 273"/>
                <a:gd name="T22" fmla="*/ 14705105 w 790"/>
                <a:gd name="T23" fmla="*/ 1164204 h 273"/>
                <a:gd name="T24" fmla="*/ 16604848 w 790"/>
                <a:gd name="T25" fmla="*/ 890227 h 273"/>
                <a:gd name="T26" fmla="*/ 18574883 w 790"/>
                <a:gd name="T27" fmla="*/ 616251 h 273"/>
                <a:gd name="T28" fmla="*/ 20615211 w 790"/>
                <a:gd name="T29" fmla="*/ 410834 h 273"/>
                <a:gd name="T30" fmla="*/ 22726095 w 790"/>
                <a:gd name="T31" fmla="*/ 273977 h 273"/>
                <a:gd name="T32" fmla="*/ 24836715 w 790"/>
                <a:gd name="T33" fmla="*/ 68560 h 273"/>
                <a:gd name="T34" fmla="*/ 26947599 w 790"/>
                <a:gd name="T35" fmla="*/ 0 h 273"/>
                <a:gd name="T36" fmla="*/ 28987927 w 790"/>
                <a:gd name="T37" fmla="*/ 0 h 273"/>
                <a:gd name="T38" fmla="*/ 31169104 w 790"/>
                <a:gd name="T39" fmla="*/ 68560 h 273"/>
                <a:gd name="T40" fmla="*/ 33279988 w 790"/>
                <a:gd name="T41" fmla="*/ 273977 h 273"/>
                <a:gd name="T42" fmla="*/ 35461165 w 790"/>
                <a:gd name="T43" fmla="*/ 410834 h 273"/>
                <a:gd name="T44" fmla="*/ 37571784 w 790"/>
                <a:gd name="T45" fmla="*/ 684810 h 273"/>
                <a:gd name="T46" fmla="*/ 39682669 w 790"/>
                <a:gd name="T47" fmla="*/ 958525 h 273"/>
                <a:gd name="T48" fmla="*/ 41722997 w 790"/>
                <a:gd name="T49" fmla="*/ 1369621 h 273"/>
                <a:gd name="T50" fmla="*/ 43693032 w 790"/>
                <a:gd name="T51" fmla="*/ 1848753 h 273"/>
                <a:gd name="T52" fmla="*/ 45663067 w 790"/>
                <a:gd name="T53" fmla="*/ 2396706 h 273"/>
                <a:gd name="T54" fmla="*/ 47492518 w 790"/>
                <a:gd name="T55" fmla="*/ 3012957 h 273"/>
                <a:gd name="T56" fmla="*/ 49321704 w 790"/>
                <a:gd name="T57" fmla="*/ 3697767 h 273"/>
                <a:gd name="T58" fmla="*/ 51080863 w 790"/>
                <a:gd name="T59" fmla="*/ 4519435 h 273"/>
                <a:gd name="T60" fmla="*/ 52628615 w 790"/>
                <a:gd name="T61" fmla="*/ 5409662 h 273"/>
                <a:gd name="T62" fmla="*/ 54106341 w 790"/>
                <a:gd name="T63" fmla="*/ 6299628 h 273"/>
                <a:gd name="T64" fmla="*/ 55583801 w 790"/>
                <a:gd name="T65" fmla="*/ 7395272 h 273"/>
                <a:gd name="T66" fmla="*/ 55583801 w 790"/>
                <a:gd name="T67" fmla="*/ 18693728 h 273"/>
                <a:gd name="T68" fmla="*/ 0 w 790"/>
                <a:gd name="T69" fmla="*/ 18693728 h 273"/>
                <a:gd name="T70" fmla="*/ 0 w 790"/>
                <a:gd name="T71" fmla="*/ 16707857 h 273"/>
                <a:gd name="T72" fmla="*/ 70292 w 790"/>
                <a:gd name="T73" fmla="*/ 12325541 h 273"/>
                <a:gd name="T74" fmla="*/ 211142 w 790"/>
                <a:gd name="T75" fmla="*/ 8216940 h 273"/>
                <a:gd name="T76" fmla="*/ 492575 w 790"/>
                <a:gd name="T77" fmla="*/ 6779021 h 2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90"/>
                <a:gd name="T118" fmla="*/ 0 h 273"/>
                <a:gd name="T119" fmla="*/ 790 w 790"/>
                <a:gd name="T120" fmla="*/ 273 h 27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90" h="273">
                  <a:moveTo>
                    <a:pt x="7" y="99"/>
                  </a:moveTo>
                  <a:lnTo>
                    <a:pt x="16" y="89"/>
                  </a:lnTo>
                  <a:lnTo>
                    <a:pt x="27" y="81"/>
                  </a:lnTo>
                  <a:lnTo>
                    <a:pt x="41" y="72"/>
                  </a:lnTo>
                  <a:lnTo>
                    <a:pt x="55" y="64"/>
                  </a:lnTo>
                  <a:lnTo>
                    <a:pt x="73" y="56"/>
                  </a:lnTo>
                  <a:lnTo>
                    <a:pt x="92" y="49"/>
                  </a:lnTo>
                  <a:lnTo>
                    <a:pt x="112" y="41"/>
                  </a:lnTo>
                  <a:lnTo>
                    <a:pt x="135" y="35"/>
                  </a:lnTo>
                  <a:lnTo>
                    <a:pt x="158" y="28"/>
                  </a:lnTo>
                  <a:lnTo>
                    <a:pt x="183" y="23"/>
                  </a:lnTo>
                  <a:lnTo>
                    <a:pt x="209" y="17"/>
                  </a:lnTo>
                  <a:lnTo>
                    <a:pt x="236" y="13"/>
                  </a:lnTo>
                  <a:lnTo>
                    <a:pt x="264" y="9"/>
                  </a:lnTo>
                  <a:lnTo>
                    <a:pt x="293" y="6"/>
                  </a:lnTo>
                  <a:lnTo>
                    <a:pt x="323" y="4"/>
                  </a:lnTo>
                  <a:lnTo>
                    <a:pt x="353" y="1"/>
                  </a:lnTo>
                  <a:lnTo>
                    <a:pt x="383" y="0"/>
                  </a:lnTo>
                  <a:lnTo>
                    <a:pt x="412" y="0"/>
                  </a:lnTo>
                  <a:lnTo>
                    <a:pt x="443" y="1"/>
                  </a:lnTo>
                  <a:lnTo>
                    <a:pt x="473" y="4"/>
                  </a:lnTo>
                  <a:lnTo>
                    <a:pt x="504" y="6"/>
                  </a:lnTo>
                  <a:lnTo>
                    <a:pt x="534" y="10"/>
                  </a:lnTo>
                  <a:lnTo>
                    <a:pt x="564" y="14"/>
                  </a:lnTo>
                  <a:lnTo>
                    <a:pt x="593" y="20"/>
                  </a:lnTo>
                  <a:lnTo>
                    <a:pt x="621" y="27"/>
                  </a:lnTo>
                  <a:lnTo>
                    <a:pt x="649" y="35"/>
                  </a:lnTo>
                  <a:lnTo>
                    <a:pt x="675" y="44"/>
                  </a:lnTo>
                  <a:lnTo>
                    <a:pt x="701" y="54"/>
                  </a:lnTo>
                  <a:lnTo>
                    <a:pt x="726" y="66"/>
                  </a:lnTo>
                  <a:lnTo>
                    <a:pt x="748" y="79"/>
                  </a:lnTo>
                  <a:lnTo>
                    <a:pt x="769" y="92"/>
                  </a:lnTo>
                  <a:lnTo>
                    <a:pt x="790" y="108"/>
                  </a:lnTo>
                  <a:lnTo>
                    <a:pt x="790" y="273"/>
                  </a:lnTo>
                  <a:lnTo>
                    <a:pt x="0" y="273"/>
                  </a:lnTo>
                  <a:lnTo>
                    <a:pt x="0" y="244"/>
                  </a:lnTo>
                  <a:lnTo>
                    <a:pt x="1" y="180"/>
                  </a:lnTo>
                  <a:lnTo>
                    <a:pt x="3" y="120"/>
                  </a:lnTo>
                  <a:lnTo>
                    <a:pt x="7" y="99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9" name="Freeform 2699"/>
            <p:cNvSpPr>
              <a:spLocks/>
            </p:cNvSpPr>
            <p:nvPr/>
          </p:nvSpPr>
          <p:spPr bwMode="auto">
            <a:xfrm>
              <a:off x="2025650" y="4976813"/>
              <a:ext cx="200025" cy="65088"/>
            </a:xfrm>
            <a:custGeom>
              <a:avLst/>
              <a:gdLst>
                <a:gd name="T0" fmla="*/ 566028 w 752"/>
                <a:gd name="T1" fmla="*/ 6655114 h 242"/>
                <a:gd name="T2" fmla="*/ 1132056 w 752"/>
                <a:gd name="T3" fmla="*/ 6076583 h 242"/>
                <a:gd name="T4" fmla="*/ 1910345 w 752"/>
                <a:gd name="T5" fmla="*/ 5425434 h 242"/>
                <a:gd name="T6" fmla="*/ 2830141 w 752"/>
                <a:gd name="T7" fmla="*/ 4846635 h 242"/>
                <a:gd name="T8" fmla="*/ 3749937 w 752"/>
                <a:gd name="T9" fmla="*/ 4268105 h 242"/>
                <a:gd name="T10" fmla="*/ 5023234 w 752"/>
                <a:gd name="T11" fmla="*/ 3761656 h 242"/>
                <a:gd name="T12" fmla="*/ 6296798 w 752"/>
                <a:gd name="T13" fmla="*/ 3182857 h 242"/>
                <a:gd name="T14" fmla="*/ 7641115 w 752"/>
                <a:gd name="T15" fmla="*/ 2748758 h 242"/>
                <a:gd name="T16" fmla="*/ 9056185 w 752"/>
                <a:gd name="T17" fmla="*/ 2242577 h 242"/>
                <a:gd name="T18" fmla="*/ 10683516 w 752"/>
                <a:gd name="T19" fmla="*/ 1880828 h 242"/>
                <a:gd name="T20" fmla="*/ 12310581 w 752"/>
                <a:gd name="T21" fmla="*/ 1519079 h 242"/>
                <a:gd name="T22" fmla="*/ 14079419 w 752"/>
                <a:gd name="T23" fmla="*/ 1084979 h 242"/>
                <a:gd name="T24" fmla="*/ 15848257 w 752"/>
                <a:gd name="T25" fmla="*/ 795849 h 242"/>
                <a:gd name="T26" fmla="*/ 17758603 w 752"/>
                <a:gd name="T27" fmla="*/ 578799 h 242"/>
                <a:gd name="T28" fmla="*/ 19668682 w 752"/>
                <a:gd name="T29" fmla="*/ 361749 h 242"/>
                <a:gd name="T30" fmla="*/ 21649780 w 752"/>
                <a:gd name="T31" fmla="*/ 217050 h 242"/>
                <a:gd name="T32" fmla="*/ 23560125 w 752"/>
                <a:gd name="T33" fmla="*/ 0 h 242"/>
                <a:gd name="T34" fmla="*/ 25611978 w 752"/>
                <a:gd name="T35" fmla="*/ 0 h 242"/>
                <a:gd name="T36" fmla="*/ 27663564 w 752"/>
                <a:gd name="T37" fmla="*/ 0 h 242"/>
                <a:gd name="T38" fmla="*/ 29644663 w 752"/>
                <a:gd name="T39" fmla="*/ 0 h 242"/>
                <a:gd name="T40" fmla="*/ 31696515 w 752"/>
                <a:gd name="T41" fmla="*/ 217050 h 242"/>
                <a:gd name="T42" fmla="*/ 33748367 w 752"/>
                <a:gd name="T43" fmla="*/ 361749 h 242"/>
                <a:gd name="T44" fmla="*/ 35799953 w 752"/>
                <a:gd name="T45" fmla="*/ 651149 h 242"/>
                <a:gd name="T46" fmla="*/ 37710298 w 752"/>
                <a:gd name="T47" fmla="*/ 940280 h 242"/>
                <a:gd name="T48" fmla="*/ 39691397 w 752"/>
                <a:gd name="T49" fmla="*/ 1374379 h 242"/>
                <a:gd name="T50" fmla="*/ 41672496 w 752"/>
                <a:gd name="T51" fmla="*/ 1808478 h 242"/>
                <a:gd name="T52" fmla="*/ 43511821 w 752"/>
                <a:gd name="T53" fmla="*/ 2387277 h 242"/>
                <a:gd name="T54" fmla="*/ 45280659 w 752"/>
                <a:gd name="T55" fmla="*/ 2965807 h 242"/>
                <a:gd name="T56" fmla="*/ 47120251 w 752"/>
                <a:gd name="T57" fmla="*/ 3689306 h 242"/>
                <a:gd name="T58" fmla="*/ 48747582 w 752"/>
                <a:gd name="T59" fmla="*/ 4412536 h 242"/>
                <a:gd name="T60" fmla="*/ 50374647 w 752"/>
                <a:gd name="T61" fmla="*/ 5353085 h 242"/>
                <a:gd name="T62" fmla="*/ 51789718 w 752"/>
                <a:gd name="T63" fmla="*/ 6293364 h 242"/>
                <a:gd name="T64" fmla="*/ 53204788 w 752"/>
                <a:gd name="T65" fmla="*/ 7378612 h 242"/>
                <a:gd name="T66" fmla="*/ 53204788 w 752"/>
                <a:gd name="T67" fmla="*/ 17505982 h 242"/>
                <a:gd name="T68" fmla="*/ 0 w 752"/>
                <a:gd name="T69" fmla="*/ 17505982 h 242"/>
                <a:gd name="T70" fmla="*/ 0 w 752"/>
                <a:gd name="T71" fmla="*/ 15697504 h 242"/>
                <a:gd name="T72" fmla="*/ 70754 w 752"/>
                <a:gd name="T73" fmla="*/ 11718799 h 242"/>
                <a:gd name="T74" fmla="*/ 212261 w 752"/>
                <a:gd name="T75" fmla="*/ 7957142 h 242"/>
                <a:gd name="T76" fmla="*/ 566028 w 752"/>
                <a:gd name="T77" fmla="*/ 6655114 h 2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52"/>
                <a:gd name="T118" fmla="*/ 0 h 242"/>
                <a:gd name="T119" fmla="*/ 752 w 752"/>
                <a:gd name="T120" fmla="*/ 242 h 2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52" h="242">
                  <a:moveTo>
                    <a:pt x="8" y="92"/>
                  </a:moveTo>
                  <a:lnTo>
                    <a:pt x="16" y="84"/>
                  </a:lnTo>
                  <a:lnTo>
                    <a:pt x="27" y="75"/>
                  </a:lnTo>
                  <a:lnTo>
                    <a:pt x="40" y="67"/>
                  </a:lnTo>
                  <a:lnTo>
                    <a:pt x="53" y="59"/>
                  </a:lnTo>
                  <a:lnTo>
                    <a:pt x="71" y="52"/>
                  </a:lnTo>
                  <a:lnTo>
                    <a:pt x="89" y="44"/>
                  </a:lnTo>
                  <a:lnTo>
                    <a:pt x="108" y="38"/>
                  </a:lnTo>
                  <a:lnTo>
                    <a:pt x="128" y="31"/>
                  </a:lnTo>
                  <a:lnTo>
                    <a:pt x="151" y="26"/>
                  </a:lnTo>
                  <a:lnTo>
                    <a:pt x="174" y="21"/>
                  </a:lnTo>
                  <a:lnTo>
                    <a:pt x="199" y="15"/>
                  </a:lnTo>
                  <a:lnTo>
                    <a:pt x="224" y="11"/>
                  </a:lnTo>
                  <a:lnTo>
                    <a:pt x="251" y="8"/>
                  </a:lnTo>
                  <a:lnTo>
                    <a:pt x="278" y="5"/>
                  </a:lnTo>
                  <a:lnTo>
                    <a:pt x="306" y="3"/>
                  </a:lnTo>
                  <a:lnTo>
                    <a:pt x="333" y="0"/>
                  </a:lnTo>
                  <a:lnTo>
                    <a:pt x="362" y="0"/>
                  </a:lnTo>
                  <a:lnTo>
                    <a:pt x="391" y="0"/>
                  </a:lnTo>
                  <a:lnTo>
                    <a:pt x="419" y="0"/>
                  </a:lnTo>
                  <a:lnTo>
                    <a:pt x="448" y="3"/>
                  </a:lnTo>
                  <a:lnTo>
                    <a:pt x="477" y="5"/>
                  </a:lnTo>
                  <a:lnTo>
                    <a:pt x="506" y="9"/>
                  </a:lnTo>
                  <a:lnTo>
                    <a:pt x="533" y="13"/>
                  </a:lnTo>
                  <a:lnTo>
                    <a:pt x="561" y="19"/>
                  </a:lnTo>
                  <a:lnTo>
                    <a:pt x="589" y="25"/>
                  </a:lnTo>
                  <a:lnTo>
                    <a:pt x="615" y="33"/>
                  </a:lnTo>
                  <a:lnTo>
                    <a:pt x="640" y="41"/>
                  </a:lnTo>
                  <a:lnTo>
                    <a:pt x="666" y="51"/>
                  </a:lnTo>
                  <a:lnTo>
                    <a:pt x="689" y="61"/>
                  </a:lnTo>
                  <a:lnTo>
                    <a:pt x="712" y="74"/>
                  </a:lnTo>
                  <a:lnTo>
                    <a:pt x="732" y="87"/>
                  </a:lnTo>
                  <a:lnTo>
                    <a:pt x="752" y="102"/>
                  </a:lnTo>
                  <a:lnTo>
                    <a:pt x="752" y="242"/>
                  </a:lnTo>
                  <a:lnTo>
                    <a:pt x="0" y="242"/>
                  </a:lnTo>
                  <a:lnTo>
                    <a:pt x="0" y="217"/>
                  </a:lnTo>
                  <a:lnTo>
                    <a:pt x="1" y="162"/>
                  </a:lnTo>
                  <a:lnTo>
                    <a:pt x="3" y="110"/>
                  </a:lnTo>
                  <a:lnTo>
                    <a:pt x="8" y="92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0" name="Freeform 2700"/>
            <p:cNvSpPr>
              <a:spLocks/>
            </p:cNvSpPr>
            <p:nvPr/>
          </p:nvSpPr>
          <p:spPr bwMode="auto">
            <a:xfrm>
              <a:off x="2092325" y="4921250"/>
              <a:ext cx="77788" cy="23813"/>
            </a:xfrm>
            <a:custGeom>
              <a:avLst/>
              <a:gdLst>
                <a:gd name="T0" fmla="*/ 10361202 w 293"/>
                <a:gd name="T1" fmla="*/ 0 h 89"/>
                <a:gd name="T2" fmla="*/ 12475549 w 293"/>
                <a:gd name="T3" fmla="*/ 71707 h 89"/>
                <a:gd name="T4" fmla="*/ 14308213 w 293"/>
                <a:gd name="T5" fmla="*/ 286291 h 89"/>
                <a:gd name="T6" fmla="*/ 16140877 w 293"/>
                <a:gd name="T7" fmla="*/ 572582 h 89"/>
                <a:gd name="T8" fmla="*/ 17620973 w 293"/>
                <a:gd name="T9" fmla="*/ 930580 h 89"/>
                <a:gd name="T10" fmla="*/ 18889741 w 293"/>
                <a:gd name="T11" fmla="*/ 1431723 h 89"/>
                <a:gd name="T12" fmla="*/ 19805940 w 293"/>
                <a:gd name="T13" fmla="*/ 1932866 h 89"/>
                <a:gd name="T14" fmla="*/ 20440456 w 293"/>
                <a:gd name="T15" fmla="*/ 2577155 h 89"/>
                <a:gd name="T16" fmla="*/ 20651785 w 293"/>
                <a:gd name="T17" fmla="*/ 3150005 h 89"/>
                <a:gd name="T18" fmla="*/ 20440456 w 293"/>
                <a:gd name="T19" fmla="*/ 3794294 h 89"/>
                <a:gd name="T20" fmla="*/ 19805940 w 293"/>
                <a:gd name="T21" fmla="*/ 4366876 h 89"/>
                <a:gd name="T22" fmla="*/ 18889741 w 293"/>
                <a:gd name="T23" fmla="*/ 4939726 h 89"/>
                <a:gd name="T24" fmla="*/ 17620973 w 293"/>
                <a:gd name="T25" fmla="*/ 5440869 h 89"/>
                <a:gd name="T26" fmla="*/ 16140877 w 293"/>
                <a:gd name="T27" fmla="*/ 5870306 h 89"/>
                <a:gd name="T28" fmla="*/ 14308213 w 293"/>
                <a:gd name="T29" fmla="*/ 6156597 h 89"/>
                <a:gd name="T30" fmla="*/ 12475549 w 293"/>
                <a:gd name="T31" fmla="*/ 6299743 h 89"/>
                <a:gd name="T32" fmla="*/ 10361202 w 293"/>
                <a:gd name="T33" fmla="*/ 6371449 h 89"/>
                <a:gd name="T34" fmla="*/ 8317210 w 293"/>
                <a:gd name="T35" fmla="*/ 6299743 h 89"/>
                <a:gd name="T36" fmla="*/ 6343572 w 293"/>
                <a:gd name="T37" fmla="*/ 6156597 h 89"/>
                <a:gd name="T38" fmla="*/ 4581527 w 293"/>
                <a:gd name="T39" fmla="*/ 5870306 h 89"/>
                <a:gd name="T40" fmla="*/ 3101166 w 293"/>
                <a:gd name="T41" fmla="*/ 5440869 h 89"/>
                <a:gd name="T42" fmla="*/ 1832664 w 293"/>
                <a:gd name="T43" fmla="*/ 4939726 h 89"/>
                <a:gd name="T44" fmla="*/ 845845 w 293"/>
                <a:gd name="T45" fmla="*/ 4366876 h 89"/>
                <a:gd name="T46" fmla="*/ 211328 w 293"/>
                <a:gd name="T47" fmla="*/ 3794294 h 89"/>
                <a:gd name="T48" fmla="*/ 0 w 293"/>
                <a:gd name="T49" fmla="*/ 3150005 h 89"/>
                <a:gd name="T50" fmla="*/ 211328 w 293"/>
                <a:gd name="T51" fmla="*/ 2577155 h 89"/>
                <a:gd name="T52" fmla="*/ 845845 w 293"/>
                <a:gd name="T53" fmla="*/ 1932866 h 89"/>
                <a:gd name="T54" fmla="*/ 1832664 w 293"/>
                <a:gd name="T55" fmla="*/ 1431723 h 89"/>
                <a:gd name="T56" fmla="*/ 3101166 w 293"/>
                <a:gd name="T57" fmla="*/ 930580 h 89"/>
                <a:gd name="T58" fmla="*/ 4581527 w 293"/>
                <a:gd name="T59" fmla="*/ 572582 h 89"/>
                <a:gd name="T60" fmla="*/ 6343572 w 293"/>
                <a:gd name="T61" fmla="*/ 286291 h 89"/>
                <a:gd name="T62" fmla="*/ 8317210 w 293"/>
                <a:gd name="T63" fmla="*/ 71707 h 89"/>
                <a:gd name="T64" fmla="*/ 10361202 w 293"/>
                <a:gd name="T65" fmla="*/ 0 h 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93"/>
                <a:gd name="T100" fmla="*/ 0 h 89"/>
                <a:gd name="T101" fmla="*/ 293 w 293"/>
                <a:gd name="T102" fmla="*/ 89 h 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93" h="89">
                  <a:moveTo>
                    <a:pt x="147" y="0"/>
                  </a:moveTo>
                  <a:lnTo>
                    <a:pt x="177" y="1"/>
                  </a:lnTo>
                  <a:lnTo>
                    <a:pt x="203" y="4"/>
                  </a:lnTo>
                  <a:lnTo>
                    <a:pt x="229" y="8"/>
                  </a:lnTo>
                  <a:lnTo>
                    <a:pt x="250" y="13"/>
                  </a:lnTo>
                  <a:lnTo>
                    <a:pt x="268" y="20"/>
                  </a:lnTo>
                  <a:lnTo>
                    <a:pt x="281" y="27"/>
                  </a:lnTo>
                  <a:lnTo>
                    <a:pt x="290" y="36"/>
                  </a:lnTo>
                  <a:lnTo>
                    <a:pt x="293" y="44"/>
                  </a:lnTo>
                  <a:lnTo>
                    <a:pt x="290" y="53"/>
                  </a:lnTo>
                  <a:lnTo>
                    <a:pt x="281" y="61"/>
                  </a:lnTo>
                  <a:lnTo>
                    <a:pt x="268" y="69"/>
                  </a:lnTo>
                  <a:lnTo>
                    <a:pt x="250" y="76"/>
                  </a:lnTo>
                  <a:lnTo>
                    <a:pt x="229" y="82"/>
                  </a:lnTo>
                  <a:lnTo>
                    <a:pt x="203" y="86"/>
                  </a:lnTo>
                  <a:lnTo>
                    <a:pt x="177" y="88"/>
                  </a:lnTo>
                  <a:lnTo>
                    <a:pt x="147" y="89"/>
                  </a:lnTo>
                  <a:lnTo>
                    <a:pt x="118" y="88"/>
                  </a:lnTo>
                  <a:lnTo>
                    <a:pt x="90" y="86"/>
                  </a:lnTo>
                  <a:lnTo>
                    <a:pt x="65" y="82"/>
                  </a:lnTo>
                  <a:lnTo>
                    <a:pt x="44" y="76"/>
                  </a:lnTo>
                  <a:lnTo>
                    <a:pt x="26" y="69"/>
                  </a:lnTo>
                  <a:lnTo>
                    <a:pt x="12" y="61"/>
                  </a:lnTo>
                  <a:lnTo>
                    <a:pt x="3" y="53"/>
                  </a:lnTo>
                  <a:lnTo>
                    <a:pt x="0" y="44"/>
                  </a:lnTo>
                  <a:lnTo>
                    <a:pt x="3" y="36"/>
                  </a:lnTo>
                  <a:lnTo>
                    <a:pt x="12" y="27"/>
                  </a:lnTo>
                  <a:lnTo>
                    <a:pt x="26" y="20"/>
                  </a:lnTo>
                  <a:lnTo>
                    <a:pt x="44" y="13"/>
                  </a:lnTo>
                  <a:lnTo>
                    <a:pt x="65" y="8"/>
                  </a:lnTo>
                  <a:lnTo>
                    <a:pt x="90" y="4"/>
                  </a:lnTo>
                  <a:lnTo>
                    <a:pt x="118" y="1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4F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1" name="Freeform 2701"/>
            <p:cNvSpPr>
              <a:spLocks/>
            </p:cNvSpPr>
            <p:nvPr/>
          </p:nvSpPr>
          <p:spPr bwMode="auto">
            <a:xfrm>
              <a:off x="2098675" y="4922838"/>
              <a:ext cx="63500" cy="19050"/>
            </a:xfrm>
            <a:custGeom>
              <a:avLst/>
              <a:gdLst>
                <a:gd name="T0" fmla="*/ 8542903 w 236"/>
                <a:gd name="T1" fmla="*/ 0 h 72"/>
                <a:gd name="T2" fmla="*/ 10280542 w 236"/>
                <a:gd name="T3" fmla="*/ 70115 h 72"/>
                <a:gd name="T4" fmla="*/ 11873155 w 236"/>
                <a:gd name="T5" fmla="*/ 210079 h 72"/>
                <a:gd name="T6" fmla="*/ 13393657 w 236"/>
                <a:gd name="T7" fmla="*/ 420158 h 72"/>
                <a:gd name="T8" fmla="*/ 14624373 w 236"/>
                <a:gd name="T9" fmla="*/ 769938 h 72"/>
                <a:gd name="T10" fmla="*/ 15637951 w 236"/>
                <a:gd name="T11" fmla="*/ 1119981 h 72"/>
                <a:gd name="T12" fmla="*/ 16361744 w 236"/>
                <a:gd name="T13" fmla="*/ 1470025 h 72"/>
                <a:gd name="T14" fmla="*/ 16941047 w 236"/>
                <a:gd name="T15" fmla="*/ 1960033 h 72"/>
                <a:gd name="T16" fmla="*/ 17085805 w 236"/>
                <a:gd name="T17" fmla="*/ 2450042 h 72"/>
                <a:gd name="T18" fmla="*/ 16941047 w 236"/>
                <a:gd name="T19" fmla="*/ 3010165 h 72"/>
                <a:gd name="T20" fmla="*/ 16361744 w 236"/>
                <a:gd name="T21" fmla="*/ 3430323 h 72"/>
                <a:gd name="T22" fmla="*/ 15637951 w 236"/>
                <a:gd name="T23" fmla="*/ 3920331 h 72"/>
                <a:gd name="T24" fmla="*/ 14624373 w 236"/>
                <a:gd name="T25" fmla="*/ 4270375 h 72"/>
                <a:gd name="T26" fmla="*/ 13393657 w 236"/>
                <a:gd name="T27" fmla="*/ 4550304 h 72"/>
                <a:gd name="T28" fmla="*/ 11873155 w 236"/>
                <a:gd name="T29" fmla="*/ 4760383 h 72"/>
                <a:gd name="T30" fmla="*/ 10280542 w 236"/>
                <a:gd name="T31" fmla="*/ 4970198 h 72"/>
                <a:gd name="T32" fmla="*/ 8542903 w 236"/>
                <a:gd name="T33" fmla="*/ 5040313 h 72"/>
                <a:gd name="T34" fmla="*/ 6877642 w 236"/>
                <a:gd name="T35" fmla="*/ 4970198 h 72"/>
                <a:gd name="T36" fmla="*/ 5212650 w 236"/>
                <a:gd name="T37" fmla="*/ 4760383 h 72"/>
                <a:gd name="T38" fmla="*/ 3764797 w 236"/>
                <a:gd name="T39" fmla="*/ 4550304 h 72"/>
                <a:gd name="T40" fmla="*/ 2533811 w 236"/>
                <a:gd name="T41" fmla="*/ 4270375 h 72"/>
                <a:gd name="T42" fmla="*/ 1447854 w 236"/>
                <a:gd name="T43" fmla="*/ 3920331 h 72"/>
                <a:gd name="T44" fmla="*/ 651682 w 236"/>
                <a:gd name="T45" fmla="*/ 3430323 h 72"/>
                <a:gd name="T46" fmla="*/ 144758 w 236"/>
                <a:gd name="T47" fmla="*/ 3010165 h 72"/>
                <a:gd name="T48" fmla="*/ 0 w 236"/>
                <a:gd name="T49" fmla="*/ 2450042 h 72"/>
                <a:gd name="T50" fmla="*/ 144758 w 236"/>
                <a:gd name="T51" fmla="*/ 1960033 h 72"/>
                <a:gd name="T52" fmla="*/ 651682 w 236"/>
                <a:gd name="T53" fmla="*/ 1470025 h 72"/>
                <a:gd name="T54" fmla="*/ 1447854 w 236"/>
                <a:gd name="T55" fmla="*/ 1119981 h 72"/>
                <a:gd name="T56" fmla="*/ 2533811 w 236"/>
                <a:gd name="T57" fmla="*/ 769938 h 72"/>
                <a:gd name="T58" fmla="*/ 3764797 w 236"/>
                <a:gd name="T59" fmla="*/ 420158 h 72"/>
                <a:gd name="T60" fmla="*/ 5212650 w 236"/>
                <a:gd name="T61" fmla="*/ 210079 h 72"/>
                <a:gd name="T62" fmla="*/ 6877642 w 236"/>
                <a:gd name="T63" fmla="*/ 70115 h 72"/>
                <a:gd name="T64" fmla="*/ 8542903 w 236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72"/>
                <a:gd name="T101" fmla="*/ 236 w 236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72">
                  <a:moveTo>
                    <a:pt x="118" y="0"/>
                  </a:moveTo>
                  <a:lnTo>
                    <a:pt x="142" y="1"/>
                  </a:lnTo>
                  <a:lnTo>
                    <a:pt x="164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6" y="16"/>
                  </a:lnTo>
                  <a:lnTo>
                    <a:pt x="226" y="21"/>
                  </a:lnTo>
                  <a:lnTo>
                    <a:pt x="234" y="28"/>
                  </a:lnTo>
                  <a:lnTo>
                    <a:pt x="236" y="35"/>
                  </a:lnTo>
                  <a:lnTo>
                    <a:pt x="234" y="43"/>
                  </a:lnTo>
                  <a:lnTo>
                    <a:pt x="226" y="49"/>
                  </a:lnTo>
                  <a:lnTo>
                    <a:pt x="216" y="56"/>
                  </a:lnTo>
                  <a:lnTo>
                    <a:pt x="202" y="61"/>
                  </a:lnTo>
                  <a:lnTo>
                    <a:pt x="185" y="65"/>
                  </a:lnTo>
                  <a:lnTo>
                    <a:pt x="164" y="68"/>
                  </a:lnTo>
                  <a:lnTo>
                    <a:pt x="142" y="71"/>
                  </a:lnTo>
                  <a:lnTo>
                    <a:pt x="118" y="72"/>
                  </a:lnTo>
                  <a:lnTo>
                    <a:pt x="95" y="71"/>
                  </a:lnTo>
                  <a:lnTo>
                    <a:pt x="72" y="68"/>
                  </a:lnTo>
                  <a:lnTo>
                    <a:pt x="52" y="65"/>
                  </a:lnTo>
                  <a:lnTo>
                    <a:pt x="35" y="61"/>
                  </a:lnTo>
                  <a:lnTo>
                    <a:pt x="20" y="56"/>
                  </a:lnTo>
                  <a:lnTo>
                    <a:pt x="9" y="49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2" y="28"/>
                  </a:lnTo>
                  <a:lnTo>
                    <a:pt x="9" y="21"/>
                  </a:lnTo>
                  <a:lnTo>
                    <a:pt x="20" y="16"/>
                  </a:lnTo>
                  <a:lnTo>
                    <a:pt x="35" y="11"/>
                  </a:lnTo>
                  <a:lnTo>
                    <a:pt x="52" y="6"/>
                  </a:lnTo>
                  <a:lnTo>
                    <a:pt x="72" y="3"/>
                  </a:lnTo>
                  <a:lnTo>
                    <a:pt x="95" y="1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2" name="Freeform 2702"/>
            <p:cNvSpPr>
              <a:spLocks/>
            </p:cNvSpPr>
            <p:nvPr/>
          </p:nvSpPr>
          <p:spPr bwMode="auto">
            <a:xfrm>
              <a:off x="2022475" y="5002213"/>
              <a:ext cx="207963" cy="39688"/>
            </a:xfrm>
            <a:custGeom>
              <a:avLst/>
              <a:gdLst>
                <a:gd name="T0" fmla="*/ 0 w 788"/>
                <a:gd name="T1" fmla="*/ 0 h 152"/>
                <a:gd name="T2" fmla="*/ 54884022 w 788"/>
                <a:gd name="T3" fmla="*/ 341003 h 152"/>
                <a:gd name="T4" fmla="*/ 54884022 w 788"/>
                <a:gd name="T5" fmla="*/ 10158300 h 152"/>
                <a:gd name="T6" fmla="*/ 0 w 788"/>
                <a:gd name="T7" fmla="*/ 10362746 h 152"/>
                <a:gd name="T8" fmla="*/ 0 w 788"/>
                <a:gd name="T9" fmla="*/ 0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8"/>
                <a:gd name="T16" fmla="*/ 0 h 152"/>
                <a:gd name="T17" fmla="*/ 788 w 788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8" h="152">
                  <a:moveTo>
                    <a:pt x="0" y="0"/>
                  </a:moveTo>
                  <a:lnTo>
                    <a:pt x="788" y="5"/>
                  </a:lnTo>
                  <a:lnTo>
                    <a:pt x="788" y="149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2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3" name="Freeform 2703"/>
            <p:cNvSpPr>
              <a:spLocks/>
            </p:cNvSpPr>
            <p:nvPr/>
          </p:nvSpPr>
          <p:spPr bwMode="auto">
            <a:xfrm>
              <a:off x="2020888" y="5003800"/>
              <a:ext cx="6350" cy="42863"/>
            </a:xfrm>
            <a:custGeom>
              <a:avLst/>
              <a:gdLst>
                <a:gd name="T0" fmla="*/ 0 w 24"/>
                <a:gd name="T1" fmla="*/ 283535 h 161"/>
                <a:gd name="T2" fmla="*/ 0 w 24"/>
                <a:gd name="T3" fmla="*/ 11411409 h 161"/>
                <a:gd name="T4" fmla="*/ 1680104 w 24"/>
                <a:gd name="T5" fmla="*/ 10560804 h 161"/>
                <a:gd name="T6" fmla="*/ 1680104 w 24"/>
                <a:gd name="T7" fmla="*/ 0 h 161"/>
                <a:gd name="T8" fmla="*/ 0 w 24"/>
                <a:gd name="T9" fmla="*/ 283535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61"/>
                <a:gd name="T17" fmla="*/ 24 w 24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61">
                  <a:moveTo>
                    <a:pt x="0" y="4"/>
                  </a:moveTo>
                  <a:lnTo>
                    <a:pt x="0" y="161"/>
                  </a:lnTo>
                  <a:lnTo>
                    <a:pt x="24" y="149"/>
                  </a:lnTo>
                  <a:lnTo>
                    <a:pt x="2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4" name="Freeform 2704"/>
            <p:cNvSpPr>
              <a:spLocks/>
            </p:cNvSpPr>
            <p:nvPr/>
          </p:nvSpPr>
          <p:spPr bwMode="auto">
            <a:xfrm>
              <a:off x="2225675" y="5005388"/>
              <a:ext cx="4763" cy="38100"/>
            </a:xfrm>
            <a:custGeom>
              <a:avLst/>
              <a:gdLst>
                <a:gd name="T0" fmla="*/ 0 w 21"/>
                <a:gd name="T1" fmla="*/ 0 h 145"/>
                <a:gd name="T2" fmla="*/ 0 w 21"/>
                <a:gd name="T3" fmla="*/ 9665839 h 145"/>
                <a:gd name="T4" fmla="*/ 1080294 w 21"/>
                <a:gd name="T5" fmla="*/ 10011103 h 145"/>
                <a:gd name="T6" fmla="*/ 1080294 w 21"/>
                <a:gd name="T7" fmla="*/ 207054 h 145"/>
                <a:gd name="T8" fmla="*/ 0 w 21"/>
                <a:gd name="T9" fmla="*/ 0 h 1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45"/>
                <a:gd name="T17" fmla="*/ 21 w 21"/>
                <a:gd name="T18" fmla="*/ 145 h 1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45">
                  <a:moveTo>
                    <a:pt x="0" y="0"/>
                  </a:moveTo>
                  <a:lnTo>
                    <a:pt x="0" y="140"/>
                  </a:lnTo>
                  <a:lnTo>
                    <a:pt x="21" y="145"/>
                  </a:lnTo>
                  <a:lnTo>
                    <a:pt x="2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5" name="Freeform 2705"/>
            <p:cNvSpPr>
              <a:spLocks/>
            </p:cNvSpPr>
            <p:nvPr/>
          </p:nvSpPr>
          <p:spPr bwMode="auto">
            <a:xfrm>
              <a:off x="2025650" y="5002213"/>
              <a:ext cx="204788" cy="9525"/>
            </a:xfrm>
            <a:custGeom>
              <a:avLst/>
              <a:gdLst>
                <a:gd name="T0" fmla="*/ 0 w 773"/>
                <a:gd name="T1" fmla="*/ 2415886 h 33"/>
                <a:gd name="T2" fmla="*/ 54253719 w 773"/>
                <a:gd name="T3" fmla="*/ 2749261 h 33"/>
                <a:gd name="T4" fmla="*/ 54183514 w 773"/>
                <a:gd name="T5" fmla="*/ 0 h 33"/>
                <a:gd name="T6" fmla="*/ 280822 w 773"/>
                <a:gd name="T7" fmla="*/ 0 h 33"/>
                <a:gd name="T8" fmla="*/ 0 w 773"/>
                <a:gd name="T9" fmla="*/ 2415886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3"/>
                <a:gd name="T16" fmla="*/ 0 h 33"/>
                <a:gd name="T17" fmla="*/ 773 w 773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3" h="33">
                  <a:moveTo>
                    <a:pt x="0" y="29"/>
                  </a:moveTo>
                  <a:lnTo>
                    <a:pt x="773" y="33"/>
                  </a:lnTo>
                  <a:lnTo>
                    <a:pt x="772" y="0"/>
                  </a:lnTo>
                  <a:lnTo>
                    <a:pt x="4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3D3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6" name="Freeform 2706"/>
            <p:cNvSpPr>
              <a:spLocks/>
            </p:cNvSpPr>
            <p:nvPr/>
          </p:nvSpPr>
          <p:spPr bwMode="auto">
            <a:xfrm>
              <a:off x="2025650" y="5003800"/>
              <a:ext cx="201613" cy="4763"/>
            </a:xfrm>
            <a:custGeom>
              <a:avLst/>
              <a:gdLst>
                <a:gd name="T0" fmla="*/ 0 w 762"/>
                <a:gd name="T1" fmla="*/ 1068416 h 19"/>
                <a:gd name="T2" fmla="*/ 52993527 w 762"/>
                <a:gd name="T3" fmla="*/ 1194009 h 19"/>
                <a:gd name="T4" fmla="*/ 53343572 w 762"/>
                <a:gd name="T5" fmla="*/ 0 h 19"/>
                <a:gd name="T6" fmla="*/ 279930 w 762"/>
                <a:gd name="T7" fmla="*/ 0 h 19"/>
                <a:gd name="T8" fmla="*/ 0 w 762"/>
                <a:gd name="T9" fmla="*/ 1068416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2"/>
                <a:gd name="T16" fmla="*/ 0 h 19"/>
                <a:gd name="T17" fmla="*/ 762 w 762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2" h="19">
                  <a:moveTo>
                    <a:pt x="0" y="17"/>
                  </a:moveTo>
                  <a:lnTo>
                    <a:pt x="757" y="19"/>
                  </a:lnTo>
                  <a:lnTo>
                    <a:pt x="762" y="0"/>
                  </a:lnTo>
                  <a:lnTo>
                    <a:pt x="4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7" name="Freeform 2707"/>
            <p:cNvSpPr>
              <a:spLocks/>
            </p:cNvSpPr>
            <p:nvPr/>
          </p:nvSpPr>
          <p:spPr bwMode="auto">
            <a:xfrm>
              <a:off x="2025650" y="5005388"/>
              <a:ext cx="200025" cy="1588"/>
            </a:xfrm>
            <a:custGeom>
              <a:avLst/>
              <a:gdLst>
                <a:gd name="T0" fmla="*/ 0 w 757"/>
                <a:gd name="T1" fmla="*/ 308753 h 7"/>
                <a:gd name="T2" fmla="*/ 52853369 w 757"/>
                <a:gd name="T3" fmla="*/ 360249 h 7"/>
                <a:gd name="T4" fmla="*/ 52853369 w 757"/>
                <a:gd name="T5" fmla="*/ 0 h 7"/>
                <a:gd name="T6" fmla="*/ 279295 w 757"/>
                <a:gd name="T7" fmla="*/ 0 h 7"/>
                <a:gd name="T8" fmla="*/ 0 w 757"/>
                <a:gd name="T9" fmla="*/ 308753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7"/>
                <a:gd name="T16" fmla="*/ 0 h 7"/>
                <a:gd name="T17" fmla="*/ 757 w 75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7" h="7">
                  <a:moveTo>
                    <a:pt x="0" y="6"/>
                  </a:moveTo>
                  <a:lnTo>
                    <a:pt x="757" y="7"/>
                  </a:lnTo>
                  <a:lnTo>
                    <a:pt x="757" y="0"/>
                  </a:lnTo>
                  <a:lnTo>
                    <a:pt x="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E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8" name="Freeform 2708"/>
            <p:cNvSpPr>
              <a:spLocks/>
            </p:cNvSpPr>
            <p:nvPr/>
          </p:nvSpPr>
          <p:spPr bwMode="auto">
            <a:xfrm>
              <a:off x="1858963" y="5013325"/>
              <a:ext cx="168275" cy="4763"/>
            </a:xfrm>
            <a:custGeom>
              <a:avLst/>
              <a:gdLst>
                <a:gd name="T0" fmla="*/ 350044 w 636"/>
                <a:gd name="T1" fmla="*/ 0 h 21"/>
                <a:gd name="T2" fmla="*/ 44522760 w 636"/>
                <a:gd name="T3" fmla="*/ 0 h 21"/>
                <a:gd name="T4" fmla="*/ 44522760 w 636"/>
                <a:gd name="T5" fmla="*/ 1080294 h 21"/>
                <a:gd name="T6" fmla="*/ 0 w 636"/>
                <a:gd name="T7" fmla="*/ 823092 h 21"/>
                <a:gd name="T8" fmla="*/ 350044 w 636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6"/>
                <a:gd name="T16" fmla="*/ 0 h 21"/>
                <a:gd name="T17" fmla="*/ 636 w 636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6" h="21">
                  <a:moveTo>
                    <a:pt x="5" y="0"/>
                  </a:moveTo>
                  <a:lnTo>
                    <a:pt x="636" y="0"/>
                  </a:lnTo>
                  <a:lnTo>
                    <a:pt x="636" y="21"/>
                  </a:lnTo>
                  <a:lnTo>
                    <a:pt x="0" y="1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9" name="Freeform 2709"/>
            <p:cNvSpPr>
              <a:spLocks/>
            </p:cNvSpPr>
            <p:nvPr/>
          </p:nvSpPr>
          <p:spPr bwMode="auto">
            <a:xfrm>
              <a:off x="2235200" y="5013325"/>
              <a:ext cx="161925" cy="4763"/>
            </a:xfrm>
            <a:custGeom>
              <a:avLst/>
              <a:gdLst>
                <a:gd name="T0" fmla="*/ 282903 w 609"/>
                <a:gd name="T1" fmla="*/ 0 h 21"/>
                <a:gd name="T2" fmla="*/ 43053704 w 609"/>
                <a:gd name="T3" fmla="*/ 0 h 21"/>
                <a:gd name="T4" fmla="*/ 43053704 w 609"/>
                <a:gd name="T5" fmla="*/ 1080294 h 21"/>
                <a:gd name="T6" fmla="*/ 0 w 609"/>
                <a:gd name="T7" fmla="*/ 823092 h 21"/>
                <a:gd name="T8" fmla="*/ 282903 w 60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9"/>
                <a:gd name="T16" fmla="*/ 0 h 21"/>
                <a:gd name="T17" fmla="*/ 609 w 60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9" h="21">
                  <a:moveTo>
                    <a:pt x="4" y="0"/>
                  </a:moveTo>
                  <a:lnTo>
                    <a:pt x="609" y="0"/>
                  </a:lnTo>
                  <a:lnTo>
                    <a:pt x="609" y="21"/>
                  </a:lnTo>
                  <a:lnTo>
                    <a:pt x="0" y="1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0" name="Freeform 2710"/>
            <p:cNvSpPr>
              <a:spLocks/>
            </p:cNvSpPr>
            <p:nvPr/>
          </p:nvSpPr>
          <p:spPr bwMode="auto">
            <a:xfrm>
              <a:off x="2187575" y="5016500"/>
              <a:ext cx="11113" cy="6350"/>
            </a:xfrm>
            <a:custGeom>
              <a:avLst/>
              <a:gdLst>
                <a:gd name="T0" fmla="*/ 1403521 w 44"/>
                <a:gd name="T1" fmla="*/ 0 h 27"/>
                <a:gd name="T2" fmla="*/ 1913709 w 44"/>
                <a:gd name="T3" fmla="*/ 55269 h 27"/>
                <a:gd name="T4" fmla="*/ 2424149 w 44"/>
                <a:gd name="T5" fmla="*/ 221309 h 27"/>
                <a:gd name="T6" fmla="*/ 2679243 w 44"/>
                <a:gd name="T7" fmla="*/ 497887 h 27"/>
                <a:gd name="T8" fmla="*/ 2806790 w 44"/>
                <a:gd name="T9" fmla="*/ 774465 h 27"/>
                <a:gd name="T10" fmla="*/ 2679243 w 44"/>
                <a:gd name="T11" fmla="*/ 995539 h 27"/>
                <a:gd name="T12" fmla="*/ 2424149 w 44"/>
                <a:gd name="T13" fmla="*/ 1272117 h 27"/>
                <a:gd name="T14" fmla="*/ 1913709 w 44"/>
                <a:gd name="T15" fmla="*/ 1438157 h 27"/>
                <a:gd name="T16" fmla="*/ 1403521 w 44"/>
                <a:gd name="T17" fmla="*/ 1493426 h 27"/>
                <a:gd name="T18" fmla="*/ 829181 w 44"/>
                <a:gd name="T19" fmla="*/ 1438157 h 27"/>
                <a:gd name="T20" fmla="*/ 446541 w 44"/>
                <a:gd name="T21" fmla="*/ 1272117 h 27"/>
                <a:gd name="T22" fmla="*/ 127547 w 44"/>
                <a:gd name="T23" fmla="*/ 995539 h 27"/>
                <a:gd name="T24" fmla="*/ 0 w 44"/>
                <a:gd name="T25" fmla="*/ 774465 h 27"/>
                <a:gd name="T26" fmla="*/ 127547 w 44"/>
                <a:gd name="T27" fmla="*/ 497887 h 27"/>
                <a:gd name="T28" fmla="*/ 446541 w 44"/>
                <a:gd name="T29" fmla="*/ 221309 h 27"/>
                <a:gd name="T30" fmla="*/ 829181 w 44"/>
                <a:gd name="T31" fmla="*/ 55269 h 27"/>
                <a:gd name="T32" fmla="*/ 1403521 w 44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4"/>
                <a:gd name="T52" fmla="*/ 0 h 27"/>
                <a:gd name="T53" fmla="*/ 44 w 44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4" h="27">
                  <a:moveTo>
                    <a:pt x="22" y="0"/>
                  </a:moveTo>
                  <a:lnTo>
                    <a:pt x="30" y="1"/>
                  </a:lnTo>
                  <a:lnTo>
                    <a:pt x="38" y="4"/>
                  </a:lnTo>
                  <a:lnTo>
                    <a:pt x="42" y="9"/>
                  </a:lnTo>
                  <a:lnTo>
                    <a:pt x="44" y="14"/>
                  </a:lnTo>
                  <a:lnTo>
                    <a:pt x="42" y="18"/>
                  </a:lnTo>
                  <a:lnTo>
                    <a:pt x="38" y="23"/>
                  </a:lnTo>
                  <a:lnTo>
                    <a:pt x="30" y="26"/>
                  </a:lnTo>
                  <a:lnTo>
                    <a:pt x="22" y="27"/>
                  </a:lnTo>
                  <a:lnTo>
                    <a:pt x="13" y="26"/>
                  </a:lnTo>
                  <a:lnTo>
                    <a:pt x="7" y="23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9"/>
                  </a:lnTo>
                  <a:lnTo>
                    <a:pt x="7" y="4"/>
                  </a:lnTo>
                  <a:lnTo>
                    <a:pt x="13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1" name="Freeform 2711"/>
            <p:cNvSpPr>
              <a:spLocks/>
            </p:cNvSpPr>
            <p:nvPr/>
          </p:nvSpPr>
          <p:spPr bwMode="auto">
            <a:xfrm>
              <a:off x="2054225" y="5016500"/>
              <a:ext cx="11113" cy="7938"/>
            </a:xfrm>
            <a:custGeom>
              <a:avLst/>
              <a:gdLst>
                <a:gd name="T0" fmla="*/ 1470356 w 42"/>
                <a:gd name="T1" fmla="*/ 0 h 26"/>
                <a:gd name="T2" fmla="*/ 2100357 w 42"/>
                <a:gd name="T3" fmla="*/ 93119 h 26"/>
                <a:gd name="T4" fmla="*/ 2520270 w 42"/>
                <a:gd name="T5" fmla="*/ 279662 h 26"/>
                <a:gd name="T6" fmla="*/ 2800476 w 42"/>
                <a:gd name="T7" fmla="*/ 745561 h 26"/>
                <a:gd name="T8" fmla="*/ 2940447 w 42"/>
                <a:gd name="T9" fmla="*/ 1211766 h 26"/>
                <a:gd name="T10" fmla="*/ 2800476 w 42"/>
                <a:gd name="T11" fmla="*/ 1677971 h 26"/>
                <a:gd name="T12" fmla="*/ 2520270 w 42"/>
                <a:gd name="T13" fmla="*/ 2143871 h 26"/>
                <a:gd name="T14" fmla="*/ 2100357 w 42"/>
                <a:gd name="T15" fmla="*/ 2330414 h 26"/>
                <a:gd name="T16" fmla="*/ 1470356 w 42"/>
                <a:gd name="T17" fmla="*/ 2423532 h 26"/>
                <a:gd name="T18" fmla="*/ 910208 w 42"/>
                <a:gd name="T19" fmla="*/ 2330414 h 26"/>
                <a:gd name="T20" fmla="*/ 420177 w 42"/>
                <a:gd name="T21" fmla="*/ 2143871 h 26"/>
                <a:gd name="T22" fmla="*/ 139971 w 42"/>
                <a:gd name="T23" fmla="*/ 1677971 h 26"/>
                <a:gd name="T24" fmla="*/ 0 w 42"/>
                <a:gd name="T25" fmla="*/ 1211766 h 26"/>
                <a:gd name="T26" fmla="*/ 139971 w 42"/>
                <a:gd name="T27" fmla="*/ 745561 h 26"/>
                <a:gd name="T28" fmla="*/ 420177 w 42"/>
                <a:gd name="T29" fmla="*/ 279662 h 26"/>
                <a:gd name="T30" fmla="*/ 910208 w 42"/>
                <a:gd name="T31" fmla="*/ 93119 h 26"/>
                <a:gd name="T32" fmla="*/ 1470356 w 42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6"/>
                <a:gd name="T53" fmla="*/ 42 w 42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6">
                  <a:moveTo>
                    <a:pt x="21" y="0"/>
                  </a:moveTo>
                  <a:lnTo>
                    <a:pt x="30" y="1"/>
                  </a:lnTo>
                  <a:lnTo>
                    <a:pt x="36" y="3"/>
                  </a:lnTo>
                  <a:lnTo>
                    <a:pt x="40" y="8"/>
                  </a:lnTo>
                  <a:lnTo>
                    <a:pt x="42" y="13"/>
                  </a:lnTo>
                  <a:lnTo>
                    <a:pt x="40" y="18"/>
                  </a:lnTo>
                  <a:lnTo>
                    <a:pt x="36" y="23"/>
                  </a:lnTo>
                  <a:lnTo>
                    <a:pt x="30" y="25"/>
                  </a:lnTo>
                  <a:lnTo>
                    <a:pt x="21" y="26"/>
                  </a:lnTo>
                  <a:lnTo>
                    <a:pt x="13" y="25"/>
                  </a:lnTo>
                  <a:lnTo>
                    <a:pt x="6" y="23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8"/>
                  </a:lnTo>
                  <a:lnTo>
                    <a:pt x="6" y="3"/>
                  </a:lnTo>
                  <a:lnTo>
                    <a:pt x="13" y="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2" name="Freeform 2712"/>
            <p:cNvSpPr>
              <a:spLocks/>
            </p:cNvSpPr>
            <p:nvPr/>
          </p:nvSpPr>
          <p:spPr bwMode="auto">
            <a:xfrm>
              <a:off x="2033588" y="5019675"/>
              <a:ext cx="11113" cy="6350"/>
            </a:xfrm>
            <a:custGeom>
              <a:avLst/>
              <a:gdLst>
                <a:gd name="T0" fmla="*/ 1540209 w 42"/>
                <a:gd name="T1" fmla="*/ 0 h 26"/>
                <a:gd name="T2" fmla="*/ 2100357 w 42"/>
                <a:gd name="T3" fmla="*/ 59592 h 26"/>
                <a:gd name="T4" fmla="*/ 2450417 w 42"/>
                <a:gd name="T5" fmla="*/ 179021 h 26"/>
                <a:gd name="T6" fmla="*/ 2730358 w 42"/>
                <a:gd name="T7" fmla="*/ 417635 h 26"/>
                <a:gd name="T8" fmla="*/ 2940447 w 42"/>
                <a:gd name="T9" fmla="*/ 775433 h 26"/>
                <a:gd name="T10" fmla="*/ 2730358 w 42"/>
                <a:gd name="T11" fmla="*/ 1073638 h 26"/>
                <a:gd name="T12" fmla="*/ 2450417 w 42"/>
                <a:gd name="T13" fmla="*/ 1312252 h 26"/>
                <a:gd name="T14" fmla="*/ 2100357 w 42"/>
                <a:gd name="T15" fmla="*/ 1431681 h 26"/>
                <a:gd name="T16" fmla="*/ 1540209 w 42"/>
                <a:gd name="T17" fmla="*/ 1550865 h 26"/>
                <a:gd name="T18" fmla="*/ 980061 w 42"/>
                <a:gd name="T19" fmla="*/ 1431681 h 26"/>
                <a:gd name="T20" fmla="*/ 420177 w 42"/>
                <a:gd name="T21" fmla="*/ 1312252 h 26"/>
                <a:gd name="T22" fmla="*/ 139971 w 42"/>
                <a:gd name="T23" fmla="*/ 1073638 h 26"/>
                <a:gd name="T24" fmla="*/ 0 w 42"/>
                <a:gd name="T25" fmla="*/ 775433 h 26"/>
                <a:gd name="T26" fmla="*/ 139971 w 42"/>
                <a:gd name="T27" fmla="*/ 417635 h 26"/>
                <a:gd name="T28" fmla="*/ 420177 w 42"/>
                <a:gd name="T29" fmla="*/ 179021 h 26"/>
                <a:gd name="T30" fmla="*/ 980061 w 42"/>
                <a:gd name="T31" fmla="*/ 59592 h 26"/>
                <a:gd name="T32" fmla="*/ 1540209 w 42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6"/>
                <a:gd name="T53" fmla="*/ 42 w 42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6">
                  <a:moveTo>
                    <a:pt x="22" y="0"/>
                  </a:moveTo>
                  <a:lnTo>
                    <a:pt x="30" y="1"/>
                  </a:lnTo>
                  <a:lnTo>
                    <a:pt x="35" y="3"/>
                  </a:lnTo>
                  <a:lnTo>
                    <a:pt x="39" y="7"/>
                  </a:lnTo>
                  <a:lnTo>
                    <a:pt x="42" y="13"/>
                  </a:lnTo>
                  <a:lnTo>
                    <a:pt x="39" y="18"/>
                  </a:lnTo>
                  <a:lnTo>
                    <a:pt x="35" y="22"/>
                  </a:lnTo>
                  <a:lnTo>
                    <a:pt x="30" y="24"/>
                  </a:lnTo>
                  <a:lnTo>
                    <a:pt x="22" y="26"/>
                  </a:lnTo>
                  <a:lnTo>
                    <a:pt x="14" y="24"/>
                  </a:lnTo>
                  <a:lnTo>
                    <a:pt x="6" y="22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7"/>
                  </a:lnTo>
                  <a:lnTo>
                    <a:pt x="6" y="3"/>
                  </a:lnTo>
                  <a:lnTo>
                    <a:pt x="14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3" name="Freeform 2713"/>
            <p:cNvSpPr>
              <a:spLocks/>
            </p:cNvSpPr>
            <p:nvPr/>
          </p:nvSpPr>
          <p:spPr bwMode="auto">
            <a:xfrm>
              <a:off x="2189163" y="5018088"/>
              <a:ext cx="6350" cy="4763"/>
            </a:xfrm>
            <a:custGeom>
              <a:avLst/>
              <a:gdLst>
                <a:gd name="T0" fmla="*/ 718961 w 27"/>
                <a:gd name="T1" fmla="*/ 0 h 18"/>
                <a:gd name="T2" fmla="*/ 1051043 w 27"/>
                <a:gd name="T3" fmla="*/ 70122 h 18"/>
                <a:gd name="T4" fmla="*/ 1272117 w 27"/>
                <a:gd name="T5" fmla="*/ 210101 h 18"/>
                <a:gd name="T6" fmla="*/ 1438157 w 27"/>
                <a:gd name="T7" fmla="*/ 420202 h 18"/>
                <a:gd name="T8" fmla="*/ 1493426 w 27"/>
                <a:gd name="T9" fmla="*/ 630304 h 18"/>
                <a:gd name="T10" fmla="*/ 1438157 w 27"/>
                <a:gd name="T11" fmla="*/ 840140 h 18"/>
                <a:gd name="T12" fmla="*/ 1272117 w 27"/>
                <a:gd name="T13" fmla="*/ 980384 h 18"/>
                <a:gd name="T14" fmla="*/ 1051043 w 27"/>
                <a:gd name="T15" fmla="*/ 1120363 h 18"/>
                <a:gd name="T16" fmla="*/ 718961 w 27"/>
                <a:gd name="T17" fmla="*/ 1260343 h 18"/>
                <a:gd name="T18" fmla="*/ 442383 w 27"/>
                <a:gd name="T19" fmla="*/ 1120363 h 18"/>
                <a:gd name="T20" fmla="*/ 221309 w 27"/>
                <a:gd name="T21" fmla="*/ 980384 h 18"/>
                <a:gd name="T22" fmla="*/ 55269 w 27"/>
                <a:gd name="T23" fmla="*/ 840140 h 18"/>
                <a:gd name="T24" fmla="*/ 0 w 27"/>
                <a:gd name="T25" fmla="*/ 630304 h 18"/>
                <a:gd name="T26" fmla="*/ 55269 w 27"/>
                <a:gd name="T27" fmla="*/ 420202 h 18"/>
                <a:gd name="T28" fmla="*/ 221309 w 27"/>
                <a:gd name="T29" fmla="*/ 210101 h 18"/>
                <a:gd name="T30" fmla="*/ 442383 w 27"/>
                <a:gd name="T31" fmla="*/ 70122 h 18"/>
                <a:gd name="T32" fmla="*/ 718961 w 27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18"/>
                <a:gd name="T53" fmla="*/ 27 w 27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18">
                  <a:moveTo>
                    <a:pt x="13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7" y="9"/>
                  </a:lnTo>
                  <a:lnTo>
                    <a:pt x="26" y="12"/>
                  </a:lnTo>
                  <a:lnTo>
                    <a:pt x="23" y="14"/>
                  </a:lnTo>
                  <a:lnTo>
                    <a:pt x="19" y="16"/>
                  </a:lnTo>
                  <a:lnTo>
                    <a:pt x="13" y="18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4" name="Freeform 2714"/>
            <p:cNvSpPr>
              <a:spLocks/>
            </p:cNvSpPr>
            <p:nvPr/>
          </p:nvSpPr>
          <p:spPr bwMode="auto">
            <a:xfrm>
              <a:off x="2055813" y="5018088"/>
              <a:ext cx="6350" cy="4763"/>
            </a:xfrm>
            <a:custGeom>
              <a:avLst/>
              <a:gdLst>
                <a:gd name="T0" fmla="*/ 671348 w 29"/>
                <a:gd name="T1" fmla="*/ 0 h 18"/>
                <a:gd name="T2" fmla="*/ 958850 w 29"/>
                <a:gd name="T3" fmla="*/ 70122 h 18"/>
                <a:gd name="T4" fmla="*/ 1198617 w 29"/>
                <a:gd name="T5" fmla="*/ 139979 h 18"/>
                <a:gd name="T6" fmla="*/ 1342478 w 29"/>
                <a:gd name="T7" fmla="*/ 350080 h 18"/>
                <a:gd name="T8" fmla="*/ 1390431 w 29"/>
                <a:gd name="T9" fmla="*/ 560182 h 18"/>
                <a:gd name="T10" fmla="*/ 1342478 w 29"/>
                <a:gd name="T11" fmla="*/ 840140 h 18"/>
                <a:gd name="T12" fmla="*/ 1198617 w 29"/>
                <a:gd name="T13" fmla="*/ 1050242 h 18"/>
                <a:gd name="T14" fmla="*/ 958850 w 29"/>
                <a:gd name="T15" fmla="*/ 1190221 h 18"/>
                <a:gd name="T16" fmla="*/ 671348 w 29"/>
                <a:gd name="T17" fmla="*/ 1260343 h 18"/>
                <a:gd name="T18" fmla="*/ 431581 w 29"/>
                <a:gd name="T19" fmla="*/ 1190221 h 18"/>
                <a:gd name="T20" fmla="*/ 191814 w 29"/>
                <a:gd name="T21" fmla="*/ 1050242 h 18"/>
                <a:gd name="T22" fmla="*/ 47953 w 29"/>
                <a:gd name="T23" fmla="*/ 840140 h 18"/>
                <a:gd name="T24" fmla="*/ 0 w 29"/>
                <a:gd name="T25" fmla="*/ 560182 h 18"/>
                <a:gd name="T26" fmla="*/ 47953 w 29"/>
                <a:gd name="T27" fmla="*/ 350080 h 18"/>
                <a:gd name="T28" fmla="*/ 191814 w 29"/>
                <a:gd name="T29" fmla="*/ 139979 h 18"/>
                <a:gd name="T30" fmla="*/ 431581 w 29"/>
                <a:gd name="T31" fmla="*/ 70122 h 18"/>
                <a:gd name="T32" fmla="*/ 671348 w 29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18"/>
                <a:gd name="T53" fmla="*/ 29 w 29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18">
                  <a:moveTo>
                    <a:pt x="14" y="0"/>
                  </a:moveTo>
                  <a:lnTo>
                    <a:pt x="20" y="1"/>
                  </a:lnTo>
                  <a:lnTo>
                    <a:pt x="25" y="2"/>
                  </a:lnTo>
                  <a:lnTo>
                    <a:pt x="28" y="5"/>
                  </a:lnTo>
                  <a:lnTo>
                    <a:pt x="29" y="8"/>
                  </a:lnTo>
                  <a:lnTo>
                    <a:pt x="28" y="12"/>
                  </a:lnTo>
                  <a:lnTo>
                    <a:pt x="25" y="15"/>
                  </a:lnTo>
                  <a:lnTo>
                    <a:pt x="20" y="17"/>
                  </a:lnTo>
                  <a:lnTo>
                    <a:pt x="14" y="18"/>
                  </a:lnTo>
                  <a:lnTo>
                    <a:pt x="9" y="17"/>
                  </a:lnTo>
                  <a:lnTo>
                    <a:pt x="4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1" y="5"/>
                  </a:lnTo>
                  <a:lnTo>
                    <a:pt x="4" y="2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5" name="Freeform 2715"/>
            <p:cNvSpPr>
              <a:spLocks/>
            </p:cNvSpPr>
            <p:nvPr/>
          </p:nvSpPr>
          <p:spPr bwMode="auto">
            <a:xfrm>
              <a:off x="2035175" y="5021263"/>
              <a:ext cx="7938" cy="3175"/>
            </a:xfrm>
            <a:custGeom>
              <a:avLst/>
              <a:gdLst>
                <a:gd name="T0" fmla="*/ 1205726 w 28"/>
                <a:gd name="T1" fmla="*/ 0 h 16"/>
                <a:gd name="T2" fmla="*/ 1607445 w 28"/>
                <a:gd name="T3" fmla="*/ 39291 h 16"/>
                <a:gd name="T4" fmla="*/ 1928934 w 28"/>
                <a:gd name="T5" fmla="*/ 78780 h 16"/>
                <a:gd name="T6" fmla="*/ 2170193 w 28"/>
                <a:gd name="T7" fmla="*/ 196850 h 16"/>
                <a:gd name="T8" fmla="*/ 2250423 w 28"/>
                <a:gd name="T9" fmla="*/ 354409 h 16"/>
                <a:gd name="T10" fmla="*/ 2170193 w 28"/>
                <a:gd name="T11" fmla="*/ 472480 h 16"/>
                <a:gd name="T12" fmla="*/ 1928934 w 28"/>
                <a:gd name="T13" fmla="*/ 551259 h 16"/>
                <a:gd name="T14" fmla="*/ 1607445 w 28"/>
                <a:gd name="T15" fmla="*/ 630039 h 16"/>
                <a:gd name="T16" fmla="*/ 1205726 w 28"/>
                <a:gd name="T17" fmla="*/ 630039 h 16"/>
                <a:gd name="T18" fmla="*/ 723492 w 28"/>
                <a:gd name="T19" fmla="*/ 630039 h 16"/>
                <a:gd name="T20" fmla="*/ 402003 w 28"/>
                <a:gd name="T21" fmla="*/ 551259 h 16"/>
                <a:gd name="T22" fmla="*/ 80514 w 28"/>
                <a:gd name="T23" fmla="*/ 472480 h 16"/>
                <a:gd name="T24" fmla="*/ 0 w 28"/>
                <a:gd name="T25" fmla="*/ 354409 h 16"/>
                <a:gd name="T26" fmla="*/ 80514 w 28"/>
                <a:gd name="T27" fmla="*/ 196850 h 16"/>
                <a:gd name="T28" fmla="*/ 402003 w 28"/>
                <a:gd name="T29" fmla="*/ 78780 h 16"/>
                <a:gd name="T30" fmla="*/ 723492 w 28"/>
                <a:gd name="T31" fmla="*/ 39291 h 16"/>
                <a:gd name="T32" fmla="*/ 1205726 w 2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16"/>
                <a:gd name="T53" fmla="*/ 28 w 28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16">
                  <a:moveTo>
                    <a:pt x="15" y="0"/>
                  </a:moveTo>
                  <a:lnTo>
                    <a:pt x="20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28" y="9"/>
                  </a:lnTo>
                  <a:lnTo>
                    <a:pt x="27" y="12"/>
                  </a:lnTo>
                  <a:lnTo>
                    <a:pt x="24" y="14"/>
                  </a:lnTo>
                  <a:lnTo>
                    <a:pt x="20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5" y="14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5"/>
                  </a:lnTo>
                  <a:lnTo>
                    <a:pt x="5" y="2"/>
                  </a:lnTo>
                  <a:lnTo>
                    <a:pt x="9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6" name="Freeform 2716"/>
            <p:cNvSpPr>
              <a:spLocks/>
            </p:cNvSpPr>
            <p:nvPr/>
          </p:nvSpPr>
          <p:spPr bwMode="auto">
            <a:xfrm>
              <a:off x="2190750" y="5018088"/>
              <a:ext cx="4763" cy="3175"/>
            </a:xfrm>
            <a:custGeom>
              <a:avLst/>
              <a:gdLst>
                <a:gd name="T0" fmla="*/ 806535 w 15"/>
                <a:gd name="T1" fmla="*/ 0 h 9"/>
                <a:gd name="T2" fmla="*/ 1109144 w 15"/>
                <a:gd name="T3" fmla="*/ 0 h 9"/>
                <a:gd name="T4" fmla="*/ 1310778 w 15"/>
                <a:gd name="T5" fmla="*/ 124531 h 9"/>
                <a:gd name="T6" fmla="*/ 1411436 w 15"/>
                <a:gd name="T7" fmla="*/ 373239 h 9"/>
                <a:gd name="T8" fmla="*/ 1512411 w 15"/>
                <a:gd name="T9" fmla="*/ 497769 h 9"/>
                <a:gd name="T10" fmla="*/ 1411436 w 15"/>
                <a:gd name="T11" fmla="*/ 746831 h 9"/>
                <a:gd name="T12" fmla="*/ 1310778 w 15"/>
                <a:gd name="T13" fmla="*/ 995539 h 9"/>
                <a:gd name="T14" fmla="*/ 1109144 w 15"/>
                <a:gd name="T15" fmla="*/ 1120069 h 9"/>
                <a:gd name="T16" fmla="*/ 806535 w 15"/>
                <a:gd name="T17" fmla="*/ 1120069 h 9"/>
                <a:gd name="T18" fmla="*/ 403267 w 15"/>
                <a:gd name="T19" fmla="*/ 1120069 h 9"/>
                <a:gd name="T20" fmla="*/ 201634 w 15"/>
                <a:gd name="T21" fmla="*/ 995539 h 9"/>
                <a:gd name="T22" fmla="*/ 100976 w 15"/>
                <a:gd name="T23" fmla="*/ 746831 h 9"/>
                <a:gd name="T24" fmla="*/ 0 w 15"/>
                <a:gd name="T25" fmla="*/ 497769 h 9"/>
                <a:gd name="T26" fmla="*/ 100976 w 15"/>
                <a:gd name="T27" fmla="*/ 373239 h 9"/>
                <a:gd name="T28" fmla="*/ 201634 w 15"/>
                <a:gd name="T29" fmla="*/ 124531 h 9"/>
                <a:gd name="T30" fmla="*/ 403267 w 15"/>
                <a:gd name="T31" fmla="*/ 0 h 9"/>
                <a:gd name="T32" fmla="*/ 806535 w 15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9"/>
                <a:gd name="T53" fmla="*/ 15 w 15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9">
                  <a:moveTo>
                    <a:pt x="8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6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8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7" name="Freeform 2717"/>
            <p:cNvSpPr>
              <a:spLocks/>
            </p:cNvSpPr>
            <p:nvPr/>
          </p:nvSpPr>
          <p:spPr bwMode="auto">
            <a:xfrm>
              <a:off x="2057400" y="5019675"/>
              <a:ext cx="3175" cy="1588"/>
            </a:xfrm>
            <a:custGeom>
              <a:avLst/>
              <a:gdLst>
                <a:gd name="T0" fmla="*/ 313690 w 15"/>
                <a:gd name="T1" fmla="*/ 0 h 8"/>
                <a:gd name="T2" fmla="*/ 448098 w 15"/>
                <a:gd name="T3" fmla="*/ 0 h 8"/>
                <a:gd name="T4" fmla="*/ 537633 w 15"/>
                <a:gd name="T5" fmla="*/ 39502 h 8"/>
                <a:gd name="T6" fmla="*/ 582507 w 15"/>
                <a:gd name="T7" fmla="*/ 118306 h 8"/>
                <a:gd name="T8" fmla="*/ 672042 w 15"/>
                <a:gd name="T9" fmla="*/ 157609 h 8"/>
                <a:gd name="T10" fmla="*/ 582507 w 15"/>
                <a:gd name="T11" fmla="*/ 197111 h 8"/>
                <a:gd name="T12" fmla="*/ 537633 w 15"/>
                <a:gd name="T13" fmla="*/ 275915 h 8"/>
                <a:gd name="T14" fmla="*/ 448098 w 15"/>
                <a:gd name="T15" fmla="*/ 315218 h 8"/>
                <a:gd name="T16" fmla="*/ 313690 w 15"/>
                <a:gd name="T17" fmla="*/ 315218 h 8"/>
                <a:gd name="T18" fmla="*/ 179282 w 15"/>
                <a:gd name="T19" fmla="*/ 315218 h 8"/>
                <a:gd name="T20" fmla="*/ 89535 w 15"/>
                <a:gd name="T21" fmla="*/ 275915 h 8"/>
                <a:gd name="T22" fmla="*/ 44873 w 15"/>
                <a:gd name="T23" fmla="*/ 197111 h 8"/>
                <a:gd name="T24" fmla="*/ 0 w 15"/>
                <a:gd name="T25" fmla="*/ 157609 h 8"/>
                <a:gd name="T26" fmla="*/ 44873 w 15"/>
                <a:gd name="T27" fmla="*/ 118306 h 8"/>
                <a:gd name="T28" fmla="*/ 89535 w 15"/>
                <a:gd name="T29" fmla="*/ 39502 h 8"/>
                <a:gd name="T30" fmla="*/ 179282 w 15"/>
                <a:gd name="T31" fmla="*/ 0 h 8"/>
                <a:gd name="T32" fmla="*/ 313690 w 15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8"/>
                <a:gd name="T53" fmla="*/ 15 w 15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8">
                  <a:moveTo>
                    <a:pt x="7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5" y="4"/>
                  </a:lnTo>
                  <a:lnTo>
                    <a:pt x="13" y="5"/>
                  </a:lnTo>
                  <a:lnTo>
                    <a:pt x="12" y="7"/>
                  </a:lnTo>
                  <a:lnTo>
                    <a:pt x="10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2" y="7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8" name="Freeform 2718"/>
            <p:cNvSpPr>
              <a:spLocks/>
            </p:cNvSpPr>
            <p:nvPr/>
          </p:nvSpPr>
          <p:spPr bwMode="auto">
            <a:xfrm>
              <a:off x="2036763" y="5021263"/>
              <a:ext cx="4763" cy="3175"/>
            </a:xfrm>
            <a:custGeom>
              <a:avLst/>
              <a:gdLst>
                <a:gd name="T0" fmla="*/ 926063 w 14"/>
                <a:gd name="T1" fmla="*/ 0 h 9"/>
                <a:gd name="T2" fmla="*/ 1157409 w 14"/>
                <a:gd name="T3" fmla="*/ 0 h 9"/>
                <a:gd name="T4" fmla="*/ 1389095 w 14"/>
                <a:gd name="T5" fmla="*/ 124531 h 9"/>
                <a:gd name="T6" fmla="*/ 1620441 w 14"/>
                <a:gd name="T7" fmla="*/ 497769 h 9"/>
                <a:gd name="T8" fmla="*/ 1620441 w 14"/>
                <a:gd name="T9" fmla="*/ 622300 h 9"/>
                <a:gd name="T10" fmla="*/ 1620441 w 14"/>
                <a:gd name="T11" fmla="*/ 746831 h 9"/>
                <a:gd name="T12" fmla="*/ 1389095 w 14"/>
                <a:gd name="T13" fmla="*/ 995539 h 9"/>
                <a:gd name="T14" fmla="*/ 1157409 w 14"/>
                <a:gd name="T15" fmla="*/ 1120069 h 9"/>
                <a:gd name="T16" fmla="*/ 926063 w 14"/>
                <a:gd name="T17" fmla="*/ 1120069 h 9"/>
                <a:gd name="T18" fmla="*/ 578705 w 14"/>
                <a:gd name="T19" fmla="*/ 1120069 h 9"/>
                <a:gd name="T20" fmla="*/ 231346 w 14"/>
                <a:gd name="T21" fmla="*/ 995539 h 9"/>
                <a:gd name="T22" fmla="*/ 115673 w 14"/>
                <a:gd name="T23" fmla="*/ 746831 h 9"/>
                <a:gd name="T24" fmla="*/ 0 w 14"/>
                <a:gd name="T25" fmla="*/ 622300 h 9"/>
                <a:gd name="T26" fmla="*/ 115673 w 14"/>
                <a:gd name="T27" fmla="*/ 497769 h 9"/>
                <a:gd name="T28" fmla="*/ 231346 w 14"/>
                <a:gd name="T29" fmla="*/ 124531 h 9"/>
                <a:gd name="T30" fmla="*/ 578705 w 14"/>
                <a:gd name="T31" fmla="*/ 0 h 9"/>
                <a:gd name="T32" fmla="*/ 926063 w 14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9"/>
                <a:gd name="T53" fmla="*/ 14 w 14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9">
                  <a:moveTo>
                    <a:pt x="8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10" y="9"/>
                  </a:lnTo>
                  <a:lnTo>
                    <a:pt x="8" y="9"/>
                  </a:lnTo>
                  <a:lnTo>
                    <a:pt x="5" y="9"/>
                  </a:lnTo>
                  <a:lnTo>
                    <a:pt x="2" y="8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9" name="Rectangle 2719"/>
            <p:cNvSpPr>
              <a:spLocks noChangeArrowheads="1"/>
            </p:cNvSpPr>
            <p:nvPr/>
          </p:nvSpPr>
          <p:spPr bwMode="auto">
            <a:xfrm>
              <a:off x="2154238" y="5016500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0" name="Rectangle 2720"/>
            <p:cNvSpPr>
              <a:spLocks noChangeArrowheads="1"/>
            </p:cNvSpPr>
            <p:nvPr/>
          </p:nvSpPr>
          <p:spPr bwMode="auto">
            <a:xfrm>
              <a:off x="2119313" y="5016500"/>
              <a:ext cx="20638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1" name="Rectangle 2721"/>
            <p:cNvSpPr>
              <a:spLocks noChangeArrowheads="1"/>
            </p:cNvSpPr>
            <p:nvPr/>
          </p:nvSpPr>
          <p:spPr bwMode="auto">
            <a:xfrm>
              <a:off x="2081213" y="5016500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2" name="Rectangle 2722"/>
            <p:cNvSpPr>
              <a:spLocks noChangeArrowheads="1"/>
            </p:cNvSpPr>
            <p:nvPr/>
          </p:nvSpPr>
          <p:spPr bwMode="auto">
            <a:xfrm>
              <a:off x="2154238" y="5024438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3" name="Rectangle 2723"/>
            <p:cNvSpPr>
              <a:spLocks noChangeArrowheads="1"/>
            </p:cNvSpPr>
            <p:nvPr/>
          </p:nvSpPr>
          <p:spPr bwMode="auto">
            <a:xfrm>
              <a:off x="2119313" y="5024438"/>
              <a:ext cx="20638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4" name="Rectangle 2724"/>
            <p:cNvSpPr>
              <a:spLocks noChangeArrowheads="1"/>
            </p:cNvSpPr>
            <p:nvPr/>
          </p:nvSpPr>
          <p:spPr bwMode="auto">
            <a:xfrm>
              <a:off x="2081213" y="5024438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5" name="Rectangle 2725"/>
            <p:cNvSpPr>
              <a:spLocks noChangeArrowheads="1"/>
            </p:cNvSpPr>
            <p:nvPr/>
          </p:nvSpPr>
          <p:spPr bwMode="auto">
            <a:xfrm>
              <a:off x="2154238" y="5033963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6" name="Rectangle 2726"/>
            <p:cNvSpPr>
              <a:spLocks noChangeArrowheads="1"/>
            </p:cNvSpPr>
            <p:nvPr/>
          </p:nvSpPr>
          <p:spPr bwMode="auto">
            <a:xfrm>
              <a:off x="2119313" y="5033963"/>
              <a:ext cx="20638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7" name="Rectangle 2727"/>
            <p:cNvSpPr>
              <a:spLocks noChangeArrowheads="1"/>
            </p:cNvSpPr>
            <p:nvPr/>
          </p:nvSpPr>
          <p:spPr bwMode="auto">
            <a:xfrm>
              <a:off x="2081213" y="5033963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8" name="Rectangle 2728"/>
            <p:cNvSpPr>
              <a:spLocks noChangeArrowheads="1"/>
            </p:cNvSpPr>
            <p:nvPr/>
          </p:nvSpPr>
          <p:spPr bwMode="auto">
            <a:xfrm>
              <a:off x="2154238" y="5014913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39" name="Rectangle 2729"/>
            <p:cNvSpPr>
              <a:spLocks noChangeArrowheads="1"/>
            </p:cNvSpPr>
            <p:nvPr/>
          </p:nvSpPr>
          <p:spPr bwMode="auto">
            <a:xfrm>
              <a:off x="2119313" y="5014913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0" name="Rectangle 2730"/>
            <p:cNvSpPr>
              <a:spLocks noChangeArrowheads="1"/>
            </p:cNvSpPr>
            <p:nvPr/>
          </p:nvSpPr>
          <p:spPr bwMode="auto">
            <a:xfrm>
              <a:off x="2081213" y="5014913"/>
              <a:ext cx="22225" cy="3175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1" name="Rectangle 2731"/>
            <p:cNvSpPr>
              <a:spLocks noChangeArrowheads="1"/>
            </p:cNvSpPr>
            <p:nvPr/>
          </p:nvSpPr>
          <p:spPr bwMode="auto">
            <a:xfrm>
              <a:off x="2154238" y="5022850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2" name="Rectangle 2732"/>
            <p:cNvSpPr>
              <a:spLocks noChangeArrowheads="1"/>
            </p:cNvSpPr>
            <p:nvPr/>
          </p:nvSpPr>
          <p:spPr bwMode="auto">
            <a:xfrm>
              <a:off x="2119313" y="5022850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3" name="Rectangle 2733"/>
            <p:cNvSpPr>
              <a:spLocks noChangeArrowheads="1"/>
            </p:cNvSpPr>
            <p:nvPr/>
          </p:nvSpPr>
          <p:spPr bwMode="auto">
            <a:xfrm>
              <a:off x="2081213" y="5022850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4" name="Rectangle 2734"/>
            <p:cNvSpPr>
              <a:spLocks noChangeArrowheads="1"/>
            </p:cNvSpPr>
            <p:nvPr/>
          </p:nvSpPr>
          <p:spPr bwMode="auto">
            <a:xfrm>
              <a:off x="2154238" y="5032375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5" name="Rectangle 2735"/>
            <p:cNvSpPr>
              <a:spLocks noChangeArrowheads="1"/>
            </p:cNvSpPr>
            <p:nvPr/>
          </p:nvSpPr>
          <p:spPr bwMode="auto">
            <a:xfrm>
              <a:off x="2119313" y="5032375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8046" name="Rectangle 2736"/>
            <p:cNvSpPr>
              <a:spLocks noChangeArrowheads="1"/>
            </p:cNvSpPr>
            <p:nvPr/>
          </p:nvSpPr>
          <p:spPr bwMode="auto">
            <a:xfrm>
              <a:off x="2081213" y="5032375"/>
              <a:ext cx="22225" cy="3175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</p:grpSp>
      <p:grpSp>
        <p:nvGrpSpPr>
          <p:cNvPr id="31765" name="Group 12"/>
          <p:cNvGrpSpPr>
            <a:grpSpLocks/>
          </p:cNvGrpSpPr>
          <p:nvPr/>
        </p:nvGrpSpPr>
        <p:grpSpPr bwMode="auto">
          <a:xfrm flipH="1">
            <a:off x="2543175" y="4457700"/>
            <a:ext cx="468313" cy="582613"/>
            <a:chOff x="5424538" y="2405084"/>
            <a:chExt cx="1196986" cy="1860567"/>
          </a:xfrm>
        </p:grpSpPr>
        <p:grpSp>
          <p:nvGrpSpPr>
            <p:cNvPr id="57554" name="Group 2244"/>
            <p:cNvGrpSpPr>
              <a:grpSpLocks/>
            </p:cNvGrpSpPr>
            <p:nvPr/>
          </p:nvGrpSpPr>
          <p:grpSpPr bwMode="auto">
            <a:xfrm>
              <a:off x="5424538" y="2405084"/>
              <a:ext cx="1196986" cy="1860567"/>
              <a:chOff x="3417" y="1515"/>
              <a:chExt cx="754" cy="1172"/>
            </a:xfrm>
          </p:grpSpPr>
          <p:sp>
            <p:nvSpPr>
              <p:cNvPr id="57783" name="Freeform 2473"/>
              <p:cNvSpPr>
                <a:spLocks/>
              </p:cNvSpPr>
              <p:nvPr/>
            </p:nvSpPr>
            <p:spPr bwMode="auto">
              <a:xfrm>
                <a:off x="3417" y="1515"/>
                <a:ext cx="754" cy="1172"/>
              </a:xfrm>
              <a:custGeom>
                <a:avLst/>
                <a:gdLst>
                  <a:gd name="T0" fmla="*/ 390 w 754"/>
                  <a:gd name="T1" fmla="*/ 0 h 1172"/>
                  <a:gd name="T2" fmla="*/ 0 w 754"/>
                  <a:gd name="T3" fmla="*/ 228 h 1172"/>
                  <a:gd name="T4" fmla="*/ 0 w 754"/>
                  <a:gd name="T5" fmla="*/ 964 h 1172"/>
                  <a:gd name="T6" fmla="*/ 358 w 754"/>
                  <a:gd name="T7" fmla="*/ 1172 h 1172"/>
                  <a:gd name="T8" fmla="*/ 364 w 754"/>
                  <a:gd name="T9" fmla="*/ 1172 h 1172"/>
                  <a:gd name="T10" fmla="*/ 364 w 754"/>
                  <a:gd name="T11" fmla="*/ 1172 h 1172"/>
                  <a:gd name="T12" fmla="*/ 368 w 754"/>
                  <a:gd name="T13" fmla="*/ 1172 h 1172"/>
                  <a:gd name="T14" fmla="*/ 376 w 754"/>
                  <a:gd name="T15" fmla="*/ 1168 h 1172"/>
                  <a:gd name="T16" fmla="*/ 430 w 754"/>
                  <a:gd name="T17" fmla="*/ 1136 h 1172"/>
                  <a:gd name="T18" fmla="*/ 754 w 754"/>
                  <a:gd name="T19" fmla="*/ 948 h 1172"/>
                  <a:gd name="T20" fmla="*/ 754 w 754"/>
                  <a:gd name="T21" fmla="*/ 212 h 1172"/>
                  <a:gd name="T22" fmla="*/ 390 w 754"/>
                  <a:gd name="T23" fmla="*/ 0 h 11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54"/>
                  <a:gd name="T37" fmla="*/ 0 h 1172"/>
                  <a:gd name="T38" fmla="*/ 754 w 754"/>
                  <a:gd name="T39" fmla="*/ 1172 h 117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54" h="1172">
                    <a:moveTo>
                      <a:pt x="390" y="0"/>
                    </a:moveTo>
                    <a:lnTo>
                      <a:pt x="0" y="228"/>
                    </a:lnTo>
                    <a:lnTo>
                      <a:pt x="0" y="964"/>
                    </a:lnTo>
                    <a:lnTo>
                      <a:pt x="358" y="1172"/>
                    </a:lnTo>
                    <a:lnTo>
                      <a:pt x="364" y="1172"/>
                    </a:lnTo>
                    <a:lnTo>
                      <a:pt x="368" y="1172"/>
                    </a:lnTo>
                    <a:lnTo>
                      <a:pt x="376" y="1168"/>
                    </a:lnTo>
                    <a:lnTo>
                      <a:pt x="430" y="1136"/>
                    </a:lnTo>
                    <a:lnTo>
                      <a:pt x="754" y="948"/>
                    </a:lnTo>
                    <a:lnTo>
                      <a:pt x="754" y="212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4" name="Freeform 2474"/>
              <p:cNvSpPr>
                <a:spLocks/>
              </p:cNvSpPr>
              <p:nvPr/>
            </p:nvSpPr>
            <p:spPr bwMode="auto">
              <a:xfrm>
                <a:off x="3435" y="2253"/>
                <a:ext cx="716" cy="416"/>
              </a:xfrm>
              <a:custGeom>
                <a:avLst/>
                <a:gdLst>
                  <a:gd name="T0" fmla="*/ 0 w 716"/>
                  <a:gd name="T1" fmla="*/ 216 h 416"/>
                  <a:gd name="T2" fmla="*/ 372 w 716"/>
                  <a:gd name="T3" fmla="*/ 0 h 416"/>
                  <a:gd name="T4" fmla="*/ 716 w 716"/>
                  <a:gd name="T5" fmla="*/ 200 h 416"/>
                  <a:gd name="T6" fmla="*/ 346 w 716"/>
                  <a:gd name="T7" fmla="*/ 416 h 416"/>
                  <a:gd name="T8" fmla="*/ 0 w 716"/>
                  <a:gd name="T9" fmla="*/ 216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5" name="Freeform 2475"/>
              <p:cNvSpPr>
                <a:spLocks/>
              </p:cNvSpPr>
              <p:nvPr/>
            </p:nvSpPr>
            <p:spPr bwMode="auto">
              <a:xfrm>
                <a:off x="3435" y="1537"/>
                <a:ext cx="372" cy="932"/>
              </a:xfrm>
              <a:custGeom>
                <a:avLst/>
                <a:gdLst>
                  <a:gd name="T0" fmla="*/ 0 w 372"/>
                  <a:gd name="T1" fmla="*/ 216 h 932"/>
                  <a:gd name="T2" fmla="*/ 372 w 372"/>
                  <a:gd name="T3" fmla="*/ 0 h 932"/>
                  <a:gd name="T4" fmla="*/ 372 w 372"/>
                  <a:gd name="T5" fmla="*/ 716 h 932"/>
                  <a:gd name="T6" fmla="*/ 0 w 372"/>
                  <a:gd name="T7" fmla="*/ 932 h 932"/>
                  <a:gd name="T8" fmla="*/ 0 w 372"/>
                  <a:gd name="T9" fmla="*/ 216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2"/>
                  <a:gd name="T16" fmla="*/ 0 h 932"/>
                  <a:gd name="T17" fmla="*/ 372 w 372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2" h="932">
                    <a:moveTo>
                      <a:pt x="0" y="216"/>
                    </a:moveTo>
                    <a:lnTo>
                      <a:pt x="372" y="0"/>
                    </a:lnTo>
                    <a:lnTo>
                      <a:pt x="372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6" name="Freeform 2476"/>
              <p:cNvSpPr>
                <a:spLocks/>
              </p:cNvSpPr>
              <p:nvPr/>
            </p:nvSpPr>
            <p:spPr bwMode="auto">
              <a:xfrm>
                <a:off x="3797" y="2341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7" name="Freeform 2477"/>
              <p:cNvSpPr>
                <a:spLocks/>
              </p:cNvSpPr>
              <p:nvPr/>
            </p:nvSpPr>
            <p:spPr bwMode="auto">
              <a:xfrm>
                <a:off x="3501" y="2169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8" name="Freeform 2478"/>
              <p:cNvSpPr>
                <a:spLocks/>
              </p:cNvSpPr>
              <p:nvPr/>
            </p:nvSpPr>
            <p:spPr bwMode="auto">
              <a:xfrm>
                <a:off x="3501" y="2367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9" name="Freeform 2479"/>
              <p:cNvSpPr>
                <a:spLocks/>
              </p:cNvSpPr>
              <p:nvPr/>
            </p:nvSpPr>
            <p:spPr bwMode="auto">
              <a:xfrm>
                <a:off x="3521" y="2387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0" name="Freeform 2480"/>
              <p:cNvSpPr>
                <a:spLocks/>
              </p:cNvSpPr>
              <p:nvPr/>
            </p:nvSpPr>
            <p:spPr bwMode="auto">
              <a:xfrm>
                <a:off x="3521" y="2387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1" name="Freeform 2481"/>
              <p:cNvSpPr>
                <a:spLocks/>
              </p:cNvSpPr>
              <p:nvPr/>
            </p:nvSpPr>
            <p:spPr bwMode="auto">
              <a:xfrm>
                <a:off x="3521" y="2401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2" name="Freeform 2482"/>
              <p:cNvSpPr>
                <a:spLocks/>
              </p:cNvSpPr>
              <p:nvPr/>
            </p:nvSpPr>
            <p:spPr bwMode="auto">
              <a:xfrm>
                <a:off x="3783" y="2539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3" name="Rectangle 2483"/>
              <p:cNvSpPr>
                <a:spLocks noChangeArrowheads="1"/>
              </p:cNvSpPr>
              <p:nvPr/>
            </p:nvSpPr>
            <p:spPr bwMode="auto">
              <a:xfrm>
                <a:off x="3783" y="253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794" name="Freeform 2484"/>
              <p:cNvSpPr>
                <a:spLocks/>
              </p:cNvSpPr>
              <p:nvPr/>
            </p:nvSpPr>
            <p:spPr bwMode="auto">
              <a:xfrm>
                <a:off x="3783" y="256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5" name="Freeform 2485"/>
              <p:cNvSpPr>
                <a:spLocks/>
              </p:cNvSpPr>
              <p:nvPr/>
            </p:nvSpPr>
            <p:spPr bwMode="auto">
              <a:xfrm>
                <a:off x="3773" y="25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6" name="Freeform 2486"/>
              <p:cNvSpPr>
                <a:spLocks/>
              </p:cNvSpPr>
              <p:nvPr/>
            </p:nvSpPr>
            <p:spPr bwMode="auto">
              <a:xfrm>
                <a:off x="3773" y="25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7" name="Freeform 2487"/>
              <p:cNvSpPr>
                <a:spLocks/>
              </p:cNvSpPr>
              <p:nvPr/>
            </p:nvSpPr>
            <p:spPr bwMode="auto">
              <a:xfrm>
                <a:off x="3773" y="256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8" name="Freeform 2488"/>
              <p:cNvSpPr>
                <a:spLocks/>
              </p:cNvSpPr>
              <p:nvPr/>
            </p:nvSpPr>
            <p:spPr bwMode="auto">
              <a:xfrm>
                <a:off x="3761" y="25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99" name="Freeform 2489"/>
              <p:cNvSpPr>
                <a:spLocks/>
              </p:cNvSpPr>
              <p:nvPr/>
            </p:nvSpPr>
            <p:spPr bwMode="auto">
              <a:xfrm>
                <a:off x="3761" y="25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0" name="Freeform 2490"/>
              <p:cNvSpPr>
                <a:spLocks/>
              </p:cNvSpPr>
              <p:nvPr/>
            </p:nvSpPr>
            <p:spPr bwMode="auto">
              <a:xfrm>
                <a:off x="3761" y="255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1" name="Freeform 2491"/>
              <p:cNvSpPr>
                <a:spLocks/>
              </p:cNvSpPr>
              <p:nvPr/>
            </p:nvSpPr>
            <p:spPr bwMode="auto">
              <a:xfrm>
                <a:off x="3751" y="25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2" name="Freeform 2492"/>
              <p:cNvSpPr>
                <a:spLocks/>
              </p:cNvSpPr>
              <p:nvPr/>
            </p:nvSpPr>
            <p:spPr bwMode="auto">
              <a:xfrm>
                <a:off x="3751" y="25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3" name="Freeform 2493"/>
              <p:cNvSpPr>
                <a:spLocks/>
              </p:cNvSpPr>
              <p:nvPr/>
            </p:nvSpPr>
            <p:spPr bwMode="auto">
              <a:xfrm>
                <a:off x="3751" y="25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4" name="Freeform 2494"/>
              <p:cNvSpPr>
                <a:spLocks/>
              </p:cNvSpPr>
              <p:nvPr/>
            </p:nvSpPr>
            <p:spPr bwMode="auto">
              <a:xfrm>
                <a:off x="3741" y="251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5" name="Freeform 2495"/>
              <p:cNvSpPr>
                <a:spLocks/>
              </p:cNvSpPr>
              <p:nvPr/>
            </p:nvSpPr>
            <p:spPr bwMode="auto">
              <a:xfrm>
                <a:off x="3741" y="25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6" name="Freeform 2496"/>
              <p:cNvSpPr>
                <a:spLocks/>
              </p:cNvSpPr>
              <p:nvPr/>
            </p:nvSpPr>
            <p:spPr bwMode="auto">
              <a:xfrm>
                <a:off x="3741" y="254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7" name="Freeform 2497"/>
              <p:cNvSpPr>
                <a:spLocks/>
              </p:cNvSpPr>
              <p:nvPr/>
            </p:nvSpPr>
            <p:spPr bwMode="auto">
              <a:xfrm>
                <a:off x="3729" y="250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8" name="Freeform 2498"/>
              <p:cNvSpPr>
                <a:spLocks/>
              </p:cNvSpPr>
              <p:nvPr/>
            </p:nvSpPr>
            <p:spPr bwMode="auto">
              <a:xfrm>
                <a:off x="3729" y="25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09" name="Freeform 2499"/>
              <p:cNvSpPr>
                <a:spLocks/>
              </p:cNvSpPr>
              <p:nvPr/>
            </p:nvSpPr>
            <p:spPr bwMode="auto">
              <a:xfrm>
                <a:off x="3729" y="253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0" name="Freeform 2500"/>
              <p:cNvSpPr>
                <a:spLocks/>
              </p:cNvSpPr>
              <p:nvPr/>
            </p:nvSpPr>
            <p:spPr bwMode="auto">
              <a:xfrm>
                <a:off x="3719" y="250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1" name="Freeform 2501"/>
              <p:cNvSpPr>
                <a:spLocks/>
              </p:cNvSpPr>
              <p:nvPr/>
            </p:nvSpPr>
            <p:spPr bwMode="auto">
              <a:xfrm>
                <a:off x="3719" y="250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2" name="Freeform 2502"/>
              <p:cNvSpPr>
                <a:spLocks/>
              </p:cNvSpPr>
              <p:nvPr/>
            </p:nvSpPr>
            <p:spPr bwMode="auto">
              <a:xfrm>
                <a:off x="3719" y="253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3" name="Freeform 2503"/>
              <p:cNvSpPr>
                <a:spLocks/>
              </p:cNvSpPr>
              <p:nvPr/>
            </p:nvSpPr>
            <p:spPr bwMode="auto">
              <a:xfrm>
                <a:off x="3707" y="249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4" name="Freeform 2504"/>
              <p:cNvSpPr>
                <a:spLocks/>
              </p:cNvSpPr>
              <p:nvPr/>
            </p:nvSpPr>
            <p:spPr bwMode="auto">
              <a:xfrm>
                <a:off x="3707" y="249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5" name="Freeform 2505"/>
              <p:cNvSpPr>
                <a:spLocks/>
              </p:cNvSpPr>
              <p:nvPr/>
            </p:nvSpPr>
            <p:spPr bwMode="auto">
              <a:xfrm>
                <a:off x="3707" y="252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6" name="Freeform 2506"/>
              <p:cNvSpPr>
                <a:spLocks/>
              </p:cNvSpPr>
              <p:nvPr/>
            </p:nvSpPr>
            <p:spPr bwMode="auto">
              <a:xfrm>
                <a:off x="3697" y="2489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7" name="Rectangle 2507"/>
              <p:cNvSpPr>
                <a:spLocks noChangeArrowheads="1"/>
              </p:cNvSpPr>
              <p:nvPr/>
            </p:nvSpPr>
            <p:spPr bwMode="auto">
              <a:xfrm>
                <a:off x="3697" y="248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18" name="Freeform 2508"/>
              <p:cNvSpPr>
                <a:spLocks/>
              </p:cNvSpPr>
              <p:nvPr/>
            </p:nvSpPr>
            <p:spPr bwMode="auto">
              <a:xfrm>
                <a:off x="3697" y="251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9" name="Freeform 2509"/>
              <p:cNvSpPr>
                <a:spLocks/>
              </p:cNvSpPr>
              <p:nvPr/>
            </p:nvSpPr>
            <p:spPr bwMode="auto">
              <a:xfrm>
                <a:off x="3687" y="2483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0" name="Rectangle 2510"/>
              <p:cNvSpPr>
                <a:spLocks noChangeArrowheads="1"/>
              </p:cNvSpPr>
              <p:nvPr/>
            </p:nvSpPr>
            <p:spPr bwMode="auto">
              <a:xfrm>
                <a:off x="3687" y="248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21" name="Freeform 2511"/>
              <p:cNvSpPr>
                <a:spLocks/>
              </p:cNvSpPr>
              <p:nvPr/>
            </p:nvSpPr>
            <p:spPr bwMode="auto">
              <a:xfrm>
                <a:off x="3687" y="251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2" name="Freeform 2512"/>
              <p:cNvSpPr>
                <a:spLocks/>
              </p:cNvSpPr>
              <p:nvPr/>
            </p:nvSpPr>
            <p:spPr bwMode="auto">
              <a:xfrm>
                <a:off x="3675" y="24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3" name="Freeform 2513"/>
              <p:cNvSpPr>
                <a:spLocks/>
              </p:cNvSpPr>
              <p:nvPr/>
            </p:nvSpPr>
            <p:spPr bwMode="auto">
              <a:xfrm>
                <a:off x="3675" y="24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4" name="Freeform 2514"/>
              <p:cNvSpPr>
                <a:spLocks/>
              </p:cNvSpPr>
              <p:nvPr/>
            </p:nvSpPr>
            <p:spPr bwMode="auto">
              <a:xfrm>
                <a:off x="3675" y="250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5" name="Freeform 2515"/>
              <p:cNvSpPr>
                <a:spLocks/>
              </p:cNvSpPr>
              <p:nvPr/>
            </p:nvSpPr>
            <p:spPr bwMode="auto">
              <a:xfrm>
                <a:off x="3665" y="24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6" name="Freeform 2516"/>
              <p:cNvSpPr>
                <a:spLocks/>
              </p:cNvSpPr>
              <p:nvPr/>
            </p:nvSpPr>
            <p:spPr bwMode="auto">
              <a:xfrm>
                <a:off x="3665" y="24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7" name="Freeform 2517"/>
              <p:cNvSpPr>
                <a:spLocks/>
              </p:cNvSpPr>
              <p:nvPr/>
            </p:nvSpPr>
            <p:spPr bwMode="auto">
              <a:xfrm>
                <a:off x="3665" y="250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8" name="Freeform 2518"/>
              <p:cNvSpPr>
                <a:spLocks/>
              </p:cNvSpPr>
              <p:nvPr/>
            </p:nvSpPr>
            <p:spPr bwMode="auto">
              <a:xfrm>
                <a:off x="3503" y="2371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29" name="Freeform 2519"/>
              <p:cNvSpPr>
                <a:spLocks/>
              </p:cNvSpPr>
              <p:nvPr/>
            </p:nvSpPr>
            <p:spPr bwMode="auto">
              <a:xfrm>
                <a:off x="3517" y="2383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0" name="Freeform 2520"/>
              <p:cNvSpPr>
                <a:spLocks/>
              </p:cNvSpPr>
              <p:nvPr/>
            </p:nvSpPr>
            <p:spPr bwMode="auto">
              <a:xfrm>
                <a:off x="3501" y="2373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1" name="Freeform 2521"/>
              <p:cNvSpPr>
                <a:spLocks/>
              </p:cNvSpPr>
              <p:nvPr/>
            </p:nvSpPr>
            <p:spPr bwMode="auto">
              <a:xfrm>
                <a:off x="3501" y="2375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2" name="Freeform 2522"/>
              <p:cNvSpPr>
                <a:spLocks/>
              </p:cNvSpPr>
              <p:nvPr/>
            </p:nvSpPr>
            <p:spPr bwMode="auto">
              <a:xfrm>
                <a:off x="3797" y="2279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3" name="Freeform 2523"/>
              <p:cNvSpPr>
                <a:spLocks/>
              </p:cNvSpPr>
              <p:nvPr/>
            </p:nvSpPr>
            <p:spPr bwMode="auto">
              <a:xfrm>
                <a:off x="3501" y="2107"/>
                <a:ext cx="636" cy="368"/>
              </a:xfrm>
              <a:custGeom>
                <a:avLst/>
                <a:gdLst>
                  <a:gd name="T0" fmla="*/ 0 w 636"/>
                  <a:gd name="T1" fmla="*/ 198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8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4" name="Freeform 2524"/>
              <p:cNvSpPr>
                <a:spLocks/>
              </p:cNvSpPr>
              <p:nvPr/>
            </p:nvSpPr>
            <p:spPr bwMode="auto">
              <a:xfrm>
                <a:off x="3501" y="2305"/>
                <a:ext cx="296" cy="216"/>
              </a:xfrm>
              <a:custGeom>
                <a:avLst/>
                <a:gdLst>
                  <a:gd name="T0" fmla="*/ 296 w 296"/>
                  <a:gd name="T1" fmla="*/ 170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0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0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0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5" name="Freeform 2525"/>
              <p:cNvSpPr>
                <a:spLocks/>
              </p:cNvSpPr>
              <p:nvPr/>
            </p:nvSpPr>
            <p:spPr bwMode="auto">
              <a:xfrm>
                <a:off x="3521" y="2325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6" name="Rectangle 2526"/>
              <p:cNvSpPr>
                <a:spLocks noChangeArrowheads="1"/>
              </p:cNvSpPr>
              <p:nvPr/>
            </p:nvSpPr>
            <p:spPr bwMode="auto">
              <a:xfrm>
                <a:off x="3521" y="2325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37" name="Freeform 2527"/>
              <p:cNvSpPr>
                <a:spLocks/>
              </p:cNvSpPr>
              <p:nvPr/>
            </p:nvSpPr>
            <p:spPr bwMode="auto">
              <a:xfrm>
                <a:off x="3521" y="2339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8" name="Freeform 2528"/>
              <p:cNvSpPr>
                <a:spLocks/>
              </p:cNvSpPr>
              <p:nvPr/>
            </p:nvSpPr>
            <p:spPr bwMode="auto">
              <a:xfrm>
                <a:off x="3783" y="24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39" name="Freeform 2529"/>
              <p:cNvSpPr>
                <a:spLocks/>
              </p:cNvSpPr>
              <p:nvPr/>
            </p:nvSpPr>
            <p:spPr bwMode="auto">
              <a:xfrm>
                <a:off x="3783" y="24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0" name="Freeform 2530"/>
              <p:cNvSpPr>
                <a:spLocks/>
              </p:cNvSpPr>
              <p:nvPr/>
            </p:nvSpPr>
            <p:spPr bwMode="auto">
              <a:xfrm>
                <a:off x="3783" y="250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1" name="Freeform 2531"/>
              <p:cNvSpPr>
                <a:spLocks/>
              </p:cNvSpPr>
              <p:nvPr/>
            </p:nvSpPr>
            <p:spPr bwMode="auto">
              <a:xfrm>
                <a:off x="3773" y="24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2" name="Freeform 2532"/>
              <p:cNvSpPr>
                <a:spLocks/>
              </p:cNvSpPr>
              <p:nvPr/>
            </p:nvSpPr>
            <p:spPr bwMode="auto">
              <a:xfrm>
                <a:off x="3773" y="24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3" name="Freeform 2533"/>
              <p:cNvSpPr>
                <a:spLocks/>
              </p:cNvSpPr>
              <p:nvPr/>
            </p:nvSpPr>
            <p:spPr bwMode="auto">
              <a:xfrm>
                <a:off x="3773" y="24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4" name="Freeform 2534"/>
              <p:cNvSpPr>
                <a:spLocks/>
              </p:cNvSpPr>
              <p:nvPr/>
            </p:nvSpPr>
            <p:spPr bwMode="auto">
              <a:xfrm>
                <a:off x="3761" y="246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5" name="Freeform 2535"/>
              <p:cNvSpPr>
                <a:spLocks/>
              </p:cNvSpPr>
              <p:nvPr/>
            </p:nvSpPr>
            <p:spPr bwMode="auto">
              <a:xfrm>
                <a:off x="3761" y="24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6" name="Freeform 2536"/>
              <p:cNvSpPr>
                <a:spLocks/>
              </p:cNvSpPr>
              <p:nvPr/>
            </p:nvSpPr>
            <p:spPr bwMode="auto">
              <a:xfrm>
                <a:off x="3761" y="249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7" name="Freeform 2537"/>
              <p:cNvSpPr>
                <a:spLocks/>
              </p:cNvSpPr>
              <p:nvPr/>
            </p:nvSpPr>
            <p:spPr bwMode="auto">
              <a:xfrm>
                <a:off x="3751" y="245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8" name="Freeform 2538"/>
              <p:cNvSpPr>
                <a:spLocks/>
              </p:cNvSpPr>
              <p:nvPr/>
            </p:nvSpPr>
            <p:spPr bwMode="auto">
              <a:xfrm>
                <a:off x="3751" y="245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49" name="Freeform 2539"/>
              <p:cNvSpPr>
                <a:spLocks/>
              </p:cNvSpPr>
              <p:nvPr/>
            </p:nvSpPr>
            <p:spPr bwMode="auto">
              <a:xfrm>
                <a:off x="3751" y="248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0" name="Freeform 2540"/>
              <p:cNvSpPr>
                <a:spLocks/>
              </p:cNvSpPr>
              <p:nvPr/>
            </p:nvSpPr>
            <p:spPr bwMode="auto">
              <a:xfrm>
                <a:off x="3741" y="245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1" name="Freeform 2541"/>
              <p:cNvSpPr>
                <a:spLocks/>
              </p:cNvSpPr>
              <p:nvPr/>
            </p:nvSpPr>
            <p:spPr bwMode="auto">
              <a:xfrm>
                <a:off x="3741" y="245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2" name="Freeform 2542"/>
              <p:cNvSpPr>
                <a:spLocks/>
              </p:cNvSpPr>
              <p:nvPr/>
            </p:nvSpPr>
            <p:spPr bwMode="auto">
              <a:xfrm>
                <a:off x="3741" y="248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3" name="Freeform 2543"/>
              <p:cNvSpPr>
                <a:spLocks/>
              </p:cNvSpPr>
              <p:nvPr/>
            </p:nvSpPr>
            <p:spPr bwMode="auto">
              <a:xfrm>
                <a:off x="3729" y="2445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4" name="Rectangle 2544"/>
              <p:cNvSpPr>
                <a:spLocks noChangeArrowheads="1"/>
              </p:cNvSpPr>
              <p:nvPr/>
            </p:nvSpPr>
            <p:spPr bwMode="auto">
              <a:xfrm>
                <a:off x="3729" y="244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55" name="Freeform 2545"/>
              <p:cNvSpPr>
                <a:spLocks/>
              </p:cNvSpPr>
              <p:nvPr/>
            </p:nvSpPr>
            <p:spPr bwMode="auto">
              <a:xfrm>
                <a:off x="3729" y="24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6" name="Freeform 2546"/>
              <p:cNvSpPr>
                <a:spLocks/>
              </p:cNvSpPr>
              <p:nvPr/>
            </p:nvSpPr>
            <p:spPr bwMode="auto">
              <a:xfrm>
                <a:off x="3719" y="2439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7" name="Rectangle 2547"/>
              <p:cNvSpPr>
                <a:spLocks noChangeArrowheads="1"/>
              </p:cNvSpPr>
              <p:nvPr/>
            </p:nvSpPr>
            <p:spPr bwMode="auto">
              <a:xfrm>
                <a:off x="3719" y="243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58" name="Freeform 2548"/>
              <p:cNvSpPr>
                <a:spLocks/>
              </p:cNvSpPr>
              <p:nvPr/>
            </p:nvSpPr>
            <p:spPr bwMode="auto">
              <a:xfrm>
                <a:off x="3719" y="246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59" name="Freeform 2549"/>
              <p:cNvSpPr>
                <a:spLocks/>
              </p:cNvSpPr>
              <p:nvPr/>
            </p:nvSpPr>
            <p:spPr bwMode="auto">
              <a:xfrm>
                <a:off x="3707" y="243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0" name="Freeform 2550"/>
              <p:cNvSpPr>
                <a:spLocks/>
              </p:cNvSpPr>
              <p:nvPr/>
            </p:nvSpPr>
            <p:spPr bwMode="auto">
              <a:xfrm>
                <a:off x="3707" y="24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1" name="Freeform 2551"/>
              <p:cNvSpPr>
                <a:spLocks/>
              </p:cNvSpPr>
              <p:nvPr/>
            </p:nvSpPr>
            <p:spPr bwMode="auto">
              <a:xfrm>
                <a:off x="3707" y="246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2" name="Freeform 2552"/>
              <p:cNvSpPr>
                <a:spLocks/>
              </p:cNvSpPr>
              <p:nvPr/>
            </p:nvSpPr>
            <p:spPr bwMode="auto">
              <a:xfrm>
                <a:off x="3697" y="24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3" name="Freeform 2553"/>
              <p:cNvSpPr>
                <a:spLocks/>
              </p:cNvSpPr>
              <p:nvPr/>
            </p:nvSpPr>
            <p:spPr bwMode="auto">
              <a:xfrm>
                <a:off x="3697" y="24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4" name="Freeform 2554"/>
              <p:cNvSpPr>
                <a:spLocks/>
              </p:cNvSpPr>
              <p:nvPr/>
            </p:nvSpPr>
            <p:spPr bwMode="auto">
              <a:xfrm>
                <a:off x="3697" y="245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5" name="Freeform 2555"/>
              <p:cNvSpPr>
                <a:spLocks/>
              </p:cNvSpPr>
              <p:nvPr/>
            </p:nvSpPr>
            <p:spPr bwMode="auto">
              <a:xfrm>
                <a:off x="3687" y="24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6" name="Freeform 2556"/>
              <p:cNvSpPr>
                <a:spLocks/>
              </p:cNvSpPr>
              <p:nvPr/>
            </p:nvSpPr>
            <p:spPr bwMode="auto">
              <a:xfrm>
                <a:off x="3687" y="24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7" name="Freeform 2557"/>
              <p:cNvSpPr>
                <a:spLocks/>
              </p:cNvSpPr>
              <p:nvPr/>
            </p:nvSpPr>
            <p:spPr bwMode="auto">
              <a:xfrm>
                <a:off x="3687" y="24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8" name="Freeform 2558"/>
              <p:cNvSpPr>
                <a:spLocks/>
              </p:cNvSpPr>
              <p:nvPr/>
            </p:nvSpPr>
            <p:spPr bwMode="auto">
              <a:xfrm>
                <a:off x="3675" y="241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9" name="Freeform 2559"/>
              <p:cNvSpPr>
                <a:spLocks/>
              </p:cNvSpPr>
              <p:nvPr/>
            </p:nvSpPr>
            <p:spPr bwMode="auto">
              <a:xfrm>
                <a:off x="3675" y="24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0" name="Freeform 2560"/>
              <p:cNvSpPr>
                <a:spLocks/>
              </p:cNvSpPr>
              <p:nvPr/>
            </p:nvSpPr>
            <p:spPr bwMode="auto">
              <a:xfrm>
                <a:off x="3675" y="244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1" name="Freeform 2561"/>
              <p:cNvSpPr>
                <a:spLocks/>
              </p:cNvSpPr>
              <p:nvPr/>
            </p:nvSpPr>
            <p:spPr bwMode="auto">
              <a:xfrm>
                <a:off x="3665" y="240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2" name="Freeform 2562"/>
              <p:cNvSpPr>
                <a:spLocks/>
              </p:cNvSpPr>
              <p:nvPr/>
            </p:nvSpPr>
            <p:spPr bwMode="auto">
              <a:xfrm>
                <a:off x="3665" y="24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3" name="Freeform 2563"/>
              <p:cNvSpPr>
                <a:spLocks/>
              </p:cNvSpPr>
              <p:nvPr/>
            </p:nvSpPr>
            <p:spPr bwMode="auto">
              <a:xfrm>
                <a:off x="3665" y="243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4" name="Freeform 2564"/>
              <p:cNvSpPr>
                <a:spLocks/>
              </p:cNvSpPr>
              <p:nvPr/>
            </p:nvSpPr>
            <p:spPr bwMode="auto">
              <a:xfrm>
                <a:off x="3503" y="2309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5" name="Freeform 2565"/>
              <p:cNvSpPr>
                <a:spLocks/>
              </p:cNvSpPr>
              <p:nvPr/>
            </p:nvSpPr>
            <p:spPr bwMode="auto">
              <a:xfrm>
                <a:off x="3517" y="2319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6" name="Freeform 2566"/>
              <p:cNvSpPr>
                <a:spLocks/>
              </p:cNvSpPr>
              <p:nvPr/>
            </p:nvSpPr>
            <p:spPr bwMode="auto">
              <a:xfrm>
                <a:off x="3501" y="2311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7" name="Freeform 2567"/>
              <p:cNvSpPr>
                <a:spLocks/>
              </p:cNvSpPr>
              <p:nvPr/>
            </p:nvSpPr>
            <p:spPr bwMode="auto">
              <a:xfrm>
                <a:off x="3501" y="2313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8" name="Freeform 2568"/>
              <p:cNvSpPr>
                <a:spLocks/>
              </p:cNvSpPr>
              <p:nvPr/>
            </p:nvSpPr>
            <p:spPr bwMode="auto">
              <a:xfrm>
                <a:off x="3797" y="2215"/>
                <a:ext cx="340" cy="244"/>
              </a:xfrm>
              <a:custGeom>
                <a:avLst/>
                <a:gdLst>
                  <a:gd name="T0" fmla="*/ 0 w 340"/>
                  <a:gd name="T1" fmla="*/ 198 h 244"/>
                  <a:gd name="T2" fmla="*/ 340 w 340"/>
                  <a:gd name="T3" fmla="*/ 0 h 244"/>
                  <a:gd name="T4" fmla="*/ 340 w 340"/>
                  <a:gd name="T5" fmla="*/ 46 h 244"/>
                  <a:gd name="T6" fmla="*/ 0 w 340"/>
                  <a:gd name="T7" fmla="*/ 244 h 244"/>
                  <a:gd name="T8" fmla="*/ 0 w 340"/>
                  <a:gd name="T9" fmla="*/ 198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4"/>
                  <a:gd name="T17" fmla="*/ 340 w 340"/>
                  <a:gd name="T18" fmla="*/ 244 h 2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4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4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79" name="Freeform 2569"/>
              <p:cNvSpPr>
                <a:spLocks/>
              </p:cNvSpPr>
              <p:nvPr/>
            </p:nvSpPr>
            <p:spPr bwMode="auto">
              <a:xfrm>
                <a:off x="3501" y="2045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0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0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0" name="Freeform 2570"/>
              <p:cNvSpPr>
                <a:spLocks/>
              </p:cNvSpPr>
              <p:nvPr/>
            </p:nvSpPr>
            <p:spPr bwMode="auto">
              <a:xfrm>
                <a:off x="3501" y="2241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1" name="Freeform 2571"/>
              <p:cNvSpPr>
                <a:spLocks/>
              </p:cNvSpPr>
              <p:nvPr/>
            </p:nvSpPr>
            <p:spPr bwMode="auto">
              <a:xfrm>
                <a:off x="3521" y="2261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2" name="Freeform 2572"/>
              <p:cNvSpPr>
                <a:spLocks/>
              </p:cNvSpPr>
              <p:nvPr/>
            </p:nvSpPr>
            <p:spPr bwMode="auto">
              <a:xfrm>
                <a:off x="3521" y="2261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3" name="Freeform 2573"/>
              <p:cNvSpPr>
                <a:spLocks/>
              </p:cNvSpPr>
              <p:nvPr/>
            </p:nvSpPr>
            <p:spPr bwMode="auto">
              <a:xfrm>
                <a:off x="3521" y="2275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4" name="Freeform 2574"/>
              <p:cNvSpPr>
                <a:spLocks/>
              </p:cNvSpPr>
              <p:nvPr/>
            </p:nvSpPr>
            <p:spPr bwMode="auto">
              <a:xfrm>
                <a:off x="3783" y="241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5" name="Freeform 2575"/>
              <p:cNvSpPr>
                <a:spLocks/>
              </p:cNvSpPr>
              <p:nvPr/>
            </p:nvSpPr>
            <p:spPr bwMode="auto">
              <a:xfrm>
                <a:off x="3783" y="24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6" name="Freeform 2576"/>
              <p:cNvSpPr>
                <a:spLocks/>
              </p:cNvSpPr>
              <p:nvPr/>
            </p:nvSpPr>
            <p:spPr bwMode="auto">
              <a:xfrm>
                <a:off x="3783" y="244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7" name="Freeform 2577"/>
              <p:cNvSpPr>
                <a:spLocks/>
              </p:cNvSpPr>
              <p:nvPr/>
            </p:nvSpPr>
            <p:spPr bwMode="auto">
              <a:xfrm>
                <a:off x="3773" y="240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8" name="Freeform 2578"/>
              <p:cNvSpPr>
                <a:spLocks/>
              </p:cNvSpPr>
              <p:nvPr/>
            </p:nvSpPr>
            <p:spPr bwMode="auto">
              <a:xfrm>
                <a:off x="3773" y="24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89" name="Freeform 2579"/>
              <p:cNvSpPr>
                <a:spLocks/>
              </p:cNvSpPr>
              <p:nvPr/>
            </p:nvSpPr>
            <p:spPr bwMode="auto">
              <a:xfrm>
                <a:off x="3773" y="243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0" name="Freeform 2580"/>
              <p:cNvSpPr>
                <a:spLocks/>
              </p:cNvSpPr>
              <p:nvPr/>
            </p:nvSpPr>
            <p:spPr bwMode="auto">
              <a:xfrm>
                <a:off x="3761" y="2401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1" name="Rectangle 2581"/>
              <p:cNvSpPr>
                <a:spLocks noChangeArrowheads="1"/>
              </p:cNvSpPr>
              <p:nvPr/>
            </p:nvSpPr>
            <p:spPr bwMode="auto">
              <a:xfrm>
                <a:off x="3761" y="240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92" name="Freeform 2582"/>
              <p:cNvSpPr>
                <a:spLocks/>
              </p:cNvSpPr>
              <p:nvPr/>
            </p:nvSpPr>
            <p:spPr bwMode="auto">
              <a:xfrm>
                <a:off x="3761" y="243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3" name="Freeform 2583"/>
              <p:cNvSpPr>
                <a:spLocks/>
              </p:cNvSpPr>
              <p:nvPr/>
            </p:nvSpPr>
            <p:spPr bwMode="auto">
              <a:xfrm>
                <a:off x="3751" y="239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4" name="Rectangle 2584"/>
              <p:cNvSpPr>
                <a:spLocks noChangeArrowheads="1"/>
              </p:cNvSpPr>
              <p:nvPr/>
            </p:nvSpPr>
            <p:spPr bwMode="auto">
              <a:xfrm>
                <a:off x="3751" y="239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895" name="Freeform 2585"/>
              <p:cNvSpPr>
                <a:spLocks/>
              </p:cNvSpPr>
              <p:nvPr/>
            </p:nvSpPr>
            <p:spPr bwMode="auto">
              <a:xfrm>
                <a:off x="3751" y="242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6" name="Freeform 2586"/>
              <p:cNvSpPr>
                <a:spLocks/>
              </p:cNvSpPr>
              <p:nvPr/>
            </p:nvSpPr>
            <p:spPr bwMode="auto">
              <a:xfrm>
                <a:off x="3741" y="238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7" name="Freeform 2587"/>
              <p:cNvSpPr>
                <a:spLocks/>
              </p:cNvSpPr>
              <p:nvPr/>
            </p:nvSpPr>
            <p:spPr bwMode="auto">
              <a:xfrm>
                <a:off x="3741" y="23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8" name="Freeform 2588"/>
              <p:cNvSpPr>
                <a:spLocks/>
              </p:cNvSpPr>
              <p:nvPr/>
            </p:nvSpPr>
            <p:spPr bwMode="auto">
              <a:xfrm>
                <a:off x="3741" y="241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99" name="Freeform 2589"/>
              <p:cNvSpPr>
                <a:spLocks/>
              </p:cNvSpPr>
              <p:nvPr/>
            </p:nvSpPr>
            <p:spPr bwMode="auto">
              <a:xfrm>
                <a:off x="3729" y="238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0" name="Freeform 2590"/>
              <p:cNvSpPr>
                <a:spLocks/>
              </p:cNvSpPr>
              <p:nvPr/>
            </p:nvSpPr>
            <p:spPr bwMode="auto">
              <a:xfrm>
                <a:off x="3729" y="23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1" name="Freeform 2591"/>
              <p:cNvSpPr>
                <a:spLocks/>
              </p:cNvSpPr>
              <p:nvPr/>
            </p:nvSpPr>
            <p:spPr bwMode="auto">
              <a:xfrm>
                <a:off x="3729" y="241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2" name="Freeform 2592"/>
              <p:cNvSpPr>
                <a:spLocks/>
              </p:cNvSpPr>
              <p:nvPr/>
            </p:nvSpPr>
            <p:spPr bwMode="auto">
              <a:xfrm>
                <a:off x="3719" y="237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3" name="Freeform 2593"/>
              <p:cNvSpPr>
                <a:spLocks/>
              </p:cNvSpPr>
              <p:nvPr/>
            </p:nvSpPr>
            <p:spPr bwMode="auto">
              <a:xfrm>
                <a:off x="3719" y="23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4" name="Freeform 2594"/>
              <p:cNvSpPr>
                <a:spLocks/>
              </p:cNvSpPr>
              <p:nvPr/>
            </p:nvSpPr>
            <p:spPr bwMode="auto">
              <a:xfrm>
                <a:off x="3719" y="24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5" name="Freeform 2595"/>
              <p:cNvSpPr>
                <a:spLocks/>
              </p:cNvSpPr>
              <p:nvPr/>
            </p:nvSpPr>
            <p:spPr bwMode="auto">
              <a:xfrm>
                <a:off x="3707" y="236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6" name="Freeform 2596"/>
              <p:cNvSpPr>
                <a:spLocks/>
              </p:cNvSpPr>
              <p:nvPr/>
            </p:nvSpPr>
            <p:spPr bwMode="auto">
              <a:xfrm>
                <a:off x="3707" y="23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7" name="Freeform 2597"/>
              <p:cNvSpPr>
                <a:spLocks/>
              </p:cNvSpPr>
              <p:nvPr/>
            </p:nvSpPr>
            <p:spPr bwMode="auto">
              <a:xfrm>
                <a:off x="3707" y="239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8" name="Freeform 2598"/>
              <p:cNvSpPr>
                <a:spLocks/>
              </p:cNvSpPr>
              <p:nvPr/>
            </p:nvSpPr>
            <p:spPr bwMode="auto">
              <a:xfrm>
                <a:off x="3697" y="236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09" name="Freeform 2599"/>
              <p:cNvSpPr>
                <a:spLocks/>
              </p:cNvSpPr>
              <p:nvPr/>
            </p:nvSpPr>
            <p:spPr bwMode="auto">
              <a:xfrm>
                <a:off x="3697" y="23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0" name="Freeform 2600"/>
              <p:cNvSpPr>
                <a:spLocks/>
              </p:cNvSpPr>
              <p:nvPr/>
            </p:nvSpPr>
            <p:spPr bwMode="auto">
              <a:xfrm>
                <a:off x="3697" y="239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1" name="Freeform 2601"/>
              <p:cNvSpPr>
                <a:spLocks/>
              </p:cNvSpPr>
              <p:nvPr/>
            </p:nvSpPr>
            <p:spPr bwMode="auto">
              <a:xfrm>
                <a:off x="3687" y="235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2" name="Freeform 2602"/>
              <p:cNvSpPr>
                <a:spLocks/>
              </p:cNvSpPr>
              <p:nvPr/>
            </p:nvSpPr>
            <p:spPr bwMode="auto">
              <a:xfrm>
                <a:off x="3687" y="235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3" name="Freeform 2603"/>
              <p:cNvSpPr>
                <a:spLocks/>
              </p:cNvSpPr>
              <p:nvPr/>
            </p:nvSpPr>
            <p:spPr bwMode="auto">
              <a:xfrm>
                <a:off x="3687" y="238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4" name="Freeform 2604"/>
              <p:cNvSpPr>
                <a:spLocks/>
              </p:cNvSpPr>
              <p:nvPr/>
            </p:nvSpPr>
            <p:spPr bwMode="auto">
              <a:xfrm>
                <a:off x="3675" y="235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5" name="Freeform 2605"/>
              <p:cNvSpPr>
                <a:spLocks/>
              </p:cNvSpPr>
              <p:nvPr/>
            </p:nvSpPr>
            <p:spPr bwMode="auto">
              <a:xfrm>
                <a:off x="3675" y="235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6" name="Freeform 2606"/>
              <p:cNvSpPr>
                <a:spLocks/>
              </p:cNvSpPr>
              <p:nvPr/>
            </p:nvSpPr>
            <p:spPr bwMode="auto">
              <a:xfrm>
                <a:off x="3675" y="238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7" name="Freeform 2607"/>
              <p:cNvSpPr>
                <a:spLocks/>
              </p:cNvSpPr>
              <p:nvPr/>
            </p:nvSpPr>
            <p:spPr bwMode="auto">
              <a:xfrm>
                <a:off x="3665" y="234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8" name="Rectangle 2608"/>
              <p:cNvSpPr>
                <a:spLocks noChangeArrowheads="1"/>
              </p:cNvSpPr>
              <p:nvPr/>
            </p:nvSpPr>
            <p:spPr bwMode="auto">
              <a:xfrm>
                <a:off x="3665" y="234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919" name="Freeform 2609"/>
              <p:cNvSpPr>
                <a:spLocks/>
              </p:cNvSpPr>
              <p:nvPr/>
            </p:nvSpPr>
            <p:spPr bwMode="auto">
              <a:xfrm>
                <a:off x="3665" y="237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0" name="Freeform 2610"/>
              <p:cNvSpPr>
                <a:spLocks/>
              </p:cNvSpPr>
              <p:nvPr/>
            </p:nvSpPr>
            <p:spPr bwMode="auto">
              <a:xfrm>
                <a:off x="3503" y="2247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1" name="Freeform 2611"/>
              <p:cNvSpPr>
                <a:spLocks/>
              </p:cNvSpPr>
              <p:nvPr/>
            </p:nvSpPr>
            <p:spPr bwMode="auto">
              <a:xfrm>
                <a:off x="3517" y="2257"/>
                <a:ext cx="2" cy="10"/>
              </a:xfrm>
              <a:custGeom>
                <a:avLst/>
                <a:gdLst>
                  <a:gd name="T0" fmla="*/ 0 w 2"/>
                  <a:gd name="T1" fmla="*/ 2 h 10"/>
                  <a:gd name="T2" fmla="*/ 2 w 2"/>
                  <a:gd name="T3" fmla="*/ 0 h 10"/>
                  <a:gd name="T4" fmla="*/ 2 w 2"/>
                  <a:gd name="T5" fmla="*/ 10 h 10"/>
                  <a:gd name="T6" fmla="*/ 0 w 2"/>
                  <a:gd name="T7" fmla="*/ 10 h 10"/>
                  <a:gd name="T8" fmla="*/ 0 w 2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2" name="Freeform 2612"/>
              <p:cNvSpPr>
                <a:spLocks/>
              </p:cNvSpPr>
              <p:nvPr/>
            </p:nvSpPr>
            <p:spPr bwMode="auto">
              <a:xfrm>
                <a:off x="3501" y="2249"/>
                <a:ext cx="18" cy="10"/>
              </a:xfrm>
              <a:custGeom>
                <a:avLst/>
                <a:gdLst>
                  <a:gd name="T0" fmla="*/ 0 w 18"/>
                  <a:gd name="T1" fmla="*/ 0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0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3" name="Freeform 2613"/>
              <p:cNvSpPr>
                <a:spLocks/>
              </p:cNvSpPr>
              <p:nvPr/>
            </p:nvSpPr>
            <p:spPr bwMode="auto">
              <a:xfrm>
                <a:off x="3501" y="2249"/>
                <a:ext cx="16" cy="18"/>
              </a:xfrm>
              <a:custGeom>
                <a:avLst/>
                <a:gdLst>
                  <a:gd name="T0" fmla="*/ 16 w 16"/>
                  <a:gd name="T1" fmla="*/ 10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1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4" name="Freeform 2614"/>
              <p:cNvSpPr>
                <a:spLocks/>
              </p:cNvSpPr>
              <p:nvPr/>
            </p:nvSpPr>
            <p:spPr bwMode="auto">
              <a:xfrm>
                <a:off x="3797" y="2153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5" name="Freeform 2615"/>
              <p:cNvSpPr>
                <a:spLocks/>
              </p:cNvSpPr>
              <p:nvPr/>
            </p:nvSpPr>
            <p:spPr bwMode="auto">
              <a:xfrm>
                <a:off x="3501" y="1981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6" name="Freeform 2616"/>
              <p:cNvSpPr>
                <a:spLocks/>
              </p:cNvSpPr>
              <p:nvPr/>
            </p:nvSpPr>
            <p:spPr bwMode="auto">
              <a:xfrm>
                <a:off x="3501" y="2179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7" name="Freeform 2617"/>
              <p:cNvSpPr>
                <a:spLocks/>
              </p:cNvSpPr>
              <p:nvPr/>
            </p:nvSpPr>
            <p:spPr bwMode="auto">
              <a:xfrm>
                <a:off x="3521" y="2199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8" name="Freeform 2618"/>
              <p:cNvSpPr>
                <a:spLocks/>
              </p:cNvSpPr>
              <p:nvPr/>
            </p:nvSpPr>
            <p:spPr bwMode="auto">
              <a:xfrm>
                <a:off x="3521" y="2199"/>
                <a:ext cx="2" cy="14"/>
              </a:xfrm>
              <a:custGeom>
                <a:avLst/>
                <a:gdLst>
                  <a:gd name="T0" fmla="*/ 0 w 2"/>
                  <a:gd name="T1" fmla="*/ 14 h 14"/>
                  <a:gd name="T2" fmla="*/ 2 w 2"/>
                  <a:gd name="T3" fmla="*/ 14 h 14"/>
                  <a:gd name="T4" fmla="*/ 2 w 2"/>
                  <a:gd name="T5" fmla="*/ 2 h 14"/>
                  <a:gd name="T6" fmla="*/ 0 w 2"/>
                  <a:gd name="T7" fmla="*/ 0 h 14"/>
                  <a:gd name="T8" fmla="*/ 0 w 2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4"/>
                  <a:gd name="T17" fmla="*/ 2 w 2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4">
                    <a:moveTo>
                      <a:pt x="0" y="14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9" name="Freeform 2619"/>
              <p:cNvSpPr>
                <a:spLocks/>
              </p:cNvSpPr>
              <p:nvPr/>
            </p:nvSpPr>
            <p:spPr bwMode="auto">
              <a:xfrm>
                <a:off x="3521" y="2213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0" name="Freeform 2620"/>
              <p:cNvSpPr>
                <a:spLocks/>
              </p:cNvSpPr>
              <p:nvPr/>
            </p:nvSpPr>
            <p:spPr bwMode="auto">
              <a:xfrm>
                <a:off x="3783" y="2351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1" name="Rectangle 2621"/>
              <p:cNvSpPr>
                <a:spLocks noChangeArrowheads="1"/>
              </p:cNvSpPr>
              <p:nvPr/>
            </p:nvSpPr>
            <p:spPr bwMode="auto">
              <a:xfrm>
                <a:off x="3783" y="235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932" name="Freeform 2622"/>
              <p:cNvSpPr>
                <a:spLocks/>
              </p:cNvSpPr>
              <p:nvPr/>
            </p:nvSpPr>
            <p:spPr bwMode="auto">
              <a:xfrm>
                <a:off x="3783" y="238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3" name="Freeform 2623"/>
              <p:cNvSpPr>
                <a:spLocks/>
              </p:cNvSpPr>
              <p:nvPr/>
            </p:nvSpPr>
            <p:spPr bwMode="auto">
              <a:xfrm>
                <a:off x="3773" y="23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4" name="Freeform 2624"/>
              <p:cNvSpPr>
                <a:spLocks/>
              </p:cNvSpPr>
              <p:nvPr/>
            </p:nvSpPr>
            <p:spPr bwMode="auto">
              <a:xfrm>
                <a:off x="3773" y="23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5" name="Freeform 2625"/>
              <p:cNvSpPr>
                <a:spLocks/>
              </p:cNvSpPr>
              <p:nvPr/>
            </p:nvSpPr>
            <p:spPr bwMode="auto">
              <a:xfrm>
                <a:off x="3773" y="237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6" name="Freeform 2626"/>
              <p:cNvSpPr>
                <a:spLocks/>
              </p:cNvSpPr>
              <p:nvPr/>
            </p:nvSpPr>
            <p:spPr bwMode="auto">
              <a:xfrm>
                <a:off x="3761" y="23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7" name="Freeform 2627"/>
              <p:cNvSpPr>
                <a:spLocks/>
              </p:cNvSpPr>
              <p:nvPr/>
            </p:nvSpPr>
            <p:spPr bwMode="auto">
              <a:xfrm>
                <a:off x="3761" y="23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8" name="Freeform 2628"/>
              <p:cNvSpPr>
                <a:spLocks/>
              </p:cNvSpPr>
              <p:nvPr/>
            </p:nvSpPr>
            <p:spPr bwMode="auto">
              <a:xfrm>
                <a:off x="3761" y="236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39" name="Freeform 2629"/>
              <p:cNvSpPr>
                <a:spLocks/>
              </p:cNvSpPr>
              <p:nvPr/>
            </p:nvSpPr>
            <p:spPr bwMode="auto">
              <a:xfrm>
                <a:off x="3751" y="23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0" name="Freeform 2630"/>
              <p:cNvSpPr>
                <a:spLocks/>
              </p:cNvSpPr>
              <p:nvPr/>
            </p:nvSpPr>
            <p:spPr bwMode="auto">
              <a:xfrm>
                <a:off x="3751" y="23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1" name="Freeform 2631"/>
              <p:cNvSpPr>
                <a:spLocks/>
              </p:cNvSpPr>
              <p:nvPr/>
            </p:nvSpPr>
            <p:spPr bwMode="auto">
              <a:xfrm>
                <a:off x="3751" y="23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2" name="Freeform 2632"/>
              <p:cNvSpPr>
                <a:spLocks/>
              </p:cNvSpPr>
              <p:nvPr/>
            </p:nvSpPr>
            <p:spPr bwMode="auto">
              <a:xfrm>
                <a:off x="3741" y="23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3" name="Freeform 2633"/>
              <p:cNvSpPr>
                <a:spLocks/>
              </p:cNvSpPr>
              <p:nvPr/>
            </p:nvSpPr>
            <p:spPr bwMode="auto">
              <a:xfrm>
                <a:off x="3741" y="23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4" name="Freeform 2634"/>
              <p:cNvSpPr>
                <a:spLocks/>
              </p:cNvSpPr>
              <p:nvPr/>
            </p:nvSpPr>
            <p:spPr bwMode="auto">
              <a:xfrm>
                <a:off x="3741" y="235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5" name="Freeform 2635"/>
              <p:cNvSpPr>
                <a:spLocks/>
              </p:cNvSpPr>
              <p:nvPr/>
            </p:nvSpPr>
            <p:spPr bwMode="auto">
              <a:xfrm>
                <a:off x="3729" y="231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6" name="Freeform 2636"/>
              <p:cNvSpPr>
                <a:spLocks/>
              </p:cNvSpPr>
              <p:nvPr/>
            </p:nvSpPr>
            <p:spPr bwMode="auto">
              <a:xfrm>
                <a:off x="3729" y="23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7" name="Freeform 2637"/>
              <p:cNvSpPr>
                <a:spLocks/>
              </p:cNvSpPr>
              <p:nvPr/>
            </p:nvSpPr>
            <p:spPr bwMode="auto">
              <a:xfrm>
                <a:off x="3729" y="234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8" name="Freeform 2638"/>
              <p:cNvSpPr>
                <a:spLocks/>
              </p:cNvSpPr>
              <p:nvPr/>
            </p:nvSpPr>
            <p:spPr bwMode="auto">
              <a:xfrm>
                <a:off x="3719" y="231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49" name="Freeform 2639"/>
              <p:cNvSpPr>
                <a:spLocks/>
              </p:cNvSpPr>
              <p:nvPr/>
            </p:nvSpPr>
            <p:spPr bwMode="auto">
              <a:xfrm>
                <a:off x="3719" y="23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0" name="Freeform 2640"/>
              <p:cNvSpPr>
                <a:spLocks/>
              </p:cNvSpPr>
              <p:nvPr/>
            </p:nvSpPr>
            <p:spPr bwMode="auto">
              <a:xfrm>
                <a:off x="3719" y="234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1" name="Freeform 2641"/>
              <p:cNvSpPr>
                <a:spLocks/>
              </p:cNvSpPr>
              <p:nvPr/>
            </p:nvSpPr>
            <p:spPr bwMode="auto">
              <a:xfrm>
                <a:off x="3707" y="230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2" name="Freeform 2642"/>
              <p:cNvSpPr>
                <a:spLocks/>
              </p:cNvSpPr>
              <p:nvPr/>
            </p:nvSpPr>
            <p:spPr bwMode="auto">
              <a:xfrm>
                <a:off x="3707" y="23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3" name="Freeform 2643"/>
              <p:cNvSpPr>
                <a:spLocks/>
              </p:cNvSpPr>
              <p:nvPr/>
            </p:nvSpPr>
            <p:spPr bwMode="auto">
              <a:xfrm>
                <a:off x="3707" y="233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4" name="Freeform 2644"/>
              <p:cNvSpPr>
                <a:spLocks/>
              </p:cNvSpPr>
              <p:nvPr/>
            </p:nvSpPr>
            <p:spPr bwMode="auto">
              <a:xfrm>
                <a:off x="3697" y="230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5" name="Rectangle 2645"/>
              <p:cNvSpPr>
                <a:spLocks noChangeArrowheads="1"/>
              </p:cNvSpPr>
              <p:nvPr/>
            </p:nvSpPr>
            <p:spPr bwMode="auto">
              <a:xfrm>
                <a:off x="3697" y="230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956" name="Freeform 2646"/>
              <p:cNvSpPr>
                <a:spLocks/>
              </p:cNvSpPr>
              <p:nvPr/>
            </p:nvSpPr>
            <p:spPr bwMode="auto">
              <a:xfrm>
                <a:off x="3697" y="233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7" name="Freeform 2647"/>
              <p:cNvSpPr>
                <a:spLocks/>
              </p:cNvSpPr>
              <p:nvPr/>
            </p:nvSpPr>
            <p:spPr bwMode="auto">
              <a:xfrm>
                <a:off x="3687" y="229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58" name="Rectangle 2648"/>
              <p:cNvSpPr>
                <a:spLocks noChangeArrowheads="1"/>
              </p:cNvSpPr>
              <p:nvPr/>
            </p:nvSpPr>
            <p:spPr bwMode="auto">
              <a:xfrm>
                <a:off x="3687" y="229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959" name="Freeform 2649"/>
              <p:cNvSpPr>
                <a:spLocks/>
              </p:cNvSpPr>
              <p:nvPr/>
            </p:nvSpPr>
            <p:spPr bwMode="auto">
              <a:xfrm>
                <a:off x="3687" y="232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0" name="Freeform 2650"/>
              <p:cNvSpPr>
                <a:spLocks/>
              </p:cNvSpPr>
              <p:nvPr/>
            </p:nvSpPr>
            <p:spPr bwMode="auto">
              <a:xfrm>
                <a:off x="3675" y="22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1" name="Freeform 2651"/>
              <p:cNvSpPr>
                <a:spLocks/>
              </p:cNvSpPr>
              <p:nvPr/>
            </p:nvSpPr>
            <p:spPr bwMode="auto">
              <a:xfrm>
                <a:off x="3675" y="22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2" name="Freeform 2652"/>
              <p:cNvSpPr>
                <a:spLocks/>
              </p:cNvSpPr>
              <p:nvPr/>
            </p:nvSpPr>
            <p:spPr bwMode="auto">
              <a:xfrm>
                <a:off x="3675" y="231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3" name="Freeform 2653"/>
              <p:cNvSpPr>
                <a:spLocks/>
              </p:cNvSpPr>
              <p:nvPr/>
            </p:nvSpPr>
            <p:spPr bwMode="auto">
              <a:xfrm>
                <a:off x="3665" y="22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4" name="Freeform 2654"/>
              <p:cNvSpPr>
                <a:spLocks/>
              </p:cNvSpPr>
              <p:nvPr/>
            </p:nvSpPr>
            <p:spPr bwMode="auto">
              <a:xfrm>
                <a:off x="3665" y="22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5" name="Freeform 2655"/>
              <p:cNvSpPr>
                <a:spLocks/>
              </p:cNvSpPr>
              <p:nvPr/>
            </p:nvSpPr>
            <p:spPr bwMode="auto">
              <a:xfrm>
                <a:off x="3665" y="231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6" name="Freeform 2656"/>
              <p:cNvSpPr>
                <a:spLocks/>
              </p:cNvSpPr>
              <p:nvPr/>
            </p:nvSpPr>
            <p:spPr bwMode="auto">
              <a:xfrm>
                <a:off x="3503" y="2183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7" name="Freeform 2657"/>
              <p:cNvSpPr>
                <a:spLocks/>
              </p:cNvSpPr>
              <p:nvPr/>
            </p:nvSpPr>
            <p:spPr bwMode="auto">
              <a:xfrm>
                <a:off x="3517" y="2195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8" name="Freeform 2658"/>
              <p:cNvSpPr>
                <a:spLocks/>
              </p:cNvSpPr>
              <p:nvPr/>
            </p:nvSpPr>
            <p:spPr bwMode="auto">
              <a:xfrm>
                <a:off x="3501" y="2185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69" name="Freeform 2659"/>
              <p:cNvSpPr>
                <a:spLocks/>
              </p:cNvSpPr>
              <p:nvPr/>
            </p:nvSpPr>
            <p:spPr bwMode="auto">
              <a:xfrm>
                <a:off x="3501" y="2187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0" name="Freeform 2660"/>
              <p:cNvSpPr>
                <a:spLocks/>
              </p:cNvSpPr>
              <p:nvPr/>
            </p:nvSpPr>
            <p:spPr bwMode="auto">
              <a:xfrm>
                <a:off x="3797" y="2091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1" name="Freeform 2661"/>
              <p:cNvSpPr>
                <a:spLocks/>
              </p:cNvSpPr>
              <p:nvPr/>
            </p:nvSpPr>
            <p:spPr bwMode="auto">
              <a:xfrm>
                <a:off x="3501" y="1919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2" name="Freeform 2662"/>
              <p:cNvSpPr>
                <a:spLocks/>
              </p:cNvSpPr>
              <p:nvPr/>
            </p:nvSpPr>
            <p:spPr bwMode="auto">
              <a:xfrm>
                <a:off x="3501" y="2115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3" name="Freeform 2663"/>
              <p:cNvSpPr>
                <a:spLocks/>
              </p:cNvSpPr>
              <p:nvPr/>
            </p:nvSpPr>
            <p:spPr bwMode="auto">
              <a:xfrm>
                <a:off x="3521" y="2137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4" name="Rectangle 2664"/>
              <p:cNvSpPr>
                <a:spLocks noChangeArrowheads="1"/>
              </p:cNvSpPr>
              <p:nvPr/>
            </p:nvSpPr>
            <p:spPr bwMode="auto">
              <a:xfrm>
                <a:off x="3521" y="2137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975" name="Freeform 2665"/>
              <p:cNvSpPr>
                <a:spLocks/>
              </p:cNvSpPr>
              <p:nvPr/>
            </p:nvSpPr>
            <p:spPr bwMode="auto">
              <a:xfrm>
                <a:off x="3521" y="2151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6" name="Freeform 2666"/>
              <p:cNvSpPr>
                <a:spLocks/>
              </p:cNvSpPr>
              <p:nvPr/>
            </p:nvSpPr>
            <p:spPr bwMode="auto">
              <a:xfrm>
                <a:off x="3783" y="22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7" name="Freeform 2667"/>
              <p:cNvSpPr>
                <a:spLocks/>
              </p:cNvSpPr>
              <p:nvPr/>
            </p:nvSpPr>
            <p:spPr bwMode="auto">
              <a:xfrm>
                <a:off x="3783" y="22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8" name="Freeform 2668"/>
              <p:cNvSpPr>
                <a:spLocks/>
              </p:cNvSpPr>
              <p:nvPr/>
            </p:nvSpPr>
            <p:spPr bwMode="auto">
              <a:xfrm>
                <a:off x="3783" y="231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9" name="Freeform 2669"/>
              <p:cNvSpPr>
                <a:spLocks/>
              </p:cNvSpPr>
              <p:nvPr/>
            </p:nvSpPr>
            <p:spPr bwMode="auto">
              <a:xfrm>
                <a:off x="3773" y="22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80" name="Freeform 2670"/>
              <p:cNvSpPr>
                <a:spLocks/>
              </p:cNvSpPr>
              <p:nvPr/>
            </p:nvSpPr>
            <p:spPr bwMode="auto">
              <a:xfrm>
                <a:off x="3773" y="22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81" name="Freeform 2671"/>
              <p:cNvSpPr>
                <a:spLocks/>
              </p:cNvSpPr>
              <p:nvPr/>
            </p:nvSpPr>
            <p:spPr bwMode="auto">
              <a:xfrm>
                <a:off x="3773" y="231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82" name="Freeform 2672"/>
              <p:cNvSpPr>
                <a:spLocks/>
              </p:cNvSpPr>
              <p:nvPr/>
            </p:nvSpPr>
            <p:spPr bwMode="auto">
              <a:xfrm>
                <a:off x="3761" y="22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555" name="Group 2245"/>
            <p:cNvGrpSpPr>
              <a:grpSpLocks/>
            </p:cNvGrpSpPr>
            <p:nvPr/>
          </p:nvGrpSpPr>
          <p:grpSpPr bwMode="auto">
            <a:xfrm>
              <a:off x="5557839" y="2646363"/>
              <a:ext cx="1009650" cy="1022350"/>
              <a:chOff x="3501" y="1667"/>
              <a:chExt cx="636" cy="644"/>
            </a:xfrm>
          </p:grpSpPr>
          <p:sp>
            <p:nvSpPr>
              <p:cNvPr id="57583" name="Freeform 2273"/>
              <p:cNvSpPr>
                <a:spLocks/>
              </p:cNvSpPr>
              <p:nvPr/>
            </p:nvSpPr>
            <p:spPr bwMode="auto">
              <a:xfrm>
                <a:off x="3761" y="22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4" name="Freeform 2274"/>
              <p:cNvSpPr>
                <a:spLocks/>
              </p:cNvSpPr>
              <p:nvPr/>
            </p:nvSpPr>
            <p:spPr bwMode="auto">
              <a:xfrm>
                <a:off x="3761" y="230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5" name="Freeform 2275"/>
              <p:cNvSpPr>
                <a:spLocks/>
              </p:cNvSpPr>
              <p:nvPr/>
            </p:nvSpPr>
            <p:spPr bwMode="auto">
              <a:xfrm>
                <a:off x="3751" y="22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6" name="Freeform 2276"/>
              <p:cNvSpPr>
                <a:spLocks/>
              </p:cNvSpPr>
              <p:nvPr/>
            </p:nvSpPr>
            <p:spPr bwMode="auto">
              <a:xfrm>
                <a:off x="3751" y="22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7" name="Freeform 2277"/>
              <p:cNvSpPr>
                <a:spLocks/>
              </p:cNvSpPr>
              <p:nvPr/>
            </p:nvSpPr>
            <p:spPr bwMode="auto">
              <a:xfrm>
                <a:off x="3751" y="22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8" name="Freeform 2278"/>
              <p:cNvSpPr>
                <a:spLocks/>
              </p:cNvSpPr>
              <p:nvPr/>
            </p:nvSpPr>
            <p:spPr bwMode="auto">
              <a:xfrm>
                <a:off x="3741" y="226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89" name="Freeform 2279"/>
              <p:cNvSpPr>
                <a:spLocks/>
              </p:cNvSpPr>
              <p:nvPr/>
            </p:nvSpPr>
            <p:spPr bwMode="auto">
              <a:xfrm>
                <a:off x="3741" y="22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0" name="Freeform 2280"/>
              <p:cNvSpPr>
                <a:spLocks/>
              </p:cNvSpPr>
              <p:nvPr/>
            </p:nvSpPr>
            <p:spPr bwMode="auto">
              <a:xfrm>
                <a:off x="3741" y="229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1" name="Freeform 2281"/>
              <p:cNvSpPr>
                <a:spLocks/>
              </p:cNvSpPr>
              <p:nvPr/>
            </p:nvSpPr>
            <p:spPr bwMode="auto">
              <a:xfrm>
                <a:off x="3729" y="2257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2" name="Rectangle 2282"/>
              <p:cNvSpPr>
                <a:spLocks noChangeArrowheads="1"/>
              </p:cNvSpPr>
              <p:nvPr/>
            </p:nvSpPr>
            <p:spPr bwMode="auto">
              <a:xfrm>
                <a:off x="3729" y="225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593" name="Freeform 2283"/>
              <p:cNvSpPr>
                <a:spLocks/>
              </p:cNvSpPr>
              <p:nvPr/>
            </p:nvSpPr>
            <p:spPr bwMode="auto">
              <a:xfrm>
                <a:off x="3729" y="228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4" name="Freeform 2284"/>
              <p:cNvSpPr>
                <a:spLocks/>
              </p:cNvSpPr>
              <p:nvPr/>
            </p:nvSpPr>
            <p:spPr bwMode="auto">
              <a:xfrm>
                <a:off x="3719" y="225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5" name="Rectangle 2285"/>
              <p:cNvSpPr>
                <a:spLocks noChangeArrowheads="1"/>
              </p:cNvSpPr>
              <p:nvPr/>
            </p:nvSpPr>
            <p:spPr bwMode="auto">
              <a:xfrm>
                <a:off x="3719" y="225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596" name="Freeform 2286"/>
              <p:cNvSpPr>
                <a:spLocks/>
              </p:cNvSpPr>
              <p:nvPr/>
            </p:nvSpPr>
            <p:spPr bwMode="auto">
              <a:xfrm>
                <a:off x="3719" y="228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7" name="Freeform 2287"/>
              <p:cNvSpPr>
                <a:spLocks/>
              </p:cNvSpPr>
              <p:nvPr/>
            </p:nvSpPr>
            <p:spPr bwMode="auto">
              <a:xfrm>
                <a:off x="3707" y="224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8" name="Freeform 2288"/>
              <p:cNvSpPr>
                <a:spLocks/>
              </p:cNvSpPr>
              <p:nvPr/>
            </p:nvSpPr>
            <p:spPr bwMode="auto">
              <a:xfrm>
                <a:off x="3707" y="22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99" name="Freeform 2289"/>
              <p:cNvSpPr>
                <a:spLocks/>
              </p:cNvSpPr>
              <p:nvPr/>
            </p:nvSpPr>
            <p:spPr bwMode="auto">
              <a:xfrm>
                <a:off x="3707" y="22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0" name="Freeform 2290"/>
              <p:cNvSpPr>
                <a:spLocks/>
              </p:cNvSpPr>
              <p:nvPr/>
            </p:nvSpPr>
            <p:spPr bwMode="auto">
              <a:xfrm>
                <a:off x="3697" y="223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1" name="Freeform 2291"/>
              <p:cNvSpPr>
                <a:spLocks/>
              </p:cNvSpPr>
              <p:nvPr/>
            </p:nvSpPr>
            <p:spPr bwMode="auto">
              <a:xfrm>
                <a:off x="3697" y="22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2" name="Freeform 2292"/>
              <p:cNvSpPr>
                <a:spLocks/>
              </p:cNvSpPr>
              <p:nvPr/>
            </p:nvSpPr>
            <p:spPr bwMode="auto">
              <a:xfrm>
                <a:off x="3697" y="226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3" name="Freeform 2293"/>
              <p:cNvSpPr>
                <a:spLocks/>
              </p:cNvSpPr>
              <p:nvPr/>
            </p:nvSpPr>
            <p:spPr bwMode="auto">
              <a:xfrm>
                <a:off x="3687" y="22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4" name="Freeform 2294"/>
              <p:cNvSpPr>
                <a:spLocks/>
              </p:cNvSpPr>
              <p:nvPr/>
            </p:nvSpPr>
            <p:spPr bwMode="auto">
              <a:xfrm>
                <a:off x="3687" y="22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5" name="Freeform 2295"/>
              <p:cNvSpPr>
                <a:spLocks/>
              </p:cNvSpPr>
              <p:nvPr/>
            </p:nvSpPr>
            <p:spPr bwMode="auto">
              <a:xfrm>
                <a:off x="3687" y="22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6" name="Freeform 2296"/>
              <p:cNvSpPr>
                <a:spLocks/>
              </p:cNvSpPr>
              <p:nvPr/>
            </p:nvSpPr>
            <p:spPr bwMode="auto">
              <a:xfrm>
                <a:off x="3675" y="22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7" name="Freeform 2297"/>
              <p:cNvSpPr>
                <a:spLocks/>
              </p:cNvSpPr>
              <p:nvPr/>
            </p:nvSpPr>
            <p:spPr bwMode="auto">
              <a:xfrm>
                <a:off x="3675" y="22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8" name="Freeform 2298"/>
              <p:cNvSpPr>
                <a:spLocks/>
              </p:cNvSpPr>
              <p:nvPr/>
            </p:nvSpPr>
            <p:spPr bwMode="auto">
              <a:xfrm>
                <a:off x="3675" y="225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09" name="Freeform 2299"/>
              <p:cNvSpPr>
                <a:spLocks/>
              </p:cNvSpPr>
              <p:nvPr/>
            </p:nvSpPr>
            <p:spPr bwMode="auto">
              <a:xfrm>
                <a:off x="3665" y="22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0" name="Freeform 2300"/>
              <p:cNvSpPr>
                <a:spLocks/>
              </p:cNvSpPr>
              <p:nvPr/>
            </p:nvSpPr>
            <p:spPr bwMode="auto">
              <a:xfrm>
                <a:off x="3665" y="22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1" name="Freeform 2301"/>
              <p:cNvSpPr>
                <a:spLocks/>
              </p:cNvSpPr>
              <p:nvPr/>
            </p:nvSpPr>
            <p:spPr bwMode="auto">
              <a:xfrm>
                <a:off x="3665" y="22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2" name="Freeform 2302"/>
              <p:cNvSpPr>
                <a:spLocks/>
              </p:cNvSpPr>
              <p:nvPr/>
            </p:nvSpPr>
            <p:spPr bwMode="auto">
              <a:xfrm>
                <a:off x="3503" y="2121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3" name="Freeform 2303"/>
              <p:cNvSpPr>
                <a:spLocks/>
              </p:cNvSpPr>
              <p:nvPr/>
            </p:nvSpPr>
            <p:spPr bwMode="auto">
              <a:xfrm>
                <a:off x="3517" y="2131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4" name="Freeform 2304"/>
              <p:cNvSpPr>
                <a:spLocks/>
              </p:cNvSpPr>
              <p:nvPr/>
            </p:nvSpPr>
            <p:spPr bwMode="auto">
              <a:xfrm>
                <a:off x="3501" y="2123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5" name="Freeform 2305"/>
              <p:cNvSpPr>
                <a:spLocks/>
              </p:cNvSpPr>
              <p:nvPr/>
            </p:nvSpPr>
            <p:spPr bwMode="auto">
              <a:xfrm>
                <a:off x="3501" y="2125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6" name="Freeform 2306"/>
              <p:cNvSpPr>
                <a:spLocks/>
              </p:cNvSpPr>
              <p:nvPr/>
            </p:nvSpPr>
            <p:spPr bwMode="auto">
              <a:xfrm>
                <a:off x="3797" y="2027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7" name="Freeform 2307"/>
              <p:cNvSpPr>
                <a:spLocks/>
              </p:cNvSpPr>
              <p:nvPr/>
            </p:nvSpPr>
            <p:spPr bwMode="auto">
              <a:xfrm>
                <a:off x="3501" y="1855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8" name="Freeform 2308"/>
              <p:cNvSpPr>
                <a:spLocks/>
              </p:cNvSpPr>
              <p:nvPr/>
            </p:nvSpPr>
            <p:spPr bwMode="auto">
              <a:xfrm>
                <a:off x="3501" y="2053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6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19" name="Freeform 2309"/>
              <p:cNvSpPr>
                <a:spLocks/>
              </p:cNvSpPr>
              <p:nvPr/>
            </p:nvSpPr>
            <p:spPr bwMode="auto">
              <a:xfrm>
                <a:off x="3521" y="2073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0" name="Freeform 2310"/>
              <p:cNvSpPr>
                <a:spLocks/>
              </p:cNvSpPr>
              <p:nvPr/>
            </p:nvSpPr>
            <p:spPr bwMode="auto">
              <a:xfrm>
                <a:off x="3521" y="2073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1" name="Freeform 2311"/>
              <p:cNvSpPr>
                <a:spLocks/>
              </p:cNvSpPr>
              <p:nvPr/>
            </p:nvSpPr>
            <p:spPr bwMode="auto">
              <a:xfrm>
                <a:off x="3521" y="2087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2" name="Freeform 2312"/>
              <p:cNvSpPr>
                <a:spLocks/>
              </p:cNvSpPr>
              <p:nvPr/>
            </p:nvSpPr>
            <p:spPr bwMode="auto">
              <a:xfrm>
                <a:off x="3783" y="22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3" name="Freeform 2313"/>
              <p:cNvSpPr>
                <a:spLocks/>
              </p:cNvSpPr>
              <p:nvPr/>
            </p:nvSpPr>
            <p:spPr bwMode="auto">
              <a:xfrm>
                <a:off x="3783" y="22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4" name="Freeform 2314"/>
              <p:cNvSpPr>
                <a:spLocks/>
              </p:cNvSpPr>
              <p:nvPr/>
            </p:nvSpPr>
            <p:spPr bwMode="auto">
              <a:xfrm>
                <a:off x="3783" y="225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5" name="Freeform 2315"/>
              <p:cNvSpPr>
                <a:spLocks/>
              </p:cNvSpPr>
              <p:nvPr/>
            </p:nvSpPr>
            <p:spPr bwMode="auto">
              <a:xfrm>
                <a:off x="3773" y="22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6" name="Freeform 2316"/>
              <p:cNvSpPr>
                <a:spLocks/>
              </p:cNvSpPr>
              <p:nvPr/>
            </p:nvSpPr>
            <p:spPr bwMode="auto">
              <a:xfrm>
                <a:off x="3773" y="22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7" name="Freeform 2317"/>
              <p:cNvSpPr>
                <a:spLocks/>
              </p:cNvSpPr>
              <p:nvPr/>
            </p:nvSpPr>
            <p:spPr bwMode="auto">
              <a:xfrm>
                <a:off x="3773" y="22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8" name="Freeform 2318"/>
              <p:cNvSpPr>
                <a:spLocks/>
              </p:cNvSpPr>
              <p:nvPr/>
            </p:nvSpPr>
            <p:spPr bwMode="auto">
              <a:xfrm>
                <a:off x="3761" y="2213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9" name="Rectangle 2319"/>
              <p:cNvSpPr>
                <a:spLocks noChangeArrowheads="1"/>
              </p:cNvSpPr>
              <p:nvPr/>
            </p:nvSpPr>
            <p:spPr bwMode="auto">
              <a:xfrm>
                <a:off x="3761" y="221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30" name="Freeform 2320"/>
              <p:cNvSpPr>
                <a:spLocks/>
              </p:cNvSpPr>
              <p:nvPr/>
            </p:nvSpPr>
            <p:spPr bwMode="auto">
              <a:xfrm>
                <a:off x="3761" y="224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1" name="Freeform 2321"/>
              <p:cNvSpPr>
                <a:spLocks/>
              </p:cNvSpPr>
              <p:nvPr/>
            </p:nvSpPr>
            <p:spPr bwMode="auto">
              <a:xfrm>
                <a:off x="3751" y="2207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2" name="Rectangle 2322"/>
              <p:cNvSpPr>
                <a:spLocks noChangeArrowheads="1"/>
              </p:cNvSpPr>
              <p:nvPr/>
            </p:nvSpPr>
            <p:spPr bwMode="auto">
              <a:xfrm>
                <a:off x="3751" y="220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33" name="Freeform 2323"/>
              <p:cNvSpPr>
                <a:spLocks/>
              </p:cNvSpPr>
              <p:nvPr/>
            </p:nvSpPr>
            <p:spPr bwMode="auto">
              <a:xfrm>
                <a:off x="3751" y="223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4" name="Freeform 2324"/>
              <p:cNvSpPr>
                <a:spLocks/>
              </p:cNvSpPr>
              <p:nvPr/>
            </p:nvSpPr>
            <p:spPr bwMode="auto">
              <a:xfrm>
                <a:off x="3741" y="219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5" name="Freeform 2325"/>
              <p:cNvSpPr>
                <a:spLocks/>
              </p:cNvSpPr>
              <p:nvPr/>
            </p:nvSpPr>
            <p:spPr bwMode="auto">
              <a:xfrm>
                <a:off x="3741" y="21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6" name="Freeform 2326"/>
              <p:cNvSpPr>
                <a:spLocks/>
              </p:cNvSpPr>
              <p:nvPr/>
            </p:nvSpPr>
            <p:spPr bwMode="auto">
              <a:xfrm>
                <a:off x="3741" y="223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7" name="Freeform 2327"/>
              <p:cNvSpPr>
                <a:spLocks/>
              </p:cNvSpPr>
              <p:nvPr/>
            </p:nvSpPr>
            <p:spPr bwMode="auto">
              <a:xfrm>
                <a:off x="3729" y="219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8" name="Freeform 2328"/>
              <p:cNvSpPr>
                <a:spLocks/>
              </p:cNvSpPr>
              <p:nvPr/>
            </p:nvSpPr>
            <p:spPr bwMode="auto">
              <a:xfrm>
                <a:off x="3729" y="21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9" name="Freeform 2329"/>
              <p:cNvSpPr>
                <a:spLocks/>
              </p:cNvSpPr>
              <p:nvPr/>
            </p:nvSpPr>
            <p:spPr bwMode="auto">
              <a:xfrm>
                <a:off x="3729" y="222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0" name="Freeform 2330"/>
              <p:cNvSpPr>
                <a:spLocks/>
              </p:cNvSpPr>
              <p:nvPr/>
            </p:nvSpPr>
            <p:spPr bwMode="auto">
              <a:xfrm>
                <a:off x="3719" y="218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1" name="Freeform 2331"/>
              <p:cNvSpPr>
                <a:spLocks/>
              </p:cNvSpPr>
              <p:nvPr/>
            </p:nvSpPr>
            <p:spPr bwMode="auto">
              <a:xfrm>
                <a:off x="3719" y="21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2" name="Freeform 2332"/>
              <p:cNvSpPr>
                <a:spLocks/>
              </p:cNvSpPr>
              <p:nvPr/>
            </p:nvSpPr>
            <p:spPr bwMode="auto">
              <a:xfrm>
                <a:off x="3719" y="221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3" name="Freeform 2333"/>
              <p:cNvSpPr>
                <a:spLocks/>
              </p:cNvSpPr>
              <p:nvPr/>
            </p:nvSpPr>
            <p:spPr bwMode="auto">
              <a:xfrm>
                <a:off x="3707" y="218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4" name="Freeform 2334"/>
              <p:cNvSpPr>
                <a:spLocks/>
              </p:cNvSpPr>
              <p:nvPr/>
            </p:nvSpPr>
            <p:spPr bwMode="auto">
              <a:xfrm>
                <a:off x="3707" y="21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5" name="Freeform 2335"/>
              <p:cNvSpPr>
                <a:spLocks/>
              </p:cNvSpPr>
              <p:nvPr/>
            </p:nvSpPr>
            <p:spPr bwMode="auto">
              <a:xfrm>
                <a:off x="3707" y="221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6" name="Freeform 2336"/>
              <p:cNvSpPr>
                <a:spLocks/>
              </p:cNvSpPr>
              <p:nvPr/>
            </p:nvSpPr>
            <p:spPr bwMode="auto">
              <a:xfrm>
                <a:off x="3697" y="217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7" name="Freeform 2337"/>
              <p:cNvSpPr>
                <a:spLocks/>
              </p:cNvSpPr>
              <p:nvPr/>
            </p:nvSpPr>
            <p:spPr bwMode="auto">
              <a:xfrm>
                <a:off x="3697" y="21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8" name="Freeform 2338"/>
              <p:cNvSpPr>
                <a:spLocks/>
              </p:cNvSpPr>
              <p:nvPr/>
            </p:nvSpPr>
            <p:spPr bwMode="auto">
              <a:xfrm>
                <a:off x="3697" y="22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49" name="Freeform 2339"/>
              <p:cNvSpPr>
                <a:spLocks/>
              </p:cNvSpPr>
              <p:nvPr/>
            </p:nvSpPr>
            <p:spPr bwMode="auto">
              <a:xfrm>
                <a:off x="3687" y="21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0" name="Freeform 2340"/>
              <p:cNvSpPr>
                <a:spLocks/>
              </p:cNvSpPr>
              <p:nvPr/>
            </p:nvSpPr>
            <p:spPr bwMode="auto">
              <a:xfrm>
                <a:off x="3687" y="21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1" name="Freeform 2341"/>
              <p:cNvSpPr>
                <a:spLocks/>
              </p:cNvSpPr>
              <p:nvPr/>
            </p:nvSpPr>
            <p:spPr bwMode="auto">
              <a:xfrm>
                <a:off x="3687" y="21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2" name="Freeform 2342"/>
              <p:cNvSpPr>
                <a:spLocks/>
              </p:cNvSpPr>
              <p:nvPr/>
            </p:nvSpPr>
            <p:spPr bwMode="auto">
              <a:xfrm>
                <a:off x="3675" y="2163"/>
                <a:ext cx="8" cy="36"/>
              </a:xfrm>
              <a:custGeom>
                <a:avLst/>
                <a:gdLst>
                  <a:gd name="T0" fmla="*/ 0 w 8"/>
                  <a:gd name="T1" fmla="*/ 30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3" name="Rectangle 2343"/>
              <p:cNvSpPr>
                <a:spLocks noChangeArrowheads="1"/>
              </p:cNvSpPr>
              <p:nvPr/>
            </p:nvSpPr>
            <p:spPr bwMode="auto">
              <a:xfrm>
                <a:off x="3675" y="216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54" name="Freeform 2344"/>
              <p:cNvSpPr>
                <a:spLocks/>
              </p:cNvSpPr>
              <p:nvPr/>
            </p:nvSpPr>
            <p:spPr bwMode="auto">
              <a:xfrm>
                <a:off x="3675" y="219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0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5" name="Freeform 2345"/>
              <p:cNvSpPr>
                <a:spLocks/>
              </p:cNvSpPr>
              <p:nvPr/>
            </p:nvSpPr>
            <p:spPr bwMode="auto">
              <a:xfrm>
                <a:off x="3665" y="2157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6" name="Rectangle 2346"/>
              <p:cNvSpPr>
                <a:spLocks noChangeArrowheads="1"/>
              </p:cNvSpPr>
              <p:nvPr/>
            </p:nvSpPr>
            <p:spPr bwMode="auto">
              <a:xfrm>
                <a:off x="3665" y="215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57" name="Freeform 2347"/>
              <p:cNvSpPr>
                <a:spLocks/>
              </p:cNvSpPr>
              <p:nvPr/>
            </p:nvSpPr>
            <p:spPr bwMode="auto">
              <a:xfrm>
                <a:off x="3665" y="218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8" name="Freeform 2348"/>
              <p:cNvSpPr>
                <a:spLocks/>
              </p:cNvSpPr>
              <p:nvPr/>
            </p:nvSpPr>
            <p:spPr bwMode="auto">
              <a:xfrm>
                <a:off x="3503" y="2059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59" name="Freeform 2349"/>
              <p:cNvSpPr>
                <a:spLocks/>
              </p:cNvSpPr>
              <p:nvPr/>
            </p:nvSpPr>
            <p:spPr bwMode="auto">
              <a:xfrm>
                <a:off x="3517" y="2069"/>
                <a:ext cx="2" cy="10"/>
              </a:xfrm>
              <a:custGeom>
                <a:avLst/>
                <a:gdLst>
                  <a:gd name="T0" fmla="*/ 0 w 2"/>
                  <a:gd name="T1" fmla="*/ 2 h 10"/>
                  <a:gd name="T2" fmla="*/ 2 w 2"/>
                  <a:gd name="T3" fmla="*/ 0 h 10"/>
                  <a:gd name="T4" fmla="*/ 2 w 2"/>
                  <a:gd name="T5" fmla="*/ 10 h 10"/>
                  <a:gd name="T6" fmla="*/ 0 w 2"/>
                  <a:gd name="T7" fmla="*/ 10 h 10"/>
                  <a:gd name="T8" fmla="*/ 0 w 2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0" name="Freeform 2350"/>
              <p:cNvSpPr>
                <a:spLocks/>
              </p:cNvSpPr>
              <p:nvPr/>
            </p:nvSpPr>
            <p:spPr bwMode="auto">
              <a:xfrm>
                <a:off x="3501" y="2059"/>
                <a:ext cx="18" cy="12"/>
              </a:xfrm>
              <a:custGeom>
                <a:avLst/>
                <a:gdLst>
                  <a:gd name="T0" fmla="*/ 0 w 18"/>
                  <a:gd name="T1" fmla="*/ 2 h 12"/>
                  <a:gd name="T2" fmla="*/ 2 w 18"/>
                  <a:gd name="T3" fmla="*/ 0 h 12"/>
                  <a:gd name="T4" fmla="*/ 18 w 18"/>
                  <a:gd name="T5" fmla="*/ 10 h 12"/>
                  <a:gd name="T6" fmla="*/ 16 w 18"/>
                  <a:gd name="T7" fmla="*/ 12 h 12"/>
                  <a:gd name="T8" fmla="*/ 0 w 18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1" name="Freeform 2351"/>
              <p:cNvSpPr>
                <a:spLocks/>
              </p:cNvSpPr>
              <p:nvPr/>
            </p:nvSpPr>
            <p:spPr bwMode="auto">
              <a:xfrm>
                <a:off x="3501" y="2061"/>
                <a:ext cx="16" cy="18"/>
              </a:xfrm>
              <a:custGeom>
                <a:avLst/>
                <a:gdLst>
                  <a:gd name="T0" fmla="*/ 16 w 16"/>
                  <a:gd name="T1" fmla="*/ 10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1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2" name="Freeform 2352"/>
              <p:cNvSpPr>
                <a:spLocks/>
              </p:cNvSpPr>
              <p:nvPr/>
            </p:nvSpPr>
            <p:spPr bwMode="auto">
              <a:xfrm>
                <a:off x="3797" y="1965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3" name="Freeform 2353"/>
              <p:cNvSpPr>
                <a:spLocks/>
              </p:cNvSpPr>
              <p:nvPr/>
            </p:nvSpPr>
            <p:spPr bwMode="auto">
              <a:xfrm>
                <a:off x="3501" y="1793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4" name="Freeform 2354"/>
              <p:cNvSpPr>
                <a:spLocks/>
              </p:cNvSpPr>
              <p:nvPr/>
            </p:nvSpPr>
            <p:spPr bwMode="auto">
              <a:xfrm>
                <a:off x="3501" y="1991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5" name="Freeform 2355"/>
              <p:cNvSpPr>
                <a:spLocks/>
              </p:cNvSpPr>
              <p:nvPr/>
            </p:nvSpPr>
            <p:spPr bwMode="auto">
              <a:xfrm>
                <a:off x="3521" y="2011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6" name="Rectangle 2356"/>
              <p:cNvSpPr>
                <a:spLocks noChangeArrowheads="1"/>
              </p:cNvSpPr>
              <p:nvPr/>
            </p:nvSpPr>
            <p:spPr bwMode="auto">
              <a:xfrm>
                <a:off x="3521" y="2011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67" name="Freeform 2357"/>
              <p:cNvSpPr>
                <a:spLocks/>
              </p:cNvSpPr>
              <p:nvPr/>
            </p:nvSpPr>
            <p:spPr bwMode="auto">
              <a:xfrm>
                <a:off x="3521" y="2025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8" name="Freeform 2358"/>
              <p:cNvSpPr>
                <a:spLocks/>
              </p:cNvSpPr>
              <p:nvPr/>
            </p:nvSpPr>
            <p:spPr bwMode="auto">
              <a:xfrm>
                <a:off x="3783" y="216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6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6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69" name="Freeform 2359"/>
              <p:cNvSpPr>
                <a:spLocks/>
              </p:cNvSpPr>
              <p:nvPr/>
            </p:nvSpPr>
            <p:spPr bwMode="auto">
              <a:xfrm>
                <a:off x="3783" y="216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0" name="Freeform 2360"/>
              <p:cNvSpPr>
                <a:spLocks/>
              </p:cNvSpPr>
              <p:nvPr/>
            </p:nvSpPr>
            <p:spPr bwMode="auto">
              <a:xfrm>
                <a:off x="3783" y="219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1" name="Freeform 2361"/>
              <p:cNvSpPr>
                <a:spLocks/>
              </p:cNvSpPr>
              <p:nvPr/>
            </p:nvSpPr>
            <p:spPr bwMode="auto">
              <a:xfrm>
                <a:off x="3773" y="215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2" name="Freeform 2362"/>
              <p:cNvSpPr>
                <a:spLocks/>
              </p:cNvSpPr>
              <p:nvPr/>
            </p:nvSpPr>
            <p:spPr bwMode="auto">
              <a:xfrm>
                <a:off x="3773" y="215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3" name="Freeform 2363"/>
              <p:cNvSpPr>
                <a:spLocks/>
              </p:cNvSpPr>
              <p:nvPr/>
            </p:nvSpPr>
            <p:spPr bwMode="auto">
              <a:xfrm>
                <a:off x="3773" y="218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4" name="Freeform 2364"/>
              <p:cNvSpPr>
                <a:spLocks/>
              </p:cNvSpPr>
              <p:nvPr/>
            </p:nvSpPr>
            <p:spPr bwMode="auto">
              <a:xfrm>
                <a:off x="3761" y="214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5" name="Freeform 2365"/>
              <p:cNvSpPr>
                <a:spLocks/>
              </p:cNvSpPr>
              <p:nvPr/>
            </p:nvSpPr>
            <p:spPr bwMode="auto">
              <a:xfrm>
                <a:off x="3761" y="214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6" name="Freeform 2366"/>
              <p:cNvSpPr>
                <a:spLocks/>
              </p:cNvSpPr>
              <p:nvPr/>
            </p:nvSpPr>
            <p:spPr bwMode="auto">
              <a:xfrm>
                <a:off x="3761" y="217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7" name="Freeform 2367"/>
              <p:cNvSpPr>
                <a:spLocks/>
              </p:cNvSpPr>
              <p:nvPr/>
            </p:nvSpPr>
            <p:spPr bwMode="auto">
              <a:xfrm>
                <a:off x="3751" y="21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8" name="Freeform 2368"/>
              <p:cNvSpPr>
                <a:spLocks/>
              </p:cNvSpPr>
              <p:nvPr/>
            </p:nvSpPr>
            <p:spPr bwMode="auto">
              <a:xfrm>
                <a:off x="3751" y="21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79" name="Freeform 2369"/>
              <p:cNvSpPr>
                <a:spLocks/>
              </p:cNvSpPr>
              <p:nvPr/>
            </p:nvSpPr>
            <p:spPr bwMode="auto">
              <a:xfrm>
                <a:off x="3751" y="217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0" name="Freeform 2370"/>
              <p:cNvSpPr>
                <a:spLocks/>
              </p:cNvSpPr>
              <p:nvPr/>
            </p:nvSpPr>
            <p:spPr bwMode="auto">
              <a:xfrm>
                <a:off x="3741" y="213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1" name="Freeform 2371"/>
              <p:cNvSpPr>
                <a:spLocks/>
              </p:cNvSpPr>
              <p:nvPr/>
            </p:nvSpPr>
            <p:spPr bwMode="auto">
              <a:xfrm>
                <a:off x="3741" y="21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2" name="Freeform 2372"/>
              <p:cNvSpPr>
                <a:spLocks/>
              </p:cNvSpPr>
              <p:nvPr/>
            </p:nvSpPr>
            <p:spPr bwMode="auto">
              <a:xfrm>
                <a:off x="3741" y="216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3" name="Freeform 2373"/>
              <p:cNvSpPr>
                <a:spLocks/>
              </p:cNvSpPr>
              <p:nvPr/>
            </p:nvSpPr>
            <p:spPr bwMode="auto">
              <a:xfrm>
                <a:off x="3729" y="213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4" name="Freeform 2374"/>
              <p:cNvSpPr>
                <a:spLocks/>
              </p:cNvSpPr>
              <p:nvPr/>
            </p:nvSpPr>
            <p:spPr bwMode="auto">
              <a:xfrm>
                <a:off x="3729" y="21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5" name="Freeform 2375"/>
              <p:cNvSpPr>
                <a:spLocks/>
              </p:cNvSpPr>
              <p:nvPr/>
            </p:nvSpPr>
            <p:spPr bwMode="auto">
              <a:xfrm>
                <a:off x="3729" y="216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6" name="Freeform 2376"/>
              <p:cNvSpPr>
                <a:spLocks/>
              </p:cNvSpPr>
              <p:nvPr/>
            </p:nvSpPr>
            <p:spPr bwMode="auto">
              <a:xfrm>
                <a:off x="3719" y="21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7" name="Freeform 2377"/>
              <p:cNvSpPr>
                <a:spLocks/>
              </p:cNvSpPr>
              <p:nvPr/>
            </p:nvSpPr>
            <p:spPr bwMode="auto">
              <a:xfrm>
                <a:off x="3719" y="21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8" name="Freeform 2378"/>
              <p:cNvSpPr>
                <a:spLocks/>
              </p:cNvSpPr>
              <p:nvPr/>
            </p:nvSpPr>
            <p:spPr bwMode="auto">
              <a:xfrm>
                <a:off x="3719" y="215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89" name="Freeform 2379"/>
              <p:cNvSpPr>
                <a:spLocks/>
              </p:cNvSpPr>
              <p:nvPr/>
            </p:nvSpPr>
            <p:spPr bwMode="auto">
              <a:xfrm>
                <a:off x="3707" y="2119"/>
                <a:ext cx="8" cy="36"/>
              </a:xfrm>
              <a:custGeom>
                <a:avLst/>
                <a:gdLst>
                  <a:gd name="T0" fmla="*/ 0 w 8"/>
                  <a:gd name="T1" fmla="*/ 30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0" name="Rectangle 2380"/>
              <p:cNvSpPr>
                <a:spLocks noChangeArrowheads="1"/>
              </p:cNvSpPr>
              <p:nvPr/>
            </p:nvSpPr>
            <p:spPr bwMode="auto">
              <a:xfrm>
                <a:off x="3707" y="211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91" name="Freeform 2381"/>
              <p:cNvSpPr>
                <a:spLocks/>
              </p:cNvSpPr>
              <p:nvPr/>
            </p:nvSpPr>
            <p:spPr bwMode="auto">
              <a:xfrm>
                <a:off x="3707" y="214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0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2" name="Freeform 2382"/>
              <p:cNvSpPr>
                <a:spLocks/>
              </p:cNvSpPr>
              <p:nvPr/>
            </p:nvSpPr>
            <p:spPr bwMode="auto">
              <a:xfrm>
                <a:off x="3697" y="2113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3" name="Rectangle 2383"/>
              <p:cNvSpPr>
                <a:spLocks noChangeArrowheads="1"/>
              </p:cNvSpPr>
              <p:nvPr/>
            </p:nvSpPr>
            <p:spPr bwMode="auto">
              <a:xfrm>
                <a:off x="3697" y="211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694" name="Freeform 2384"/>
              <p:cNvSpPr>
                <a:spLocks/>
              </p:cNvSpPr>
              <p:nvPr/>
            </p:nvSpPr>
            <p:spPr bwMode="auto">
              <a:xfrm>
                <a:off x="3697" y="214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5" name="Freeform 2385"/>
              <p:cNvSpPr>
                <a:spLocks/>
              </p:cNvSpPr>
              <p:nvPr/>
            </p:nvSpPr>
            <p:spPr bwMode="auto">
              <a:xfrm>
                <a:off x="3687" y="210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6" name="Freeform 2386"/>
              <p:cNvSpPr>
                <a:spLocks/>
              </p:cNvSpPr>
              <p:nvPr/>
            </p:nvSpPr>
            <p:spPr bwMode="auto">
              <a:xfrm>
                <a:off x="3687" y="210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7" name="Freeform 2387"/>
              <p:cNvSpPr>
                <a:spLocks/>
              </p:cNvSpPr>
              <p:nvPr/>
            </p:nvSpPr>
            <p:spPr bwMode="auto">
              <a:xfrm>
                <a:off x="3687" y="213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8" name="Freeform 2388"/>
              <p:cNvSpPr>
                <a:spLocks/>
              </p:cNvSpPr>
              <p:nvPr/>
            </p:nvSpPr>
            <p:spPr bwMode="auto">
              <a:xfrm>
                <a:off x="3675" y="209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99" name="Freeform 2389"/>
              <p:cNvSpPr>
                <a:spLocks/>
              </p:cNvSpPr>
              <p:nvPr/>
            </p:nvSpPr>
            <p:spPr bwMode="auto">
              <a:xfrm>
                <a:off x="3675" y="20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0" name="Freeform 2390"/>
              <p:cNvSpPr>
                <a:spLocks/>
              </p:cNvSpPr>
              <p:nvPr/>
            </p:nvSpPr>
            <p:spPr bwMode="auto">
              <a:xfrm>
                <a:off x="3675" y="213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1" name="Freeform 2391"/>
              <p:cNvSpPr>
                <a:spLocks/>
              </p:cNvSpPr>
              <p:nvPr/>
            </p:nvSpPr>
            <p:spPr bwMode="auto">
              <a:xfrm>
                <a:off x="3665" y="209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2" name="Freeform 2392"/>
              <p:cNvSpPr>
                <a:spLocks/>
              </p:cNvSpPr>
              <p:nvPr/>
            </p:nvSpPr>
            <p:spPr bwMode="auto">
              <a:xfrm>
                <a:off x="3665" y="20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3" name="Freeform 2393"/>
              <p:cNvSpPr>
                <a:spLocks/>
              </p:cNvSpPr>
              <p:nvPr/>
            </p:nvSpPr>
            <p:spPr bwMode="auto">
              <a:xfrm>
                <a:off x="3665" y="212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4" name="Freeform 2394"/>
              <p:cNvSpPr>
                <a:spLocks/>
              </p:cNvSpPr>
              <p:nvPr/>
            </p:nvSpPr>
            <p:spPr bwMode="auto">
              <a:xfrm>
                <a:off x="3503" y="1995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5" name="Freeform 2395"/>
              <p:cNvSpPr>
                <a:spLocks/>
              </p:cNvSpPr>
              <p:nvPr/>
            </p:nvSpPr>
            <p:spPr bwMode="auto">
              <a:xfrm>
                <a:off x="3517" y="2007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6" name="Freeform 2396"/>
              <p:cNvSpPr>
                <a:spLocks/>
              </p:cNvSpPr>
              <p:nvPr/>
            </p:nvSpPr>
            <p:spPr bwMode="auto">
              <a:xfrm>
                <a:off x="3501" y="1997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7" name="Freeform 2397"/>
              <p:cNvSpPr>
                <a:spLocks/>
              </p:cNvSpPr>
              <p:nvPr/>
            </p:nvSpPr>
            <p:spPr bwMode="auto">
              <a:xfrm>
                <a:off x="3501" y="1999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8" name="Freeform 2398"/>
              <p:cNvSpPr>
                <a:spLocks/>
              </p:cNvSpPr>
              <p:nvPr/>
            </p:nvSpPr>
            <p:spPr bwMode="auto">
              <a:xfrm>
                <a:off x="3797" y="1903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09" name="Freeform 2399"/>
              <p:cNvSpPr>
                <a:spLocks/>
              </p:cNvSpPr>
              <p:nvPr/>
            </p:nvSpPr>
            <p:spPr bwMode="auto">
              <a:xfrm>
                <a:off x="3501" y="1731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0" name="Freeform 2400"/>
              <p:cNvSpPr>
                <a:spLocks/>
              </p:cNvSpPr>
              <p:nvPr/>
            </p:nvSpPr>
            <p:spPr bwMode="auto">
              <a:xfrm>
                <a:off x="3501" y="1927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1" name="Freeform 2401"/>
              <p:cNvSpPr>
                <a:spLocks/>
              </p:cNvSpPr>
              <p:nvPr/>
            </p:nvSpPr>
            <p:spPr bwMode="auto">
              <a:xfrm>
                <a:off x="3521" y="1949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2" name="Freeform 2402"/>
              <p:cNvSpPr>
                <a:spLocks/>
              </p:cNvSpPr>
              <p:nvPr/>
            </p:nvSpPr>
            <p:spPr bwMode="auto">
              <a:xfrm>
                <a:off x="3521" y="1949"/>
                <a:ext cx="2" cy="14"/>
              </a:xfrm>
              <a:custGeom>
                <a:avLst/>
                <a:gdLst>
                  <a:gd name="T0" fmla="*/ 0 w 2"/>
                  <a:gd name="T1" fmla="*/ 14 h 14"/>
                  <a:gd name="T2" fmla="*/ 2 w 2"/>
                  <a:gd name="T3" fmla="*/ 12 h 14"/>
                  <a:gd name="T4" fmla="*/ 2 w 2"/>
                  <a:gd name="T5" fmla="*/ 0 h 14"/>
                  <a:gd name="T6" fmla="*/ 0 w 2"/>
                  <a:gd name="T7" fmla="*/ 0 h 14"/>
                  <a:gd name="T8" fmla="*/ 0 w 2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4"/>
                  <a:gd name="T17" fmla="*/ 2 w 2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4">
                    <a:moveTo>
                      <a:pt x="0" y="14"/>
                    </a:moveTo>
                    <a:lnTo>
                      <a:pt x="2" y="1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3" name="Freeform 2403"/>
              <p:cNvSpPr>
                <a:spLocks/>
              </p:cNvSpPr>
              <p:nvPr/>
            </p:nvSpPr>
            <p:spPr bwMode="auto">
              <a:xfrm>
                <a:off x="3521" y="1961"/>
                <a:ext cx="100" cy="60"/>
              </a:xfrm>
              <a:custGeom>
                <a:avLst/>
                <a:gdLst>
                  <a:gd name="T0" fmla="*/ 100 w 100"/>
                  <a:gd name="T1" fmla="*/ 60 h 60"/>
                  <a:gd name="T2" fmla="*/ 100 w 100"/>
                  <a:gd name="T3" fmla="*/ 56 h 60"/>
                  <a:gd name="T4" fmla="*/ 2 w 100"/>
                  <a:gd name="T5" fmla="*/ 0 h 60"/>
                  <a:gd name="T6" fmla="*/ 0 w 100"/>
                  <a:gd name="T7" fmla="*/ 2 h 60"/>
                  <a:gd name="T8" fmla="*/ 100 w 100"/>
                  <a:gd name="T9" fmla="*/ 60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60"/>
                  <a:gd name="T17" fmla="*/ 100 w 100"/>
                  <a:gd name="T18" fmla="*/ 60 h 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60">
                    <a:moveTo>
                      <a:pt x="100" y="60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60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4" name="Freeform 2404"/>
              <p:cNvSpPr>
                <a:spLocks/>
              </p:cNvSpPr>
              <p:nvPr/>
            </p:nvSpPr>
            <p:spPr bwMode="auto">
              <a:xfrm>
                <a:off x="3783" y="209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5" name="Freeform 2405"/>
              <p:cNvSpPr>
                <a:spLocks/>
              </p:cNvSpPr>
              <p:nvPr/>
            </p:nvSpPr>
            <p:spPr bwMode="auto">
              <a:xfrm>
                <a:off x="3783" y="20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6" name="Freeform 2406"/>
              <p:cNvSpPr>
                <a:spLocks/>
              </p:cNvSpPr>
              <p:nvPr/>
            </p:nvSpPr>
            <p:spPr bwMode="auto">
              <a:xfrm>
                <a:off x="3783" y="212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7" name="Freeform 2407"/>
              <p:cNvSpPr>
                <a:spLocks/>
              </p:cNvSpPr>
              <p:nvPr/>
            </p:nvSpPr>
            <p:spPr bwMode="auto">
              <a:xfrm>
                <a:off x="3773" y="209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8" name="Freeform 2408"/>
              <p:cNvSpPr>
                <a:spLocks/>
              </p:cNvSpPr>
              <p:nvPr/>
            </p:nvSpPr>
            <p:spPr bwMode="auto">
              <a:xfrm>
                <a:off x="3773" y="20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9" name="Freeform 2409"/>
              <p:cNvSpPr>
                <a:spLocks/>
              </p:cNvSpPr>
              <p:nvPr/>
            </p:nvSpPr>
            <p:spPr bwMode="auto">
              <a:xfrm>
                <a:off x="3773" y="212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0" name="Freeform 2410"/>
              <p:cNvSpPr>
                <a:spLocks/>
              </p:cNvSpPr>
              <p:nvPr/>
            </p:nvSpPr>
            <p:spPr bwMode="auto">
              <a:xfrm>
                <a:off x="3761" y="20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1" name="Freeform 2411"/>
              <p:cNvSpPr>
                <a:spLocks/>
              </p:cNvSpPr>
              <p:nvPr/>
            </p:nvSpPr>
            <p:spPr bwMode="auto">
              <a:xfrm>
                <a:off x="3761" y="20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2" name="Freeform 2412"/>
              <p:cNvSpPr>
                <a:spLocks/>
              </p:cNvSpPr>
              <p:nvPr/>
            </p:nvSpPr>
            <p:spPr bwMode="auto">
              <a:xfrm>
                <a:off x="3761" y="211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3" name="Freeform 2413"/>
              <p:cNvSpPr>
                <a:spLocks/>
              </p:cNvSpPr>
              <p:nvPr/>
            </p:nvSpPr>
            <p:spPr bwMode="auto">
              <a:xfrm>
                <a:off x="3751" y="20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4" name="Freeform 2414"/>
              <p:cNvSpPr>
                <a:spLocks/>
              </p:cNvSpPr>
              <p:nvPr/>
            </p:nvSpPr>
            <p:spPr bwMode="auto">
              <a:xfrm>
                <a:off x="3751" y="20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5" name="Freeform 2415"/>
              <p:cNvSpPr>
                <a:spLocks/>
              </p:cNvSpPr>
              <p:nvPr/>
            </p:nvSpPr>
            <p:spPr bwMode="auto">
              <a:xfrm>
                <a:off x="3751" y="211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6" name="Freeform 2416"/>
              <p:cNvSpPr>
                <a:spLocks/>
              </p:cNvSpPr>
              <p:nvPr/>
            </p:nvSpPr>
            <p:spPr bwMode="auto">
              <a:xfrm>
                <a:off x="3741" y="2075"/>
                <a:ext cx="6" cy="36"/>
              </a:xfrm>
              <a:custGeom>
                <a:avLst/>
                <a:gdLst>
                  <a:gd name="T0" fmla="*/ 0 w 6"/>
                  <a:gd name="T1" fmla="*/ 30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7" name="Freeform 2417"/>
              <p:cNvSpPr>
                <a:spLocks/>
              </p:cNvSpPr>
              <p:nvPr/>
            </p:nvSpPr>
            <p:spPr bwMode="auto">
              <a:xfrm>
                <a:off x="3741" y="2075"/>
                <a:ext cx="2" cy="30"/>
              </a:xfrm>
              <a:custGeom>
                <a:avLst/>
                <a:gdLst>
                  <a:gd name="T0" fmla="*/ 0 w 2"/>
                  <a:gd name="T1" fmla="*/ 30 h 30"/>
                  <a:gd name="T2" fmla="*/ 0 w 2"/>
                  <a:gd name="T3" fmla="*/ 30 h 30"/>
                  <a:gd name="T4" fmla="*/ 2 w 2"/>
                  <a:gd name="T5" fmla="*/ 0 h 30"/>
                  <a:gd name="T6" fmla="*/ 0 w 2"/>
                  <a:gd name="T7" fmla="*/ 0 h 30"/>
                  <a:gd name="T8" fmla="*/ 0 w 2"/>
                  <a:gd name="T9" fmla="*/ 3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0"/>
                  <a:gd name="T17" fmla="*/ 2 w 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0">
                    <a:moveTo>
                      <a:pt x="0" y="30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8" name="Freeform 2418"/>
              <p:cNvSpPr>
                <a:spLocks/>
              </p:cNvSpPr>
              <p:nvPr/>
            </p:nvSpPr>
            <p:spPr bwMode="auto">
              <a:xfrm>
                <a:off x="3741" y="21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0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29" name="Freeform 2419"/>
              <p:cNvSpPr>
                <a:spLocks/>
              </p:cNvSpPr>
              <p:nvPr/>
            </p:nvSpPr>
            <p:spPr bwMode="auto">
              <a:xfrm>
                <a:off x="3729" y="2069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0" name="Rectangle 2420"/>
              <p:cNvSpPr>
                <a:spLocks noChangeArrowheads="1"/>
              </p:cNvSpPr>
              <p:nvPr/>
            </p:nvSpPr>
            <p:spPr bwMode="auto">
              <a:xfrm>
                <a:off x="3729" y="206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731" name="Freeform 2421"/>
              <p:cNvSpPr>
                <a:spLocks/>
              </p:cNvSpPr>
              <p:nvPr/>
            </p:nvSpPr>
            <p:spPr bwMode="auto">
              <a:xfrm>
                <a:off x="3729" y="209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2" name="Freeform 2422"/>
              <p:cNvSpPr>
                <a:spLocks/>
              </p:cNvSpPr>
              <p:nvPr/>
            </p:nvSpPr>
            <p:spPr bwMode="auto">
              <a:xfrm>
                <a:off x="3719" y="206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3" name="Freeform 2423"/>
              <p:cNvSpPr>
                <a:spLocks/>
              </p:cNvSpPr>
              <p:nvPr/>
            </p:nvSpPr>
            <p:spPr bwMode="auto">
              <a:xfrm>
                <a:off x="3719" y="206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4" name="Freeform 2424"/>
              <p:cNvSpPr>
                <a:spLocks/>
              </p:cNvSpPr>
              <p:nvPr/>
            </p:nvSpPr>
            <p:spPr bwMode="auto">
              <a:xfrm>
                <a:off x="3719" y="209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5" name="Freeform 2425"/>
              <p:cNvSpPr>
                <a:spLocks/>
              </p:cNvSpPr>
              <p:nvPr/>
            </p:nvSpPr>
            <p:spPr bwMode="auto">
              <a:xfrm>
                <a:off x="3707" y="205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6" name="Freeform 2426"/>
              <p:cNvSpPr>
                <a:spLocks/>
              </p:cNvSpPr>
              <p:nvPr/>
            </p:nvSpPr>
            <p:spPr bwMode="auto">
              <a:xfrm>
                <a:off x="3707" y="205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7" name="Freeform 2427"/>
              <p:cNvSpPr>
                <a:spLocks/>
              </p:cNvSpPr>
              <p:nvPr/>
            </p:nvSpPr>
            <p:spPr bwMode="auto">
              <a:xfrm>
                <a:off x="3707" y="208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8" name="Freeform 2428"/>
              <p:cNvSpPr>
                <a:spLocks/>
              </p:cNvSpPr>
              <p:nvPr/>
            </p:nvSpPr>
            <p:spPr bwMode="auto">
              <a:xfrm>
                <a:off x="3697" y="204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39" name="Freeform 2429"/>
              <p:cNvSpPr>
                <a:spLocks/>
              </p:cNvSpPr>
              <p:nvPr/>
            </p:nvSpPr>
            <p:spPr bwMode="auto">
              <a:xfrm>
                <a:off x="3697" y="204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0" name="Freeform 2430"/>
              <p:cNvSpPr>
                <a:spLocks/>
              </p:cNvSpPr>
              <p:nvPr/>
            </p:nvSpPr>
            <p:spPr bwMode="auto">
              <a:xfrm>
                <a:off x="3697" y="207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1" name="Freeform 2431"/>
              <p:cNvSpPr>
                <a:spLocks/>
              </p:cNvSpPr>
              <p:nvPr/>
            </p:nvSpPr>
            <p:spPr bwMode="auto">
              <a:xfrm>
                <a:off x="3687" y="20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2" name="Freeform 2432"/>
              <p:cNvSpPr>
                <a:spLocks/>
              </p:cNvSpPr>
              <p:nvPr/>
            </p:nvSpPr>
            <p:spPr bwMode="auto">
              <a:xfrm>
                <a:off x="3687" y="20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3" name="Freeform 2433"/>
              <p:cNvSpPr>
                <a:spLocks/>
              </p:cNvSpPr>
              <p:nvPr/>
            </p:nvSpPr>
            <p:spPr bwMode="auto">
              <a:xfrm>
                <a:off x="3687" y="207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4" name="Freeform 2434"/>
              <p:cNvSpPr>
                <a:spLocks/>
              </p:cNvSpPr>
              <p:nvPr/>
            </p:nvSpPr>
            <p:spPr bwMode="auto">
              <a:xfrm>
                <a:off x="3675" y="20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5" name="Freeform 2435"/>
              <p:cNvSpPr>
                <a:spLocks/>
              </p:cNvSpPr>
              <p:nvPr/>
            </p:nvSpPr>
            <p:spPr bwMode="auto">
              <a:xfrm>
                <a:off x="3675" y="20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6" name="Freeform 2436"/>
              <p:cNvSpPr>
                <a:spLocks/>
              </p:cNvSpPr>
              <p:nvPr/>
            </p:nvSpPr>
            <p:spPr bwMode="auto">
              <a:xfrm>
                <a:off x="3675" y="206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7" name="Freeform 2437"/>
              <p:cNvSpPr>
                <a:spLocks/>
              </p:cNvSpPr>
              <p:nvPr/>
            </p:nvSpPr>
            <p:spPr bwMode="auto">
              <a:xfrm>
                <a:off x="3665" y="20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8" name="Freeform 2438"/>
              <p:cNvSpPr>
                <a:spLocks/>
              </p:cNvSpPr>
              <p:nvPr/>
            </p:nvSpPr>
            <p:spPr bwMode="auto">
              <a:xfrm>
                <a:off x="3665" y="20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49" name="Freeform 2439"/>
              <p:cNvSpPr>
                <a:spLocks/>
              </p:cNvSpPr>
              <p:nvPr/>
            </p:nvSpPr>
            <p:spPr bwMode="auto">
              <a:xfrm>
                <a:off x="3665" y="20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0" name="Freeform 2440"/>
              <p:cNvSpPr>
                <a:spLocks/>
              </p:cNvSpPr>
              <p:nvPr/>
            </p:nvSpPr>
            <p:spPr bwMode="auto">
              <a:xfrm>
                <a:off x="3503" y="1933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1" name="Freeform 2441"/>
              <p:cNvSpPr>
                <a:spLocks/>
              </p:cNvSpPr>
              <p:nvPr/>
            </p:nvSpPr>
            <p:spPr bwMode="auto">
              <a:xfrm>
                <a:off x="3517" y="1943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2" name="Freeform 2442"/>
              <p:cNvSpPr>
                <a:spLocks/>
              </p:cNvSpPr>
              <p:nvPr/>
            </p:nvSpPr>
            <p:spPr bwMode="auto">
              <a:xfrm>
                <a:off x="3501" y="1935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3" name="Freeform 2443"/>
              <p:cNvSpPr>
                <a:spLocks/>
              </p:cNvSpPr>
              <p:nvPr/>
            </p:nvSpPr>
            <p:spPr bwMode="auto">
              <a:xfrm>
                <a:off x="3501" y="1937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4" name="Freeform 2444"/>
              <p:cNvSpPr>
                <a:spLocks/>
              </p:cNvSpPr>
              <p:nvPr/>
            </p:nvSpPr>
            <p:spPr bwMode="auto">
              <a:xfrm>
                <a:off x="3797" y="1839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5" name="Freeform 2445"/>
              <p:cNvSpPr>
                <a:spLocks/>
              </p:cNvSpPr>
              <p:nvPr/>
            </p:nvSpPr>
            <p:spPr bwMode="auto">
              <a:xfrm>
                <a:off x="3501" y="1667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6" name="Freeform 2446"/>
              <p:cNvSpPr>
                <a:spLocks/>
              </p:cNvSpPr>
              <p:nvPr/>
            </p:nvSpPr>
            <p:spPr bwMode="auto">
              <a:xfrm>
                <a:off x="3501" y="1865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6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7" name="Freeform 2447"/>
              <p:cNvSpPr>
                <a:spLocks/>
              </p:cNvSpPr>
              <p:nvPr/>
            </p:nvSpPr>
            <p:spPr bwMode="auto">
              <a:xfrm>
                <a:off x="3521" y="1885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8" name="Freeform 2448"/>
              <p:cNvSpPr>
                <a:spLocks/>
              </p:cNvSpPr>
              <p:nvPr/>
            </p:nvSpPr>
            <p:spPr bwMode="auto">
              <a:xfrm>
                <a:off x="3521" y="1885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59" name="Freeform 2449"/>
              <p:cNvSpPr>
                <a:spLocks/>
              </p:cNvSpPr>
              <p:nvPr/>
            </p:nvSpPr>
            <p:spPr bwMode="auto">
              <a:xfrm>
                <a:off x="3521" y="1899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0" name="Freeform 2450"/>
              <p:cNvSpPr>
                <a:spLocks/>
              </p:cNvSpPr>
              <p:nvPr/>
            </p:nvSpPr>
            <p:spPr bwMode="auto">
              <a:xfrm>
                <a:off x="3783" y="20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1" name="Freeform 2451"/>
              <p:cNvSpPr>
                <a:spLocks/>
              </p:cNvSpPr>
              <p:nvPr/>
            </p:nvSpPr>
            <p:spPr bwMode="auto">
              <a:xfrm>
                <a:off x="3783" y="20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2" name="Freeform 2452"/>
              <p:cNvSpPr>
                <a:spLocks/>
              </p:cNvSpPr>
              <p:nvPr/>
            </p:nvSpPr>
            <p:spPr bwMode="auto">
              <a:xfrm>
                <a:off x="3783" y="206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3" name="Freeform 2453"/>
              <p:cNvSpPr>
                <a:spLocks/>
              </p:cNvSpPr>
              <p:nvPr/>
            </p:nvSpPr>
            <p:spPr bwMode="auto">
              <a:xfrm>
                <a:off x="3773" y="203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4" name="Rectangle 2454"/>
              <p:cNvSpPr>
                <a:spLocks noChangeArrowheads="1"/>
              </p:cNvSpPr>
              <p:nvPr/>
            </p:nvSpPr>
            <p:spPr bwMode="auto">
              <a:xfrm>
                <a:off x="3773" y="203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765" name="Freeform 2455"/>
              <p:cNvSpPr>
                <a:spLocks/>
              </p:cNvSpPr>
              <p:nvPr/>
            </p:nvSpPr>
            <p:spPr bwMode="auto">
              <a:xfrm>
                <a:off x="3773" y="206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6" name="Freeform 2456"/>
              <p:cNvSpPr>
                <a:spLocks/>
              </p:cNvSpPr>
              <p:nvPr/>
            </p:nvSpPr>
            <p:spPr bwMode="auto">
              <a:xfrm>
                <a:off x="3761" y="2025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7" name="Rectangle 2457"/>
              <p:cNvSpPr>
                <a:spLocks noChangeArrowheads="1"/>
              </p:cNvSpPr>
              <p:nvPr/>
            </p:nvSpPr>
            <p:spPr bwMode="auto">
              <a:xfrm>
                <a:off x="3761" y="202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768" name="Freeform 2458"/>
              <p:cNvSpPr>
                <a:spLocks/>
              </p:cNvSpPr>
              <p:nvPr/>
            </p:nvSpPr>
            <p:spPr bwMode="auto">
              <a:xfrm>
                <a:off x="3761" y="205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9" name="Freeform 2459"/>
              <p:cNvSpPr>
                <a:spLocks/>
              </p:cNvSpPr>
              <p:nvPr/>
            </p:nvSpPr>
            <p:spPr bwMode="auto">
              <a:xfrm>
                <a:off x="3751" y="201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0" name="Freeform 2460"/>
              <p:cNvSpPr>
                <a:spLocks/>
              </p:cNvSpPr>
              <p:nvPr/>
            </p:nvSpPr>
            <p:spPr bwMode="auto">
              <a:xfrm>
                <a:off x="3751" y="201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1" name="Freeform 2461"/>
              <p:cNvSpPr>
                <a:spLocks/>
              </p:cNvSpPr>
              <p:nvPr/>
            </p:nvSpPr>
            <p:spPr bwMode="auto">
              <a:xfrm>
                <a:off x="3751" y="204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2" name="Freeform 2462"/>
              <p:cNvSpPr>
                <a:spLocks/>
              </p:cNvSpPr>
              <p:nvPr/>
            </p:nvSpPr>
            <p:spPr bwMode="auto">
              <a:xfrm>
                <a:off x="3741" y="201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3" name="Freeform 2463"/>
              <p:cNvSpPr>
                <a:spLocks/>
              </p:cNvSpPr>
              <p:nvPr/>
            </p:nvSpPr>
            <p:spPr bwMode="auto">
              <a:xfrm>
                <a:off x="3741" y="201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4" name="Freeform 2464"/>
              <p:cNvSpPr>
                <a:spLocks/>
              </p:cNvSpPr>
              <p:nvPr/>
            </p:nvSpPr>
            <p:spPr bwMode="auto">
              <a:xfrm>
                <a:off x="3741" y="204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5" name="Freeform 2465"/>
              <p:cNvSpPr>
                <a:spLocks/>
              </p:cNvSpPr>
              <p:nvPr/>
            </p:nvSpPr>
            <p:spPr bwMode="auto">
              <a:xfrm>
                <a:off x="3729" y="200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6" name="Freeform 2466"/>
              <p:cNvSpPr>
                <a:spLocks/>
              </p:cNvSpPr>
              <p:nvPr/>
            </p:nvSpPr>
            <p:spPr bwMode="auto">
              <a:xfrm>
                <a:off x="3729" y="200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7" name="Freeform 2467"/>
              <p:cNvSpPr>
                <a:spLocks/>
              </p:cNvSpPr>
              <p:nvPr/>
            </p:nvSpPr>
            <p:spPr bwMode="auto">
              <a:xfrm>
                <a:off x="3729" y="203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8" name="Freeform 2468"/>
              <p:cNvSpPr>
                <a:spLocks/>
              </p:cNvSpPr>
              <p:nvPr/>
            </p:nvSpPr>
            <p:spPr bwMode="auto">
              <a:xfrm>
                <a:off x="3719" y="199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79" name="Freeform 2469"/>
              <p:cNvSpPr>
                <a:spLocks/>
              </p:cNvSpPr>
              <p:nvPr/>
            </p:nvSpPr>
            <p:spPr bwMode="auto">
              <a:xfrm>
                <a:off x="3719" y="19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0" name="Freeform 2470"/>
              <p:cNvSpPr>
                <a:spLocks/>
              </p:cNvSpPr>
              <p:nvPr/>
            </p:nvSpPr>
            <p:spPr bwMode="auto">
              <a:xfrm>
                <a:off x="3719" y="202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1" name="Freeform 2471"/>
              <p:cNvSpPr>
                <a:spLocks/>
              </p:cNvSpPr>
              <p:nvPr/>
            </p:nvSpPr>
            <p:spPr bwMode="auto">
              <a:xfrm>
                <a:off x="3707" y="199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82" name="Freeform 2472"/>
              <p:cNvSpPr>
                <a:spLocks/>
              </p:cNvSpPr>
              <p:nvPr/>
            </p:nvSpPr>
            <p:spPr bwMode="auto">
              <a:xfrm>
                <a:off x="3707" y="19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556" name="Freeform 2246"/>
            <p:cNvSpPr>
              <a:spLocks/>
            </p:cNvSpPr>
            <p:nvPr/>
          </p:nvSpPr>
          <p:spPr bwMode="auto">
            <a:xfrm>
              <a:off x="5884917" y="3211541"/>
              <a:ext cx="12700" cy="9525"/>
            </a:xfrm>
            <a:custGeom>
              <a:avLst/>
              <a:gdLst>
                <a:gd name="T0" fmla="*/ 20161250 w 8"/>
                <a:gd name="T1" fmla="*/ 15120938 h 6"/>
                <a:gd name="T2" fmla="*/ 20161250 w 8"/>
                <a:gd name="T3" fmla="*/ 10080625 h 6"/>
                <a:gd name="T4" fmla="*/ 5040313 w 8"/>
                <a:gd name="T5" fmla="*/ 0 h 6"/>
                <a:gd name="T6" fmla="*/ 0 w 8"/>
                <a:gd name="T7" fmla="*/ 5040313 h 6"/>
                <a:gd name="T8" fmla="*/ 20161250 w 8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6"/>
                <a:gd name="T17" fmla="*/ 8 w 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6">
                  <a:moveTo>
                    <a:pt x="8" y="6"/>
                  </a:moveTo>
                  <a:lnTo>
                    <a:pt x="8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57" name="Freeform 2247"/>
            <p:cNvSpPr>
              <a:spLocks/>
            </p:cNvSpPr>
            <p:nvPr/>
          </p:nvSpPr>
          <p:spPr bwMode="auto">
            <a:xfrm>
              <a:off x="5869042" y="3154391"/>
              <a:ext cx="9525" cy="57151"/>
            </a:xfrm>
            <a:custGeom>
              <a:avLst/>
              <a:gdLst>
                <a:gd name="T0" fmla="*/ 0 w 6"/>
                <a:gd name="T1" fmla="*/ 80647999 h 36"/>
                <a:gd name="T2" fmla="*/ 0 w 6"/>
                <a:gd name="T3" fmla="*/ 0 h 36"/>
                <a:gd name="T4" fmla="*/ 15120938 w 6"/>
                <a:gd name="T5" fmla="*/ 10080801 h 36"/>
                <a:gd name="T6" fmla="*/ 15120938 w 6"/>
                <a:gd name="T7" fmla="*/ 90728800 h 36"/>
                <a:gd name="T8" fmla="*/ 0 w 6"/>
                <a:gd name="T9" fmla="*/ 8064799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6"/>
                <a:gd name="T17" fmla="*/ 6 w 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6">
                  <a:moveTo>
                    <a:pt x="0" y="3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58" name="Freeform 2248"/>
            <p:cNvSpPr>
              <a:spLocks/>
            </p:cNvSpPr>
            <p:nvPr/>
          </p:nvSpPr>
          <p:spPr bwMode="auto">
            <a:xfrm>
              <a:off x="5869042" y="3154391"/>
              <a:ext cx="3175" cy="50801"/>
            </a:xfrm>
            <a:custGeom>
              <a:avLst/>
              <a:gdLst>
                <a:gd name="T0" fmla="*/ 0 w 2"/>
                <a:gd name="T1" fmla="*/ 80648175 h 32"/>
                <a:gd name="T2" fmla="*/ 5040313 w 2"/>
                <a:gd name="T3" fmla="*/ 75607763 h 32"/>
                <a:gd name="T4" fmla="*/ 5040313 w 2"/>
                <a:gd name="T5" fmla="*/ 0 h 32"/>
                <a:gd name="T6" fmla="*/ 0 w 2"/>
                <a:gd name="T7" fmla="*/ 0 h 32"/>
                <a:gd name="T8" fmla="*/ 0 w 2"/>
                <a:gd name="T9" fmla="*/ 8064817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32"/>
                <a:gd name="T17" fmla="*/ 2 w 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32">
                  <a:moveTo>
                    <a:pt x="0" y="32"/>
                  </a:moveTo>
                  <a:lnTo>
                    <a:pt x="2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59" name="Freeform 2249"/>
            <p:cNvSpPr>
              <a:spLocks/>
            </p:cNvSpPr>
            <p:nvPr/>
          </p:nvSpPr>
          <p:spPr bwMode="auto">
            <a:xfrm>
              <a:off x="5869042" y="3202016"/>
              <a:ext cx="9525" cy="9525"/>
            </a:xfrm>
            <a:custGeom>
              <a:avLst/>
              <a:gdLst>
                <a:gd name="T0" fmla="*/ 15120938 w 6"/>
                <a:gd name="T1" fmla="*/ 15120938 h 6"/>
                <a:gd name="T2" fmla="*/ 15120938 w 6"/>
                <a:gd name="T3" fmla="*/ 10080625 h 6"/>
                <a:gd name="T4" fmla="*/ 5040313 w 6"/>
                <a:gd name="T5" fmla="*/ 0 h 6"/>
                <a:gd name="T6" fmla="*/ 0 w 6"/>
                <a:gd name="T7" fmla="*/ 5040313 h 6"/>
                <a:gd name="T8" fmla="*/ 15120938 w 6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6" y="6"/>
                  </a:moveTo>
                  <a:lnTo>
                    <a:pt x="6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0" name="Freeform 2250"/>
            <p:cNvSpPr>
              <a:spLocks/>
            </p:cNvSpPr>
            <p:nvPr/>
          </p:nvSpPr>
          <p:spPr bwMode="auto">
            <a:xfrm>
              <a:off x="5853167" y="3144866"/>
              <a:ext cx="9525" cy="57151"/>
            </a:xfrm>
            <a:custGeom>
              <a:avLst/>
              <a:gdLst>
                <a:gd name="T0" fmla="*/ 0 w 6"/>
                <a:gd name="T1" fmla="*/ 80647999 h 36"/>
                <a:gd name="T2" fmla="*/ 0 w 6"/>
                <a:gd name="T3" fmla="*/ 0 h 36"/>
                <a:gd name="T4" fmla="*/ 15120938 w 6"/>
                <a:gd name="T5" fmla="*/ 10080801 h 36"/>
                <a:gd name="T6" fmla="*/ 15120938 w 6"/>
                <a:gd name="T7" fmla="*/ 90728800 h 36"/>
                <a:gd name="T8" fmla="*/ 0 w 6"/>
                <a:gd name="T9" fmla="*/ 8064799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6"/>
                <a:gd name="T17" fmla="*/ 6 w 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6">
                  <a:moveTo>
                    <a:pt x="0" y="3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1" name="Freeform 2251"/>
            <p:cNvSpPr>
              <a:spLocks/>
            </p:cNvSpPr>
            <p:nvPr/>
          </p:nvSpPr>
          <p:spPr bwMode="auto">
            <a:xfrm>
              <a:off x="5853167" y="3144866"/>
              <a:ext cx="3175" cy="50801"/>
            </a:xfrm>
            <a:custGeom>
              <a:avLst/>
              <a:gdLst>
                <a:gd name="T0" fmla="*/ 0 w 2"/>
                <a:gd name="T1" fmla="*/ 80648175 h 32"/>
                <a:gd name="T2" fmla="*/ 5040313 w 2"/>
                <a:gd name="T3" fmla="*/ 75607763 h 32"/>
                <a:gd name="T4" fmla="*/ 5040313 w 2"/>
                <a:gd name="T5" fmla="*/ 0 h 32"/>
                <a:gd name="T6" fmla="*/ 0 w 2"/>
                <a:gd name="T7" fmla="*/ 0 h 32"/>
                <a:gd name="T8" fmla="*/ 0 w 2"/>
                <a:gd name="T9" fmla="*/ 8064817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32"/>
                <a:gd name="T17" fmla="*/ 2 w 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32">
                  <a:moveTo>
                    <a:pt x="0" y="32"/>
                  </a:moveTo>
                  <a:lnTo>
                    <a:pt x="2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2" name="Freeform 2252"/>
            <p:cNvSpPr>
              <a:spLocks/>
            </p:cNvSpPr>
            <p:nvPr/>
          </p:nvSpPr>
          <p:spPr bwMode="auto">
            <a:xfrm>
              <a:off x="5853167" y="3192492"/>
              <a:ext cx="9525" cy="9525"/>
            </a:xfrm>
            <a:custGeom>
              <a:avLst/>
              <a:gdLst>
                <a:gd name="T0" fmla="*/ 15120938 w 6"/>
                <a:gd name="T1" fmla="*/ 15120938 h 6"/>
                <a:gd name="T2" fmla="*/ 15120938 w 6"/>
                <a:gd name="T3" fmla="*/ 5040313 h 6"/>
                <a:gd name="T4" fmla="*/ 5040313 w 6"/>
                <a:gd name="T5" fmla="*/ 0 h 6"/>
                <a:gd name="T6" fmla="*/ 0 w 6"/>
                <a:gd name="T7" fmla="*/ 5040313 h 6"/>
                <a:gd name="T8" fmla="*/ 15120938 w 6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6" y="6"/>
                  </a:moveTo>
                  <a:lnTo>
                    <a:pt x="6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3" name="Freeform 2253"/>
            <p:cNvSpPr>
              <a:spLocks/>
            </p:cNvSpPr>
            <p:nvPr/>
          </p:nvSpPr>
          <p:spPr bwMode="auto">
            <a:xfrm>
              <a:off x="5834116" y="3135341"/>
              <a:ext cx="12700" cy="53975"/>
            </a:xfrm>
            <a:custGeom>
              <a:avLst/>
              <a:gdLst>
                <a:gd name="T0" fmla="*/ 0 w 8"/>
                <a:gd name="T1" fmla="*/ 75604688 h 34"/>
                <a:gd name="T2" fmla="*/ 0 w 8"/>
                <a:gd name="T3" fmla="*/ 0 h 34"/>
                <a:gd name="T4" fmla="*/ 20161250 w 8"/>
                <a:gd name="T5" fmla="*/ 10080625 h 34"/>
                <a:gd name="T6" fmla="*/ 20161250 w 8"/>
                <a:gd name="T7" fmla="*/ 85685313 h 34"/>
                <a:gd name="T8" fmla="*/ 0 w 8"/>
                <a:gd name="T9" fmla="*/ 7560468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4"/>
                <a:gd name="T17" fmla="*/ 8 w 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4">
                  <a:moveTo>
                    <a:pt x="0" y="30"/>
                  </a:moveTo>
                  <a:lnTo>
                    <a:pt x="0" y="0"/>
                  </a:lnTo>
                  <a:lnTo>
                    <a:pt x="8" y="4"/>
                  </a:lnTo>
                  <a:lnTo>
                    <a:pt x="8" y="3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4" name="Rectangle 2254"/>
            <p:cNvSpPr>
              <a:spLocks noChangeArrowheads="1"/>
            </p:cNvSpPr>
            <p:nvPr/>
          </p:nvSpPr>
          <p:spPr bwMode="auto">
            <a:xfrm>
              <a:off x="5834116" y="3135341"/>
              <a:ext cx="3175" cy="4762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65" name="Freeform 2255"/>
            <p:cNvSpPr>
              <a:spLocks/>
            </p:cNvSpPr>
            <p:nvPr/>
          </p:nvSpPr>
          <p:spPr bwMode="auto">
            <a:xfrm>
              <a:off x="5834116" y="3182966"/>
              <a:ext cx="12700" cy="6350"/>
            </a:xfrm>
            <a:custGeom>
              <a:avLst/>
              <a:gdLst>
                <a:gd name="T0" fmla="*/ 20161250 w 8"/>
                <a:gd name="T1" fmla="*/ 10080625 h 4"/>
                <a:gd name="T2" fmla="*/ 20161250 w 8"/>
                <a:gd name="T3" fmla="*/ 5040313 h 4"/>
                <a:gd name="T4" fmla="*/ 5040313 w 8"/>
                <a:gd name="T5" fmla="*/ 0 h 4"/>
                <a:gd name="T6" fmla="*/ 0 w 8"/>
                <a:gd name="T7" fmla="*/ 0 h 4"/>
                <a:gd name="T8" fmla="*/ 20161250 w 8"/>
                <a:gd name="T9" fmla="*/ 1008062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4"/>
                <a:gd name="T17" fmla="*/ 8 w 8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4">
                  <a:moveTo>
                    <a:pt x="8" y="4"/>
                  </a:move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6" name="Freeform 2256"/>
            <p:cNvSpPr>
              <a:spLocks/>
            </p:cNvSpPr>
            <p:nvPr/>
          </p:nvSpPr>
          <p:spPr bwMode="auto">
            <a:xfrm>
              <a:off x="5818241" y="3125815"/>
              <a:ext cx="9525" cy="53975"/>
            </a:xfrm>
            <a:custGeom>
              <a:avLst/>
              <a:gdLst>
                <a:gd name="T0" fmla="*/ 0 w 6"/>
                <a:gd name="T1" fmla="*/ 75604688 h 34"/>
                <a:gd name="T2" fmla="*/ 0 w 6"/>
                <a:gd name="T3" fmla="*/ 0 h 34"/>
                <a:gd name="T4" fmla="*/ 15120938 w 6"/>
                <a:gd name="T5" fmla="*/ 10080625 h 34"/>
                <a:gd name="T6" fmla="*/ 15120938 w 6"/>
                <a:gd name="T7" fmla="*/ 85685313 h 34"/>
                <a:gd name="T8" fmla="*/ 0 w 6"/>
                <a:gd name="T9" fmla="*/ 7560468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4"/>
                <a:gd name="T17" fmla="*/ 6 w 6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4">
                  <a:moveTo>
                    <a:pt x="0" y="3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7" name="Rectangle 2257"/>
            <p:cNvSpPr>
              <a:spLocks noChangeArrowheads="1"/>
            </p:cNvSpPr>
            <p:nvPr/>
          </p:nvSpPr>
          <p:spPr bwMode="auto">
            <a:xfrm>
              <a:off x="5818241" y="3125815"/>
              <a:ext cx="3175" cy="4762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68" name="Freeform 2258"/>
            <p:cNvSpPr>
              <a:spLocks/>
            </p:cNvSpPr>
            <p:nvPr/>
          </p:nvSpPr>
          <p:spPr bwMode="auto">
            <a:xfrm>
              <a:off x="5818241" y="3173441"/>
              <a:ext cx="9525" cy="6350"/>
            </a:xfrm>
            <a:custGeom>
              <a:avLst/>
              <a:gdLst>
                <a:gd name="T0" fmla="*/ 15120938 w 6"/>
                <a:gd name="T1" fmla="*/ 10080625 h 4"/>
                <a:gd name="T2" fmla="*/ 15120938 w 6"/>
                <a:gd name="T3" fmla="*/ 5040313 h 4"/>
                <a:gd name="T4" fmla="*/ 5040313 w 6"/>
                <a:gd name="T5" fmla="*/ 0 h 4"/>
                <a:gd name="T6" fmla="*/ 0 w 6"/>
                <a:gd name="T7" fmla="*/ 0 h 4"/>
                <a:gd name="T8" fmla="*/ 15120938 w 6"/>
                <a:gd name="T9" fmla="*/ 1008062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4"/>
                <a:gd name="T17" fmla="*/ 6 w 6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4">
                  <a:moveTo>
                    <a:pt x="6" y="4"/>
                  </a:move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9" name="Freeform 2259"/>
            <p:cNvSpPr>
              <a:spLocks/>
            </p:cNvSpPr>
            <p:nvPr/>
          </p:nvSpPr>
          <p:spPr bwMode="auto">
            <a:xfrm>
              <a:off x="5561064" y="2970239"/>
              <a:ext cx="25400" cy="34926"/>
            </a:xfrm>
            <a:custGeom>
              <a:avLst/>
              <a:gdLst>
                <a:gd name="T0" fmla="*/ 40322500 w 16"/>
                <a:gd name="T1" fmla="*/ 25202284 h 22"/>
                <a:gd name="T2" fmla="*/ 40322500 w 16"/>
                <a:gd name="T3" fmla="*/ 55446613 h 22"/>
                <a:gd name="T4" fmla="*/ 0 w 16"/>
                <a:gd name="T5" fmla="*/ 30244328 h 22"/>
                <a:gd name="T6" fmla="*/ 0 w 16"/>
                <a:gd name="T7" fmla="*/ 0 h 22"/>
                <a:gd name="T8" fmla="*/ 40322500 w 16"/>
                <a:gd name="T9" fmla="*/ 2520228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22"/>
                <a:gd name="T17" fmla="*/ 16 w 16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22">
                  <a:moveTo>
                    <a:pt x="16" y="10"/>
                  </a:moveTo>
                  <a:lnTo>
                    <a:pt x="16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0" name="Freeform 2260"/>
            <p:cNvSpPr>
              <a:spLocks/>
            </p:cNvSpPr>
            <p:nvPr/>
          </p:nvSpPr>
          <p:spPr bwMode="auto">
            <a:xfrm>
              <a:off x="5583289" y="2986114"/>
              <a:ext cx="3175" cy="15875"/>
            </a:xfrm>
            <a:custGeom>
              <a:avLst/>
              <a:gdLst>
                <a:gd name="T0" fmla="*/ 0 w 2"/>
                <a:gd name="T1" fmla="*/ 5040313 h 10"/>
                <a:gd name="T2" fmla="*/ 5040313 w 2"/>
                <a:gd name="T3" fmla="*/ 0 h 10"/>
                <a:gd name="T4" fmla="*/ 5040313 w 2"/>
                <a:gd name="T5" fmla="*/ 25201563 h 10"/>
                <a:gd name="T6" fmla="*/ 0 w 2"/>
                <a:gd name="T7" fmla="*/ 25201563 h 10"/>
                <a:gd name="T8" fmla="*/ 0 w 2"/>
                <a:gd name="T9" fmla="*/ 504031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0"/>
                <a:gd name="T17" fmla="*/ 2 w 2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0">
                  <a:moveTo>
                    <a:pt x="0" y="2"/>
                  </a:moveTo>
                  <a:lnTo>
                    <a:pt x="2" y="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25A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1" name="Freeform 2261"/>
            <p:cNvSpPr>
              <a:spLocks/>
            </p:cNvSpPr>
            <p:nvPr/>
          </p:nvSpPr>
          <p:spPr bwMode="auto">
            <a:xfrm>
              <a:off x="5557889" y="2970239"/>
              <a:ext cx="28575" cy="19051"/>
            </a:xfrm>
            <a:custGeom>
              <a:avLst/>
              <a:gdLst>
                <a:gd name="T0" fmla="*/ 0 w 18"/>
                <a:gd name="T1" fmla="*/ 5040577 h 12"/>
                <a:gd name="T2" fmla="*/ 5040313 w 18"/>
                <a:gd name="T3" fmla="*/ 0 h 12"/>
                <a:gd name="T4" fmla="*/ 45362813 w 18"/>
                <a:gd name="T5" fmla="*/ 25204473 h 12"/>
                <a:gd name="T6" fmla="*/ 40322500 w 18"/>
                <a:gd name="T7" fmla="*/ 30245050 h 12"/>
                <a:gd name="T8" fmla="*/ 0 w 18"/>
                <a:gd name="T9" fmla="*/ 504057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2"/>
                <a:gd name="T17" fmla="*/ 18 w 18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2">
                  <a:moveTo>
                    <a:pt x="0" y="2"/>
                  </a:moveTo>
                  <a:lnTo>
                    <a:pt x="2" y="0"/>
                  </a:lnTo>
                  <a:lnTo>
                    <a:pt x="18" y="10"/>
                  </a:lnTo>
                  <a:lnTo>
                    <a:pt x="16" y="1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2" name="Freeform 2262"/>
            <p:cNvSpPr>
              <a:spLocks/>
            </p:cNvSpPr>
            <p:nvPr/>
          </p:nvSpPr>
          <p:spPr bwMode="auto">
            <a:xfrm>
              <a:off x="5557889" y="2973415"/>
              <a:ext cx="25400" cy="28575"/>
            </a:xfrm>
            <a:custGeom>
              <a:avLst/>
              <a:gdLst>
                <a:gd name="T0" fmla="*/ 40322500 w 16"/>
                <a:gd name="T1" fmla="*/ 25201563 h 18"/>
                <a:gd name="T2" fmla="*/ 40322500 w 16"/>
                <a:gd name="T3" fmla="*/ 45362813 h 18"/>
                <a:gd name="T4" fmla="*/ 0 w 16"/>
                <a:gd name="T5" fmla="*/ 25201563 h 18"/>
                <a:gd name="T6" fmla="*/ 0 w 16"/>
                <a:gd name="T7" fmla="*/ 0 h 18"/>
                <a:gd name="T8" fmla="*/ 40322500 w 16"/>
                <a:gd name="T9" fmla="*/ 25201563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8"/>
                <a:gd name="T17" fmla="*/ 16 w 16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8">
                  <a:moveTo>
                    <a:pt x="16" y="10"/>
                  </a:moveTo>
                  <a:lnTo>
                    <a:pt x="16" y="18"/>
                  </a:lnTo>
                  <a:lnTo>
                    <a:pt x="0" y="10"/>
                  </a:lnTo>
                  <a:lnTo>
                    <a:pt x="0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3" name="Freeform 2263"/>
            <p:cNvSpPr>
              <a:spLocks/>
            </p:cNvSpPr>
            <p:nvPr/>
          </p:nvSpPr>
          <p:spPr bwMode="auto">
            <a:xfrm>
              <a:off x="6002393" y="2757512"/>
              <a:ext cx="587381" cy="1479564"/>
            </a:xfrm>
            <a:custGeom>
              <a:avLst/>
              <a:gdLst>
                <a:gd name="T0" fmla="*/ 0 w 370"/>
                <a:gd name="T1" fmla="*/ 544363663 h 932"/>
                <a:gd name="T2" fmla="*/ 932476863 w 370"/>
                <a:gd name="T3" fmla="*/ 0 h 932"/>
                <a:gd name="T4" fmla="*/ 932476863 w 370"/>
                <a:gd name="T5" fmla="*/ 1804466412 h 932"/>
                <a:gd name="T6" fmla="*/ 0 w 370"/>
                <a:gd name="T7" fmla="*/ 2147483647 h 932"/>
                <a:gd name="T8" fmla="*/ 0 w 370"/>
                <a:gd name="T9" fmla="*/ 544363663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0"/>
                <a:gd name="T16" fmla="*/ 0 h 932"/>
                <a:gd name="T17" fmla="*/ 370 w 370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0" h="932">
                  <a:moveTo>
                    <a:pt x="0" y="216"/>
                  </a:moveTo>
                  <a:lnTo>
                    <a:pt x="370" y="0"/>
                  </a:lnTo>
                  <a:lnTo>
                    <a:pt x="370" y="716"/>
                  </a:lnTo>
                  <a:lnTo>
                    <a:pt x="0" y="932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4" name="Freeform 2264"/>
            <p:cNvSpPr>
              <a:spLocks/>
            </p:cNvSpPr>
            <p:nvPr/>
          </p:nvSpPr>
          <p:spPr bwMode="auto">
            <a:xfrm>
              <a:off x="6002393" y="3097241"/>
              <a:ext cx="6350" cy="1139835"/>
            </a:xfrm>
            <a:custGeom>
              <a:avLst/>
              <a:gdLst>
                <a:gd name="T0" fmla="*/ 0 w 4"/>
                <a:gd name="T1" fmla="*/ 5040357 h 718"/>
                <a:gd name="T2" fmla="*/ 10080625 w 4"/>
                <a:gd name="T3" fmla="*/ 0 h 718"/>
                <a:gd name="T4" fmla="*/ 10080625 w 4"/>
                <a:gd name="T5" fmla="*/ 1804463581 h 718"/>
                <a:gd name="T6" fmla="*/ 0 w 4"/>
                <a:gd name="T7" fmla="*/ 1809503938 h 718"/>
                <a:gd name="T8" fmla="*/ 0 w 4"/>
                <a:gd name="T9" fmla="*/ 5040357 h 7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718"/>
                <a:gd name="T17" fmla="*/ 4 w 4"/>
                <a:gd name="T18" fmla="*/ 718 h 7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718">
                  <a:moveTo>
                    <a:pt x="0" y="2"/>
                  </a:moveTo>
                  <a:lnTo>
                    <a:pt x="4" y="0"/>
                  </a:lnTo>
                  <a:lnTo>
                    <a:pt x="4" y="716"/>
                  </a:lnTo>
                  <a:lnTo>
                    <a:pt x="0" y="71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5" name="Freeform 2265"/>
            <p:cNvSpPr>
              <a:spLocks/>
            </p:cNvSpPr>
            <p:nvPr/>
          </p:nvSpPr>
          <p:spPr bwMode="auto">
            <a:xfrm>
              <a:off x="5535664" y="2887689"/>
              <a:ext cx="15875" cy="1016010"/>
            </a:xfrm>
            <a:custGeom>
              <a:avLst/>
              <a:gdLst>
                <a:gd name="T0" fmla="*/ 5040313 w 10"/>
                <a:gd name="T1" fmla="*/ 15121086 h 640"/>
                <a:gd name="T2" fmla="*/ 25201563 w 10"/>
                <a:gd name="T3" fmla="*/ 0 h 640"/>
                <a:gd name="T4" fmla="*/ 25201563 w 10"/>
                <a:gd name="T5" fmla="*/ 1592770302 h 640"/>
                <a:gd name="T6" fmla="*/ 0 w 10"/>
                <a:gd name="T7" fmla="*/ 1612931750 h 640"/>
                <a:gd name="T8" fmla="*/ 5040313 w 10"/>
                <a:gd name="T9" fmla="*/ 15121086 h 6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640"/>
                <a:gd name="T17" fmla="*/ 10 w 10"/>
                <a:gd name="T18" fmla="*/ 640 h 6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640">
                  <a:moveTo>
                    <a:pt x="2" y="6"/>
                  </a:moveTo>
                  <a:lnTo>
                    <a:pt x="10" y="0"/>
                  </a:lnTo>
                  <a:lnTo>
                    <a:pt x="10" y="632"/>
                  </a:lnTo>
                  <a:lnTo>
                    <a:pt x="0" y="640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6" name="Freeform 2266"/>
            <p:cNvSpPr>
              <a:spLocks/>
            </p:cNvSpPr>
            <p:nvPr/>
          </p:nvSpPr>
          <p:spPr bwMode="auto">
            <a:xfrm>
              <a:off x="5453114" y="2440010"/>
              <a:ext cx="1136660" cy="660406"/>
            </a:xfrm>
            <a:custGeom>
              <a:avLst/>
              <a:gdLst>
                <a:gd name="T0" fmla="*/ 0 w 716"/>
                <a:gd name="T1" fmla="*/ 544363458 h 416"/>
                <a:gd name="T2" fmla="*/ 937514310 w 716"/>
                <a:gd name="T3" fmla="*/ 0 h 416"/>
                <a:gd name="T4" fmla="*/ 1804463625 w 716"/>
                <a:gd name="T5" fmla="*/ 504040592 h 416"/>
                <a:gd name="T6" fmla="*/ 871989672 w 716"/>
                <a:gd name="T7" fmla="*/ 1048404050 h 416"/>
                <a:gd name="T8" fmla="*/ 0 w 716"/>
                <a:gd name="T9" fmla="*/ 544363458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6"/>
                <a:gd name="T16" fmla="*/ 0 h 416"/>
                <a:gd name="T17" fmla="*/ 716 w 716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6" h="416">
                  <a:moveTo>
                    <a:pt x="0" y="216"/>
                  </a:moveTo>
                  <a:lnTo>
                    <a:pt x="372" y="0"/>
                  </a:lnTo>
                  <a:lnTo>
                    <a:pt x="716" y="200"/>
                  </a:lnTo>
                  <a:lnTo>
                    <a:pt x="346" y="416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7" name="Freeform 2267"/>
            <p:cNvSpPr>
              <a:spLocks/>
            </p:cNvSpPr>
            <p:nvPr/>
          </p:nvSpPr>
          <p:spPr bwMode="auto">
            <a:xfrm>
              <a:off x="5453116" y="2779736"/>
              <a:ext cx="555631" cy="320678"/>
            </a:xfrm>
            <a:custGeom>
              <a:avLst/>
              <a:gdLst>
                <a:gd name="T0" fmla="*/ 0 w 350"/>
                <a:gd name="T1" fmla="*/ 5040360 h 202"/>
                <a:gd name="T2" fmla="*/ 10080734 w 350"/>
                <a:gd name="T3" fmla="*/ 0 h 202"/>
                <a:gd name="T4" fmla="*/ 882073738 w 350"/>
                <a:gd name="T5" fmla="*/ 504040728 h 202"/>
                <a:gd name="T6" fmla="*/ 871993004 w 350"/>
                <a:gd name="T7" fmla="*/ 509081088 h 202"/>
                <a:gd name="T8" fmla="*/ 0 w 350"/>
                <a:gd name="T9" fmla="*/ 5040360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"/>
                <a:gd name="T16" fmla="*/ 0 h 202"/>
                <a:gd name="T17" fmla="*/ 350 w 350"/>
                <a:gd name="T18" fmla="*/ 202 h 2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" h="202">
                  <a:moveTo>
                    <a:pt x="0" y="2"/>
                  </a:moveTo>
                  <a:lnTo>
                    <a:pt x="4" y="0"/>
                  </a:lnTo>
                  <a:lnTo>
                    <a:pt x="350" y="200"/>
                  </a:lnTo>
                  <a:lnTo>
                    <a:pt x="346" y="20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8" name="Freeform 2268"/>
            <p:cNvSpPr>
              <a:spLocks/>
            </p:cNvSpPr>
            <p:nvPr/>
          </p:nvSpPr>
          <p:spPr bwMode="auto">
            <a:xfrm>
              <a:off x="5535668" y="3890997"/>
              <a:ext cx="368304" cy="215901"/>
            </a:xfrm>
            <a:custGeom>
              <a:avLst/>
              <a:gdLst>
                <a:gd name="T0" fmla="*/ 0 w 232"/>
                <a:gd name="T1" fmla="*/ 20161343 h 136"/>
                <a:gd name="T2" fmla="*/ 25201836 w 232"/>
                <a:gd name="T3" fmla="*/ 0 h 136"/>
                <a:gd name="T4" fmla="*/ 584688950 w 232"/>
                <a:gd name="T5" fmla="*/ 327623417 h 136"/>
                <a:gd name="T6" fmla="*/ 564527481 w 232"/>
                <a:gd name="T7" fmla="*/ 342744425 h 136"/>
                <a:gd name="T8" fmla="*/ 0 w 232"/>
                <a:gd name="T9" fmla="*/ 20161343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2"/>
                <a:gd name="T16" fmla="*/ 0 h 136"/>
                <a:gd name="T17" fmla="*/ 232 w 232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2" h="136">
                  <a:moveTo>
                    <a:pt x="0" y="8"/>
                  </a:moveTo>
                  <a:lnTo>
                    <a:pt x="10" y="0"/>
                  </a:lnTo>
                  <a:lnTo>
                    <a:pt x="232" y="130"/>
                  </a:lnTo>
                  <a:lnTo>
                    <a:pt x="224" y="13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9" name="Freeform 2269"/>
            <p:cNvSpPr>
              <a:spLocks noEditPoints="1"/>
            </p:cNvSpPr>
            <p:nvPr/>
          </p:nvSpPr>
          <p:spPr bwMode="auto">
            <a:xfrm>
              <a:off x="5453115" y="2782913"/>
              <a:ext cx="549281" cy="1454163"/>
            </a:xfrm>
            <a:custGeom>
              <a:avLst/>
              <a:gdLst>
                <a:gd name="T0" fmla="*/ 0 w 346"/>
                <a:gd name="T1" fmla="*/ 0 h 916"/>
                <a:gd name="T2" fmla="*/ 0 w 346"/>
                <a:gd name="T3" fmla="*/ 1804463882 h 916"/>
                <a:gd name="T4" fmla="*/ 871993113 w 346"/>
                <a:gd name="T5" fmla="*/ 2147483647 h 916"/>
                <a:gd name="T6" fmla="*/ 871993113 w 346"/>
                <a:gd name="T7" fmla="*/ 504040519 h 916"/>
                <a:gd name="T8" fmla="*/ 0 w 346"/>
                <a:gd name="T9" fmla="*/ 0 h 916"/>
                <a:gd name="T10" fmla="*/ 695578661 w 346"/>
                <a:gd name="T11" fmla="*/ 2101848153 h 916"/>
                <a:gd name="T12" fmla="*/ 131051144 w 346"/>
                <a:gd name="T13" fmla="*/ 1779262094 h 916"/>
                <a:gd name="T14" fmla="*/ 136091512 w 346"/>
                <a:gd name="T15" fmla="*/ 181454460 h 916"/>
                <a:gd name="T16" fmla="*/ 695578661 w 346"/>
                <a:gd name="T17" fmla="*/ 504040519 h 916"/>
                <a:gd name="T18" fmla="*/ 695578661 w 346"/>
                <a:gd name="T19" fmla="*/ 2101848153 h 9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6"/>
                <a:gd name="T31" fmla="*/ 0 h 916"/>
                <a:gd name="T32" fmla="*/ 346 w 346"/>
                <a:gd name="T33" fmla="*/ 916 h 9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6" h="916">
                  <a:moveTo>
                    <a:pt x="0" y="0"/>
                  </a:moveTo>
                  <a:lnTo>
                    <a:pt x="0" y="716"/>
                  </a:lnTo>
                  <a:lnTo>
                    <a:pt x="346" y="916"/>
                  </a:lnTo>
                  <a:lnTo>
                    <a:pt x="346" y="200"/>
                  </a:lnTo>
                  <a:lnTo>
                    <a:pt x="0" y="0"/>
                  </a:lnTo>
                  <a:close/>
                  <a:moveTo>
                    <a:pt x="276" y="834"/>
                  </a:moveTo>
                  <a:lnTo>
                    <a:pt x="52" y="706"/>
                  </a:lnTo>
                  <a:lnTo>
                    <a:pt x="54" y="72"/>
                  </a:lnTo>
                  <a:lnTo>
                    <a:pt x="276" y="200"/>
                  </a:lnTo>
                  <a:lnTo>
                    <a:pt x="276" y="834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80" name="Freeform 2270"/>
            <p:cNvSpPr>
              <a:spLocks/>
            </p:cNvSpPr>
            <p:nvPr/>
          </p:nvSpPr>
          <p:spPr bwMode="auto">
            <a:xfrm>
              <a:off x="5656310" y="2919449"/>
              <a:ext cx="120651" cy="88901"/>
            </a:xfrm>
            <a:custGeom>
              <a:avLst/>
              <a:gdLst>
                <a:gd name="T0" fmla="*/ 191535050 w 76"/>
                <a:gd name="T1" fmla="*/ 110889710 h 56"/>
                <a:gd name="T2" fmla="*/ 191535050 w 76"/>
                <a:gd name="T3" fmla="*/ 141131925 h 56"/>
                <a:gd name="T4" fmla="*/ 0 w 76"/>
                <a:gd name="T5" fmla="*/ 30242215 h 56"/>
                <a:gd name="T6" fmla="*/ 0 w 76"/>
                <a:gd name="T7" fmla="*/ 0 h 56"/>
                <a:gd name="T8" fmla="*/ 191535050 w 76"/>
                <a:gd name="T9" fmla="*/ 11088971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"/>
                <a:gd name="T16" fmla="*/ 0 h 56"/>
                <a:gd name="T17" fmla="*/ 76 w 76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" h="56">
                  <a:moveTo>
                    <a:pt x="76" y="44"/>
                  </a:moveTo>
                  <a:lnTo>
                    <a:pt x="76" y="5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76" y="44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81" name="Freeform 2271"/>
            <p:cNvSpPr>
              <a:spLocks/>
            </p:cNvSpPr>
            <p:nvPr/>
          </p:nvSpPr>
          <p:spPr bwMode="auto">
            <a:xfrm>
              <a:off x="5656323" y="2916264"/>
              <a:ext cx="127001" cy="73026"/>
            </a:xfrm>
            <a:custGeom>
              <a:avLst/>
              <a:gdLst>
                <a:gd name="T0" fmla="*/ 0 w 80"/>
                <a:gd name="T1" fmla="*/ 5040382 h 46"/>
                <a:gd name="T2" fmla="*/ 15121057 w 80"/>
                <a:gd name="T3" fmla="*/ 0 h 46"/>
                <a:gd name="T4" fmla="*/ 201615675 w 80"/>
                <a:gd name="T5" fmla="*/ 110889981 h 46"/>
                <a:gd name="T6" fmla="*/ 191534971 w 80"/>
                <a:gd name="T7" fmla="*/ 115930363 h 46"/>
                <a:gd name="T8" fmla="*/ 0 w 80"/>
                <a:gd name="T9" fmla="*/ 504038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46"/>
                <a:gd name="T17" fmla="*/ 80 w 80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46">
                  <a:moveTo>
                    <a:pt x="0" y="2"/>
                  </a:moveTo>
                  <a:lnTo>
                    <a:pt x="6" y="0"/>
                  </a:lnTo>
                  <a:lnTo>
                    <a:pt x="80" y="44"/>
                  </a:lnTo>
                  <a:lnTo>
                    <a:pt x="76" y="4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D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82" name="Freeform 2272"/>
            <p:cNvSpPr>
              <a:spLocks/>
            </p:cNvSpPr>
            <p:nvPr/>
          </p:nvSpPr>
          <p:spPr bwMode="auto">
            <a:xfrm>
              <a:off x="5776913" y="2986088"/>
              <a:ext cx="6350" cy="22225"/>
            </a:xfrm>
            <a:custGeom>
              <a:avLst/>
              <a:gdLst>
                <a:gd name="T0" fmla="*/ 0 w 4"/>
                <a:gd name="T1" fmla="*/ 5040313 h 14"/>
                <a:gd name="T2" fmla="*/ 10080625 w 4"/>
                <a:gd name="T3" fmla="*/ 0 h 14"/>
                <a:gd name="T4" fmla="*/ 10080625 w 4"/>
                <a:gd name="T5" fmla="*/ 30241875 h 14"/>
                <a:gd name="T6" fmla="*/ 0 w 4"/>
                <a:gd name="T7" fmla="*/ 35282188 h 14"/>
                <a:gd name="T8" fmla="*/ 0 w 4"/>
                <a:gd name="T9" fmla="*/ 5040313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4"/>
                <a:gd name="T17" fmla="*/ 4 w 4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4">
                  <a:moveTo>
                    <a:pt x="0" y="2"/>
                  </a:moveTo>
                  <a:lnTo>
                    <a:pt x="4" y="0"/>
                  </a:lnTo>
                  <a:lnTo>
                    <a:pt x="4" y="12"/>
                  </a:lnTo>
                  <a:lnTo>
                    <a:pt x="0" y="1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38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66" name="Group 13"/>
          <p:cNvGrpSpPr>
            <a:grpSpLocks/>
          </p:cNvGrpSpPr>
          <p:nvPr/>
        </p:nvGrpSpPr>
        <p:grpSpPr bwMode="auto">
          <a:xfrm>
            <a:off x="6707188" y="4016375"/>
            <a:ext cx="417512" cy="533400"/>
            <a:chOff x="1643042" y="2285992"/>
            <a:chExt cx="571504" cy="785818"/>
          </a:xfrm>
        </p:grpSpPr>
        <p:sp>
          <p:nvSpPr>
            <p:cNvPr id="2243" name="Flowchart: Document 2242"/>
            <p:cNvSpPr/>
            <p:nvPr/>
          </p:nvSpPr>
          <p:spPr>
            <a:xfrm>
              <a:off x="1643042" y="2285992"/>
              <a:ext cx="571504" cy="785818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100"/>
            </a:p>
          </p:txBody>
        </p:sp>
        <p:sp>
          <p:nvSpPr>
            <p:cNvPr id="57553" name="TextBox 12"/>
            <p:cNvSpPr txBox="1">
              <a:spLocks noChangeArrowheads="1"/>
            </p:cNvSpPr>
            <p:nvPr/>
          </p:nvSpPr>
          <p:spPr bwMode="auto">
            <a:xfrm>
              <a:off x="1643042" y="2285992"/>
              <a:ext cx="55335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1010100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1111001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0010101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0111101</a:t>
              </a:r>
            </a:p>
            <a:p>
              <a:pPr eaLnBrk="1" hangingPunct="1"/>
              <a:r>
                <a:rPr lang="en-GB" sz="800" b="1">
                  <a:solidFill>
                    <a:schemeClr val="bg1"/>
                  </a:solidFill>
                  <a:latin typeface="Tw Cen MT" charset="0"/>
                </a:rPr>
                <a:t>1001......</a:t>
              </a:r>
            </a:p>
          </p:txBody>
        </p:sp>
      </p:grpSp>
      <p:sp>
        <p:nvSpPr>
          <p:cNvPr id="31767" name="TextBox 14"/>
          <p:cNvSpPr txBox="1">
            <a:spLocks noChangeArrowheads="1"/>
          </p:cNvSpPr>
          <p:nvPr/>
        </p:nvSpPr>
        <p:spPr bwMode="auto">
          <a:xfrm>
            <a:off x="6656388" y="3751263"/>
            <a:ext cx="52387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Software</a:t>
            </a:r>
          </a:p>
        </p:txBody>
      </p:sp>
      <p:grpSp>
        <p:nvGrpSpPr>
          <p:cNvPr id="31768" name="Group 15"/>
          <p:cNvGrpSpPr>
            <a:grpSpLocks/>
          </p:cNvGrpSpPr>
          <p:nvPr/>
        </p:nvGrpSpPr>
        <p:grpSpPr bwMode="auto">
          <a:xfrm>
            <a:off x="5770563" y="4694238"/>
            <a:ext cx="395287" cy="152400"/>
            <a:chOff x="1857375" y="4840288"/>
            <a:chExt cx="541338" cy="223838"/>
          </a:xfrm>
        </p:grpSpPr>
        <p:sp>
          <p:nvSpPr>
            <p:cNvPr id="57488" name="Freeform 2178"/>
            <p:cNvSpPr>
              <a:spLocks/>
            </p:cNvSpPr>
            <p:nvPr/>
          </p:nvSpPr>
          <p:spPr bwMode="auto">
            <a:xfrm>
              <a:off x="1857375" y="4852988"/>
              <a:ext cx="541338" cy="211138"/>
            </a:xfrm>
            <a:custGeom>
              <a:avLst/>
              <a:gdLst>
                <a:gd name="T0" fmla="*/ 17623765 w 2047"/>
                <a:gd name="T1" fmla="*/ 6670221 h 801"/>
                <a:gd name="T2" fmla="*/ 18603039 w 2047"/>
                <a:gd name="T3" fmla="*/ 5836476 h 801"/>
                <a:gd name="T4" fmla="*/ 20071554 w 2047"/>
                <a:gd name="T5" fmla="*/ 5072057 h 801"/>
                <a:gd name="T6" fmla="*/ 22029839 w 2047"/>
                <a:gd name="T7" fmla="*/ 4307901 h 801"/>
                <a:gd name="T8" fmla="*/ 24337731 w 2047"/>
                <a:gd name="T9" fmla="*/ 3682394 h 801"/>
                <a:gd name="T10" fmla="*/ 27135129 w 2047"/>
                <a:gd name="T11" fmla="*/ 3057152 h 801"/>
                <a:gd name="T12" fmla="*/ 30212320 w 2047"/>
                <a:gd name="T13" fmla="*/ 2570823 h 801"/>
                <a:gd name="T14" fmla="*/ 33639383 w 2047"/>
                <a:gd name="T15" fmla="*/ 2014905 h 801"/>
                <a:gd name="T16" fmla="*/ 37345975 w 2047"/>
                <a:gd name="T17" fmla="*/ 1598164 h 801"/>
                <a:gd name="T18" fmla="*/ 41332360 w 2047"/>
                <a:gd name="T19" fmla="*/ 1181160 h 801"/>
                <a:gd name="T20" fmla="*/ 45598272 w 2047"/>
                <a:gd name="T21" fmla="*/ 903333 h 801"/>
                <a:gd name="T22" fmla="*/ 50004346 w 2047"/>
                <a:gd name="T23" fmla="*/ 625243 h 801"/>
                <a:gd name="T24" fmla="*/ 54550051 w 2047"/>
                <a:gd name="T25" fmla="*/ 417004 h 801"/>
                <a:gd name="T26" fmla="*/ 59305733 w 2047"/>
                <a:gd name="T27" fmla="*/ 138914 h 801"/>
                <a:gd name="T28" fmla="*/ 64131496 w 2047"/>
                <a:gd name="T29" fmla="*/ 69589 h 801"/>
                <a:gd name="T30" fmla="*/ 68956994 w 2047"/>
                <a:gd name="T31" fmla="*/ 0 h 801"/>
                <a:gd name="T32" fmla="*/ 73922388 w 2047"/>
                <a:gd name="T33" fmla="*/ 0 h 801"/>
                <a:gd name="T34" fmla="*/ 78887782 w 2047"/>
                <a:gd name="T35" fmla="*/ 0 h 801"/>
                <a:gd name="T36" fmla="*/ 83713545 w 2047"/>
                <a:gd name="T37" fmla="*/ 69589 h 801"/>
                <a:gd name="T38" fmla="*/ 88539043 w 2047"/>
                <a:gd name="T39" fmla="*/ 208502 h 801"/>
                <a:gd name="T40" fmla="*/ 93294725 w 2047"/>
                <a:gd name="T41" fmla="*/ 486329 h 801"/>
                <a:gd name="T42" fmla="*/ 97910511 w 2047"/>
                <a:gd name="T43" fmla="*/ 694831 h 801"/>
                <a:gd name="T44" fmla="*/ 102316584 w 2047"/>
                <a:gd name="T45" fmla="*/ 972658 h 801"/>
                <a:gd name="T46" fmla="*/ 106582497 w 2047"/>
                <a:gd name="T47" fmla="*/ 1320074 h 801"/>
                <a:gd name="T48" fmla="*/ 110568882 w 2047"/>
                <a:gd name="T49" fmla="*/ 1737078 h 801"/>
                <a:gd name="T50" fmla="*/ 114345554 w 2047"/>
                <a:gd name="T51" fmla="*/ 2153818 h 801"/>
                <a:gd name="T52" fmla="*/ 117772353 w 2047"/>
                <a:gd name="T53" fmla="*/ 2640411 h 801"/>
                <a:gd name="T54" fmla="*/ 120919624 w 2047"/>
                <a:gd name="T55" fmla="*/ 3196065 h 801"/>
                <a:gd name="T56" fmla="*/ 123717022 w 2047"/>
                <a:gd name="T57" fmla="*/ 3821571 h 801"/>
                <a:gd name="T58" fmla="*/ 126094730 w 2047"/>
                <a:gd name="T59" fmla="*/ 4377226 h 801"/>
                <a:gd name="T60" fmla="*/ 128122831 w 2047"/>
                <a:gd name="T61" fmla="*/ 5141645 h 801"/>
                <a:gd name="T62" fmla="*/ 129591610 w 2047"/>
                <a:gd name="T63" fmla="*/ 5836476 h 801"/>
                <a:gd name="T64" fmla="*/ 130640700 w 2047"/>
                <a:gd name="T65" fmla="*/ 6670221 h 801"/>
                <a:gd name="T66" fmla="*/ 143159175 w 2047"/>
                <a:gd name="T67" fmla="*/ 38006158 h 801"/>
                <a:gd name="T68" fmla="*/ 143159175 w 2047"/>
                <a:gd name="T69" fmla="*/ 52111020 h 801"/>
                <a:gd name="T70" fmla="*/ 140641569 w 2047"/>
                <a:gd name="T71" fmla="*/ 55654501 h 801"/>
                <a:gd name="T72" fmla="*/ 4126281 w 2047"/>
                <a:gd name="T73" fmla="*/ 55376674 h 801"/>
                <a:gd name="T74" fmla="*/ 0 w 2047"/>
                <a:gd name="T75" fmla="*/ 53778509 h 801"/>
                <a:gd name="T76" fmla="*/ 0 w 2047"/>
                <a:gd name="T77" fmla="*/ 42105556 h 801"/>
                <a:gd name="T78" fmla="*/ 17623765 w 2047"/>
                <a:gd name="T79" fmla="*/ 6670221 h 8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47"/>
                <a:gd name="T121" fmla="*/ 0 h 801"/>
                <a:gd name="T122" fmla="*/ 2047 w 2047"/>
                <a:gd name="T123" fmla="*/ 801 h 80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47" h="801">
                  <a:moveTo>
                    <a:pt x="252" y="96"/>
                  </a:moveTo>
                  <a:lnTo>
                    <a:pt x="266" y="84"/>
                  </a:lnTo>
                  <a:lnTo>
                    <a:pt x="287" y="73"/>
                  </a:lnTo>
                  <a:lnTo>
                    <a:pt x="315" y="62"/>
                  </a:lnTo>
                  <a:lnTo>
                    <a:pt x="348" y="53"/>
                  </a:lnTo>
                  <a:lnTo>
                    <a:pt x="388" y="44"/>
                  </a:lnTo>
                  <a:lnTo>
                    <a:pt x="432" y="37"/>
                  </a:lnTo>
                  <a:lnTo>
                    <a:pt x="481" y="29"/>
                  </a:lnTo>
                  <a:lnTo>
                    <a:pt x="534" y="23"/>
                  </a:lnTo>
                  <a:lnTo>
                    <a:pt x="591" y="17"/>
                  </a:lnTo>
                  <a:lnTo>
                    <a:pt x="652" y="13"/>
                  </a:lnTo>
                  <a:lnTo>
                    <a:pt x="715" y="9"/>
                  </a:lnTo>
                  <a:lnTo>
                    <a:pt x="780" y="6"/>
                  </a:lnTo>
                  <a:lnTo>
                    <a:pt x="848" y="2"/>
                  </a:lnTo>
                  <a:lnTo>
                    <a:pt x="917" y="1"/>
                  </a:lnTo>
                  <a:lnTo>
                    <a:pt x="986" y="0"/>
                  </a:lnTo>
                  <a:lnTo>
                    <a:pt x="1057" y="0"/>
                  </a:lnTo>
                  <a:lnTo>
                    <a:pt x="1128" y="0"/>
                  </a:lnTo>
                  <a:lnTo>
                    <a:pt x="1197" y="1"/>
                  </a:lnTo>
                  <a:lnTo>
                    <a:pt x="1266" y="3"/>
                  </a:lnTo>
                  <a:lnTo>
                    <a:pt x="1334" y="7"/>
                  </a:lnTo>
                  <a:lnTo>
                    <a:pt x="1400" y="10"/>
                  </a:lnTo>
                  <a:lnTo>
                    <a:pt x="1463" y="14"/>
                  </a:lnTo>
                  <a:lnTo>
                    <a:pt x="1524" y="19"/>
                  </a:lnTo>
                  <a:lnTo>
                    <a:pt x="1581" y="25"/>
                  </a:lnTo>
                  <a:lnTo>
                    <a:pt x="1635" y="31"/>
                  </a:lnTo>
                  <a:lnTo>
                    <a:pt x="1684" y="38"/>
                  </a:lnTo>
                  <a:lnTo>
                    <a:pt x="1729" y="46"/>
                  </a:lnTo>
                  <a:lnTo>
                    <a:pt x="1769" y="55"/>
                  </a:lnTo>
                  <a:lnTo>
                    <a:pt x="1803" y="63"/>
                  </a:lnTo>
                  <a:lnTo>
                    <a:pt x="1832" y="74"/>
                  </a:lnTo>
                  <a:lnTo>
                    <a:pt x="1853" y="84"/>
                  </a:lnTo>
                  <a:lnTo>
                    <a:pt x="1868" y="96"/>
                  </a:lnTo>
                  <a:lnTo>
                    <a:pt x="2047" y="547"/>
                  </a:lnTo>
                  <a:lnTo>
                    <a:pt x="2047" y="750"/>
                  </a:lnTo>
                  <a:lnTo>
                    <a:pt x="2011" y="801"/>
                  </a:lnTo>
                  <a:lnTo>
                    <a:pt x="59" y="797"/>
                  </a:lnTo>
                  <a:lnTo>
                    <a:pt x="0" y="774"/>
                  </a:lnTo>
                  <a:lnTo>
                    <a:pt x="0" y="606"/>
                  </a:lnTo>
                  <a:lnTo>
                    <a:pt x="252" y="96"/>
                  </a:lnTo>
                  <a:close/>
                </a:path>
              </a:pathLst>
            </a:custGeom>
            <a:solidFill>
              <a:srgbClr val="3D3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89" name="Freeform 2179"/>
            <p:cNvSpPr>
              <a:spLocks/>
            </p:cNvSpPr>
            <p:nvPr/>
          </p:nvSpPr>
          <p:spPr bwMode="auto">
            <a:xfrm>
              <a:off x="1860550" y="4930775"/>
              <a:ext cx="538163" cy="73025"/>
            </a:xfrm>
            <a:custGeom>
              <a:avLst/>
              <a:gdLst>
                <a:gd name="T0" fmla="*/ 2530161 w 2030"/>
                <a:gd name="T1" fmla="*/ 15442530 h 275"/>
                <a:gd name="T2" fmla="*/ 3584219 w 2030"/>
                <a:gd name="T3" fmla="*/ 14173489 h 275"/>
                <a:gd name="T4" fmla="*/ 4779047 w 2030"/>
                <a:gd name="T5" fmla="*/ 12904181 h 275"/>
                <a:gd name="T6" fmla="*/ 6325138 w 2030"/>
                <a:gd name="T7" fmla="*/ 11634874 h 275"/>
                <a:gd name="T8" fmla="*/ 8012001 w 2030"/>
                <a:gd name="T9" fmla="*/ 10224562 h 275"/>
                <a:gd name="T10" fmla="*/ 10190633 w 2030"/>
                <a:gd name="T11" fmla="*/ 8884885 h 275"/>
                <a:gd name="T12" fmla="*/ 12861300 w 2030"/>
                <a:gd name="T13" fmla="*/ 7474573 h 275"/>
                <a:gd name="T14" fmla="*/ 15953749 w 2030"/>
                <a:gd name="T15" fmla="*/ 5923257 h 275"/>
                <a:gd name="T16" fmla="*/ 21505842 w 2030"/>
                <a:gd name="T17" fmla="*/ 4512945 h 275"/>
                <a:gd name="T18" fmla="*/ 28744797 w 2030"/>
                <a:gd name="T19" fmla="*/ 3384642 h 275"/>
                <a:gd name="T20" fmla="*/ 35843246 w 2030"/>
                <a:gd name="T21" fmla="*/ 2397610 h 275"/>
                <a:gd name="T22" fmla="*/ 42800925 w 2030"/>
                <a:gd name="T23" fmla="*/ 1621952 h 275"/>
                <a:gd name="T24" fmla="*/ 49618098 w 2030"/>
                <a:gd name="T25" fmla="*/ 987298 h 275"/>
                <a:gd name="T26" fmla="*/ 56365019 w 2030"/>
                <a:gd name="T27" fmla="*/ 493649 h 275"/>
                <a:gd name="T28" fmla="*/ 63041686 w 2030"/>
                <a:gd name="T29" fmla="*/ 211640 h 275"/>
                <a:gd name="T30" fmla="*/ 69648101 w 2030"/>
                <a:gd name="T31" fmla="*/ 0 h 275"/>
                <a:gd name="T32" fmla="*/ 76254516 w 2030"/>
                <a:gd name="T33" fmla="*/ 0 h 275"/>
                <a:gd name="T34" fmla="*/ 82860931 w 2030"/>
                <a:gd name="T35" fmla="*/ 141005 h 275"/>
                <a:gd name="T36" fmla="*/ 89537598 w 2030"/>
                <a:gd name="T37" fmla="*/ 493649 h 275"/>
                <a:gd name="T38" fmla="*/ 96284519 w 2030"/>
                <a:gd name="T39" fmla="*/ 987298 h 275"/>
                <a:gd name="T40" fmla="*/ 103101692 w 2030"/>
                <a:gd name="T41" fmla="*/ 1551317 h 275"/>
                <a:gd name="T42" fmla="*/ 110059370 w 2030"/>
                <a:gd name="T43" fmla="*/ 2397610 h 275"/>
                <a:gd name="T44" fmla="*/ 117157820 w 2030"/>
                <a:gd name="T45" fmla="*/ 3384642 h 275"/>
                <a:gd name="T46" fmla="*/ 124467028 w 2030"/>
                <a:gd name="T47" fmla="*/ 4512945 h 275"/>
                <a:gd name="T48" fmla="*/ 130019120 w 2030"/>
                <a:gd name="T49" fmla="*/ 5782252 h 275"/>
                <a:gd name="T50" fmla="*/ 133111569 w 2030"/>
                <a:gd name="T51" fmla="*/ 7403938 h 275"/>
                <a:gd name="T52" fmla="*/ 135571213 w 2030"/>
                <a:gd name="T53" fmla="*/ 9166895 h 275"/>
                <a:gd name="T54" fmla="*/ 137539087 w 2030"/>
                <a:gd name="T55" fmla="*/ 11211860 h 275"/>
                <a:gd name="T56" fmla="*/ 139015191 w 2030"/>
                <a:gd name="T57" fmla="*/ 13327195 h 275"/>
                <a:gd name="T58" fmla="*/ 140209754 w 2030"/>
                <a:gd name="T59" fmla="*/ 15372161 h 275"/>
                <a:gd name="T60" fmla="*/ 141193823 w 2030"/>
                <a:gd name="T61" fmla="*/ 17205487 h 275"/>
                <a:gd name="T62" fmla="*/ 142177628 w 2030"/>
                <a:gd name="T63" fmla="*/ 18686434 h 275"/>
                <a:gd name="T64" fmla="*/ 0 w 2030"/>
                <a:gd name="T65" fmla="*/ 19391457 h 2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30"/>
                <a:gd name="T100" fmla="*/ 0 h 275"/>
                <a:gd name="T101" fmla="*/ 2030 w 2030"/>
                <a:gd name="T102" fmla="*/ 275 h 2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30" h="275">
                  <a:moveTo>
                    <a:pt x="30" y="228"/>
                  </a:moveTo>
                  <a:lnTo>
                    <a:pt x="36" y="219"/>
                  </a:lnTo>
                  <a:lnTo>
                    <a:pt x="44" y="210"/>
                  </a:lnTo>
                  <a:lnTo>
                    <a:pt x="51" y="201"/>
                  </a:lnTo>
                  <a:lnTo>
                    <a:pt x="60" y="192"/>
                  </a:lnTo>
                  <a:lnTo>
                    <a:pt x="68" y="183"/>
                  </a:lnTo>
                  <a:lnTo>
                    <a:pt x="78" y="174"/>
                  </a:lnTo>
                  <a:lnTo>
                    <a:pt x="90" y="165"/>
                  </a:lnTo>
                  <a:lnTo>
                    <a:pt x="101" y="155"/>
                  </a:lnTo>
                  <a:lnTo>
                    <a:pt x="114" y="145"/>
                  </a:lnTo>
                  <a:lnTo>
                    <a:pt x="129" y="136"/>
                  </a:lnTo>
                  <a:lnTo>
                    <a:pt x="145" y="126"/>
                  </a:lnTo>
                  <a:lnTo>
                    <a:pt x="163" y="116"/>
                  </a:lnTo>
                  <a:lnTo>
                    <a:pt x="183" y="106"/>
                  </a:lnTo>
                  <a:lnTo>
                    <a:pt x="204" y="95"/>
                  </a:lnTo>
                  <a:lnTo>
                    <a:pt x="227" y="84"/>
                  </a:lnTo>
                  <a:lnTo>
                    <a:pt x="252" y="72"/>
                  </a:lnTo>
                  <a:lnTo>
                    <a:pt x="306" y="64"/>
                  </a:lnTo>
                  <a:lnTo>
                    <a:pt x="357" y="55"/>
                  </a:lnTo>
                  <a:lnTo>
                    <a:pt x="409" y="48"/>
                  </a:lnTo>
                  <a:lnTo>
                    <a:pt x="460" y="40"/>
                  </a:lnTo>
                  <a:lnTo>
                    <a:pt x="510" y="34"/>
                  </a:lnTo>
                  <a:lnTo>
                    <a:pt x="560" y="29"/>
                  </a:lnTo>
                  <a:lnTo>
                    <a:pt x="609" y="23"/>
                  </a:lnTo>
                  <a:lnTo>
                    <a:pt x="657" y="18"/>
                  </a:lnTo>
                  <a:lnTo>
                    <a:pt x="706" y="14"/>
                  </a:lnTo>
                  <a:lnTo>
                    <a:pt x="754" y="10"/>
                  </a:lnTo>
                  <a:lnTo>
                    <a:pt x="802" y="7"/>
                  </a:lnTo>
                  <a:lnTo>
                    <a:pt x="850" y="4"/>
                  </a:lnTo>
                  <a:lnTo>
                    <a:pt x="897" y="3"/>
                  </a:lnTo>
                  <a:lnTo>
                    <a:pt x="944" y="1"/>
                  </a:lnTo>
                  <a:lnTo>
                    <a:pt x="991" y="0"/>
                  </a:lnTo>
                  <a:lnTo>
                    <a:pt x="1038" y="0"/>
                  </a:lnTo>
                  <a:lnTo>
                    <a:pt x="1085" y="0"/>
                  </a:lnTo>
                  <a:lnTo>
                    <a:pt x="1132" y="1"/>
                  </a:lnTo>
                  <a:lnTo>
                    <a:pt x="1179" y="2"/>
                  </a:lnTo>
                  <a:lnTo>
                    <a:pt x="1227" y="4"/>
                  </a:lnTo>
                  <a:lnTo>
                    <a:pt x="1274" y="7"/>
                  </a:lnTo>
                  <a:lnTo>
                    <a:pt x="1322" y="10"/>
                  </a:lnTo>
                  <a:lnTo>
                    <a:pt x="1370" y="14"/>
                  </a:lnTo>
                  <a:lnTo>
                    <a:pt x="1418" y="18"/>
                  </a:lnTo>
                  <a:lnTo>
                    <a:pt x="1467" y="22"/>
                  </a:lnTo>
                  <a:lnTo>
                    <a:pt x="1517" y="28"/>
                  </a:lnTo>
                  <a:lnTo>
                    <a:pt x="1566" y="34"/>
                  </a:lnTo>
                  <a:lnTo>
                    <a:pt x="1617" y="40"/>
                  </a:lnTo>
                  <a:lnTo>
                    <a:pt x="1667" y="48"/>
                  </a:lnTo>
                  <a:lnTo>
                    <a:pt x="1718" y="55"/>
                  </a:lnTo>
                  <a:lnTo>
                    <a:pt x="1771" y="64"/>
                  </a:lnTo>
                  <a:lnTo>
                    <a:pt x="1824" y="72"/>
                  </a:lnTo>
                  <a:lnTo>
                    <a:pt x="1850" y="82"/>
                  </a:lnTo>
                  <a:lnTo>
                    <a:pt x="1873" y="93"/>
                  </a:lnTo>
                  <a:lnTo>
                    <a:pt x="1894" y="105"/>
                  </a:lnTo>
                  <a:lnTo>
                    <a:pt x="1913" y="117"/>
                  </a:lnTo>
                  <a:lnTo>
                    <a:pt x="1929" y="130"/>
                  </a:lnTo>
                  <a:lnTo>
                    <a:pt x="1944" y="145"/>
                  </a:lnTo>
                  <a:lnTo>
                    <a:pt x="1957" y="159"/>
                  </a:lnTo>
                  <a:lnTo>
                    <a:pt x="1968" y="174"/>
                  </a:lnTo>
                  <a:lnTo>
                    <a:pt x="1978" y="189"/>
                  </a:lnTo>
                  <a:lnTo>
                    <a:pt x="1987" y="203"/>
                  </a:lnTo>
                  <a:lnTo>
                    <a:pt x="1995" y="218"/>
                  </a:lnTo>
                  <a:lnTo>
                    <a:pt x="2003" y="231"/>
                  </a:lnTo>
                  <a:lnTo>
                    <a:pt x="2009" y="244"/>
                  </a:lnTo>
                  <a:lnTo>
                    <a:pt x="2017" y="254"/>
                  </a:lnTo>
                  <a:lnTo>
                    <a:pt x="2023" y="265"/>
                  </a:lnTo>
                  <a:lnTo>
                    <a:pt x="2030" y="274"/>
                  </a:lnTo>
                  <a:lnTo>
                    <a:pt x="0" y="275"/>
                  </a:lnTo>
                  <a:lnTo>
                    <a:pt x="30" y="228"/>
                  </a:lnTo>
                  <a:close/>
                </a:path>
              </a:pathLst>
            </a:custGeom>
            <a:solidFill>
              <a:srgbClr val="564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0" name="Freeform 2180"/>
            <p:cNvSpPr>
              <a:spLocks/>
            </p:cNvSpPr>
            <p:nvPr/>
          </p:nvSpPr>
          <p:spPr bwMode="auto">
            <a:xfrm>
              <a:off x="1868488" y="4930775"/>
              <a:ext cx="527050" cy="69850"/>
            </a:xfrm>
            <a:custGeom>
              <a:avLst/>
              <a:gdLst>
                <a:gd name="T0" fmla="*/ 491031 w 1990"/>
                <a:gd name="T1" fmla="*/ 15470571 h 261"/>
                <a:gd name="T2" fmla="*/ 1613462 w 1990"/>
                <a:gd name="T3" fmla="*/ 14181423 h 261"/>
                <a:gd name="T4" fmla="*/ 2946183 w 1990"/>
                <a:gd name="T5" fmla="*/ 12892008 h 261"/>
                <a:gd name="T6" fmla="*/ 4419275 w 1990"/>
                <a:gd name="T7" fmla="*/ 11602861 h 261"/>
                <a:gd name="T8" fmla="*/ 6243026 w 1990"/>
                <a:gd name="T9" fmla="*/ 10241990 h 261"/>
                <a:gd name="T10" fmla="*/ 8417439 w 1990"/>
                <a:gd name="T11" fmla="*/ 8881120 h 261"/>
                <a:gd name="T12" fmla="*/ 10942511 w 1990"/>
                <a:gd name="T13" fmla="*/ 7448793 h 261"/>
                <a:gd name="T14" fmla="*/ 13958880 w 1990"/>
                <a:gd name="T15" fmla="*/ 5944743 h 261"/>
                <a:gd name="T16" fmla="*/ 19430135 w 1990"/>
                <a:gd name="T17" fmla="*/ 4583873 h 261"/>
                <a:gd name="T18" fmla="*/ 26655223 w 1990"/>
                <a:gd name="T19" fmla="*/ 3437905 h 261"/>
                <a:gd name="T20" fmla="*/ 33739675 w 1990"/>
                <a:gd name="T21" fmla="*/ 2435116 h 261"/>
                <a:gd name="T22" fmla="*/ 40684287 w 1990"/>
                <a:gd name="T23" fmla="*/ 1647229 h 261"/>
                <a:gd name="T24" fmla="*/ 47488264 w 1990"/>
                <a:gd name="T25" fmla="*/ 1002789 h 261"/>
                <a:gd name="T26" fmla="*/ 54292242 w 1990"/>
                <a:gd name="T27" fmla="*/ 501261 h 261"/>
                <a:gd name="T28" fmla="*/ 60885928 w 1990"/>
                <a:gd name="T29" fmla="*/ 143179 h 261"/>
                <a:gd name="T30" fmla="*/ 67549800 w 1990"/>
                <a:gd name="T31" fmla="*/ 0 h 261"/>
                <a:gd name="T32" fmla="*/ 74143487 w 1990"/>
                <a:gd name="T33" fmla="*/ 0 h 261"/>
                <a:gd name="T34" fmla="*/ 80736909 w 1990"/>
                <a:gd name="T35" fmla="*/ 143179 h 261"/>
                <a:gd name="T36" fmla="*/ 87400781 w 1990"/>
                <a:gd name="T37" fmla="*/ 429805 h 261"/>
                <a:gd name="T38" fmla="*/ 94134838 w 1990"/>
                <a:gd name="T39" fmla="*/ 931066 h 261"/>
                <a:gd name="T40" fmla="*/ 100938815 w 1990"/>
                <a:gd name="T41" fmla="*/ 1575773 h 261"/>
                <a:gd name="T42" fmla="*/ 107883162 w 1990"/>
                <a:gd name="T43" fmla="*/ 2363660 h 261"/>
                <a:gd name="T44" fmla="*/ 114967880 w 1990"/>
                <a:gd name="T45" fmla="*/ 3366181 h 261"/>
                <a:gd name="T46" fmla="*/ 122262887 w 1990"/>
                <a:gd name="T47" fmla="*/ 4512149 h 261"/>
                <a:gd name="T48" fmla="*/ 127664223 w 1990"/>
                <a:gd name="T49" fmla="*/ 5729841 h 261"/>
                <a:gd name="T50" fmla="*/ 130539956 w 1990"/>
                <a:gd name="T51" fmla="*/ 7305614 h 261"/>
                <a:gd name="T52" fmla="*/ 132854738 w 1990"/>
                <a:gd name="T53" fmla="*/ 9096022 h 261"/>
                <a:gd name="T54" fmla="*/ 134608570 w 1990"/>
                <a:gd name="T55" fmla="*/ 11029877 h 261"/>
                <a:gd name="T56" fmla="*/ 136081662 w 1990"/>
                <a:gd name="T57" fmla="*/ 12963732 h 261"/>
                <a:gd name="T58" fmla="*/ 137274013 w 1990"/>
                <a:gd name="T59" fmla="*/ 14897587 h 261"/>
                <a:gd name="T60" fmla="*/ 138256074 w 1990"/>
                <a:gd name="T61" fmla="*/ 16616539 h 261"/>
                <a:gd name="T62" fmla="*/ 139097765 w 1990"/>
                <a:gd name="T63" fmla="*/ 18120589 h 261"/>
                <a:gd name="T64" fmla="*/ 135380076 w 1990"/>
                <a:gd name="T65" fmla="*/ 18621849 h 261"/>
                <a:gd name="T66" fmla="*/ 126892452 w 1990"/>
                <a:gd name="T67" fmla="*/ 18550394 h 261"/>
                <a:gd name="T68" fmla="*/ 118405093 w 1990"/>
                <a:gd name="T69" fmla="*/ 18478670 h 261"/>
                <a:gd name="T70" fmla="*/ 109987654 w 1990"/>
                <a:gd name="T71" fmla="*/ 18407215 h 261"/>
                <a:gd name="T72" fmla="*/ 101429846 w 1990"/>
                <a:gd name="T73" fmla="*/ 18335491 h 261"/>
                <a:gd name="T74" fmla="*/ 92942222 w 1990"/>
                <a:gd name="T75" fmla="*/ 18263768 h 261"/>
                <a:gd name="T76" fmla="*/ 84384678 w 1990"/>
                <a:gd name="T77" fmla="*/ 18263768 h 261"/>
                <a:gd name="T78" fmla="*/ 75967239 w 1990"/>
                <a:gd name="T79" fmla="*/ 18192312 h 261"/>
                <a:gd name="T80" fmla="*/ 67409430 w 1990"/>
                <a:gd name="T81" fmla="*/ 18120589 h 261"/>
                <a:gd name="T82" fmla="*/ 58921806 w 1990"/>
                <a:gd name="T83" fmla="*/ 18120589 h 261"/>
                <a:gd name="T84" fmla="*/ 50364262 w 1990"/>
                <a:gd name="T85" fmla="*/ 18120589 h 261"/>
                <a:gd name="T86" fmla="*/ 41876639 w 1990"/>
                <a:gd name="T87" fmla="*/ 17977410 h 261"/>
                <a:gd name="T88" fmla="*/ 33459200 w 1990"/>
                <a:gd name="T89" fmla="*/ 17977410 h 261"/>
                <a:gd name="T90" fmla="*/ 24971576 w 1990"/>
                <a:gd name="T91" fmla="*/ 17977410 h 261"/>
                <a:gd name="T92" fmla="*/ 16484217 w 1990"/>
                <a:gd name="T93" fmla="*/ 18120589 h 261"/>
                <a:gd name="T94" fmla="*/ 8066778 w 1990"/>
                <a:gd name="T95" fmla="*/ 18120589 h 261"/>
                <a:gd name="T96" fmla="*/ 3296843 w 1990"/>
                <a:gd name="T97" fmla="*/ 17762507 h 261"/>
                <a:gd name="T98" fmla="*/ 2174412 w 1990"/>
                <a:gd name="T99" fmla="*/ 17189523 h 261"/>
                <a:gd name="T100" fmla="*/ 1122431 w 1990"/>
                <a:gd name="T101" fmla="*/ 16616539 h 261"/>
                <a:gd name="T102" fmla="*/ 280475 w 1990"/>
                <a:gd name="T103" fmla="*/ 16258457 h 26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0"/>
                <a:gd name="T157" fmla="*/ 0 h 261"/>
                <a:gd name="T158" fmla="*/ 1990 w 1990"/>
                <a:gd name="T159" fmla="*/ 261 h 26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0" h="261">
                  <a:moveTo>
                    <a:pt x="0" y="225"/>
                  </a:moveTo>
                  <a:lnTo>
                    <a:pt x="7" y="216"/>
                  </a:lnTo>
                  <a:lnTo>
                    <a:pt x="15" y="207"/>
                  </a:lnTo>
                  <a:lnTo>
                    <a:pt x="23" y="198"/>
                  </a:lnTo>
                  <a:lnTo>
                    <a:pt x="32" y="189"/>
                  </a:lnTo>
                  <a:lnTo>
                    <a:pt x="42" y="180"/>
                  </a:lnTo>
                  <a:lnTo>
                    <a:pt x="52" y="171"/>
                  </a:lnTo>
                  <a:lnTo>
                    <a:pt x="63" y="162"/>
                  </a:lnTo>
                  <a:lnTo>
                    <a:pt x="76" y="153"/>
                  </a:lnTo>
                  <a:lnTo>
                    <a:pt x="89" y="143"/>
                  </a:lnTo>
                  <a:lnTo>
                    <a:pt x="104" y="134"/>
                  </a:lnTo>
                  <a:lnTo>
                    <a:pt x="120" y="124"/>
                  </a:lnTo>
                  <a:lnTo>
                    <a:pt x="137" y="114"/>
                  </a:lnTo>
                  <a:lnTo>
                    <a:pt x="156" y="104"/>
                  </a:lnTo>
                  <a:lnTo>
                    <a:pt x="176" y="94"/>
                  </a:lnTo>
                  <a:lnTo>
                    <a:pt x="199" y="83"/>
                  </a:lnTo>
                  <a:lnTo>
                    <a:pt x="223" y="73"/>
                  </a:lnTo>
                  <a:lnTo>
                    <a:pt x="277" y="64"/>
                  </a:lnTo>
                  <a:lnTo>
                    <a:pt x="328" y="56"/>
                  </a:lnTo>
                  <a:lnTo>
                    <a:pt x="380" y="48"/>
                  </a:lnTo>
                  <a:lnTo>
                    <a:pt x="431" y="41"/>
                  </a:lnTo>
                  <a:lnTo>
                    <a:pt x="481" y="34"/>
                  </a:lnTo>
                  <a:lnTo>
                    <a:pt x="531" y="29"/>
                  </a:lnTo>
                  <a:lnTo>
                    <a:pt x="580" y="23"/>
                  </a:lnTo>
                  <a:lnTo>
                    <a:pt x="628" y="18"/>
                  </a:lnTo>
                  <a:lnTo>
                    <a:pt x="677" y="14"/>
                  </a:lnTo>
                  <a:lnTo>
                    <a:pt x="726" y="11"/>
                  </a:lnTo>
                  <a:lnTo>
                    <a:pt x="774" y="7"/>
                  </a:lnTo>
                  <a:lnTo>
                    <a:pt x="821" y="4"/>
                  </a:lnTo>
                  <a:lnTo>
                    <a:pt x="868" y="2"/>
                  </a:lnTo>
                  <a:lnTo>
                    <a:pt x="915" y="1"/>
                  </a:lnTo>
                  <a:lnTo>
                    <a:pt x="963" y="0"/>
                  </a:lnTo>
                  <a:lnTo>
                    <a:pt x="1010" y="0"/>
                  </a:lnTo>
                  <a:lnTo>
                    <a:pt x="1057" y="0"/>
                  </a:lnTo>
                  <a:lnTo>
                    <a:pt x="1104" y="1"/>
                  </a:lnTo>
                  <a:lnTo>
                    <a:pt x="1151" y="2"/>
                  </a:lnTo>
                  <a:lnTo>
                    <a:pt x="1198" y="4"/>
                  </a:lnTo>
                  <a:lnTo>
                    <a:pt x="1246" y="6"/>
                  </a:lnTo>
                  <a:lnTo>
                    <a:pt x="1294" y="10"/>
                  </a:lnTo>
                  <a:lnTo>
                    <a:pt x="1342" y="13"/>
                  </a:lnTo>
                  <a:lnTo>
                    <a:pt x="1390" y="17"/>
                  </a:lnTo>
                  <a:lnTo>
                    <a:pt x="1439" y="22"/>
                  </a:lnTo>
                  <a:lnTo>
                    <a:pt x="1489" y="28"/>
                  </a:lnTo>
                  <a:lnTo>
                    <a:pt x="1538" y="33"/>
                  </a:lnTo>
                  <a:lnTo>
                    <a:pt x="1589" y="40"/>
                  </a:lnTo>
                  <a:lnTo>
                    <a:pt x="1639" y="47"/>
                  </a:lnTo>
                  <a:lnTo>
                    <a:pt x="1691" y="55"/>
                  </a:lnTo>
                  <a:lnTo>
                    <a:pt x="1743" y="63"/>
                  </a:lnTo>
                  <a:lnTo>
                    <a:pt x="1796" y="72"/>
                  </a:lnTo>
                  <a:lnTo>
                    <a:pt x="1820" y="80"/>
                  </a:lnTo>
                  <a:lnTo>
                    <a:pt x="1841" y="91"/>
                  </a:lnTo>
                  <a:lnTo>
                    <a:pt x="1861" y="102"/>
                  </a:lnTo>
                  <a:lnTo>
                    <a:pt x="1878" y="114"/>
                  </a:lnTo>
                  <a:lnTo>
                    <a:pt x="1894" y="127"/>
                  </a:lnTo>
                  <a:lnTo>
                    <a:pt x="1908" y="140"/>
                  </a:lnTo>
                  <a:lnTo>
                    <a:pt x="1919" y="154"/>
                  </a:lnTo>
                  <a:lnTo>
                    <a:pt x="1930" y="168"/>
                  </a:lnTo>
                  <a:lnTo>
                    <a:pt x="1940" y="181"/>
                  </a:lnTo>
                  <a:lnTo>
                    <a:pt x="1948" y="195"/>
                  </a:lnTo>
                  <a:lnTo>
                    <a:pt x="1957" y="208"/>
                  </a:lnTo>
                  <a:lnTo>
                    <a:pt x="1963" y="220"/>
                  </a:lnTo>
                  <a:lnTo>
                    <a:pt x="1971" y="232"/>
                  </a:lnTo>
                  <a:lnTo>
                    <a:pt x="1977" y="243"/>
                  </a:lnTo>
                  <a:lnTo>
                    <a:pt x="1983" y="253"/>
                  </a:lnTo>
                  <a:lnTo>
                    <a:pt x="1990" y="261"/>
                  </a:lnTo>
                  <a:lnTo>
                    <a:pt x="1930" y="260"/>
                  </a:lnTo>
                  <a:lnTo>
                    <a:pt x="1869" y="260"/>
                  </a:lnTo>
                  <a:lnTo>
                    <a:pt x="1809" y="259"/>
                  </a:lnTo>
                  <a:lnTo>
                    <a:pt x="1748" y="259"/>
                  </a:lnTo>
                  <a:lnTo>
                    <a:pt x="1688" y="258"/>
                  </a:lnTo>
                  <a:lnTo>
                    <a:pt x="1628" y="257"/>
                  </a:lnTo>
                  <a:lnTo>
                    <a:pt x="1568" y="257"/>
                  </a:lnTo>
                  <a:lnTo>
                    <a:pt x="1507" y="257"/>
                  </a:lnTo>
                  <a:lnTo>
                    <a:pt x="1446" y="256"/>
                  </a:lnTo>
                  <a:lnTo>
                    <a:pt x="1386" y="256"/>
                  </a:lnTo>
                  <a:lnTo>
                    <a:pt x="1325" y="255"/>
                  </a:lnTo>
                  <a:lnTo>
                    <a:pt x="1264" y="255"/>
                  </a:lnTo>
                  <a:lnTo>
                    <a:pt x="1203" y="255"/>
                  </a:lnTo>
                  <a:lnTo>
                    <a:pt x="1142" y="254"/>
                  </a:lnTo>
                  <a:lnTo>
                    <a:pt x="1083" y="254"/>
                  </a:lnTo>
                  <a:lnTo>
                    <a:pt x="1022" y="254"/>
                  </a:lnTo>
                  <a:lnTo>
                    <a:pt x="961" y="253"/>
                  </a:lnTo>
                  <a:lnTo>
                    <a:pt x="900" y="253"/>
                  </a:lnTo>
                  <a:lnTo>
                    <a:pt x="840" y="253"/>
                  </a:lnTo>
                  <a:lnTo>
                    <a:pt x="779" y="253"/>
                  </a:lnTo>
                  <a:lnTo>
                    <a:pt x="718" y="253"/>
                  </a:lnTo>
                  <a:lnTo>
                    <a:pt x="657" y="253"/>
                  </a:lnTo>
                  <a:lnTo>
                    <a:pt x="597" y="251"/>
                  </a:lnTo>
                  <a:lnTo>
                    <a:pt x="536" y="251"/>
                  </a:lnTo>
                  <a:lnTo>
                    <a:pt x="477" y="251"/>
                  </a:lnTo>
                  <a:lnTo>
                    <a:pt x="416" y="251"/>
                  </a:lnTo>
                  <a:lnTo>
                    <a:pt x="356" y="251"/>
                  </a:lnTo>
                  <a:lnTo>
                    <a:pt x="296" y="251"/>
                  </a:lnTo>
                  <a:lnTo>
                    <a:pt x="235" y="253"/>
                  </a:lnTo>
                  <a:lnTo>
                    <a:pt x="175" y="253"/>
                  </a:lnTo>
                  <a:lnTo>
                    <a:pt x="115" y="253"/>
                  </a:lnTo>
                  <a:lnTo>
                    <a:pt x="55" y="253"/>
                  </a:lnTo>
                  <a:lnTo>
                    <a:pt x="47" y="248"/>
                  </a:lnTo>
                  <a:lnTo>
                    <a:pt x="38" y="243"/>
                  </a:lnTo>
                  <a:lnTo>
                    <a:pt x="31" y="240"/>
                  </a:lnTo>
                  <a:lnTo>
                    <a:pt x="23" y="235"/>
                  </a:lnTo>
                  <a:lnTo>
                    <a:pt x="16" y="232"/>
                  </a:lnTo>
                  <a:lnTo>
                    <a:pt x="11" y="229"/>
                  </a:lnTo>
                  <a:lnTo>
                    <a:pt x="4" y="227"/>
                  </a:lnTo>
                  <a:lnTo>
                    <a:pt x="0" y="225"/>
                  </a:lnTo>
                  <a:close/>
                </a:path>
              </a:pathLst>
            </a:custGeom>
            <a:solidFill>
              <a:srgbClr val="605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1" name="Freeform 2181"/>
            <p:cNvSpPr>
              <a:spLocks/>
            </p:cNvSpPr>
            <p:nvPr/>
          </p:nvSpPr>
          <p:spPr bwMode="auto">
            <a:xfrm>
              <a:off x="1868488" y="4932363"/>
              <a:ext cx="525463" cy="65088"/>
            </a:xfrm>
            <a:custGeom>
              <a:avLst/>
              <a:gdLst>
                <a:gd name="T0" fmla="*/ 493086 w 1980"/>
                <a:gd name="T1" fmla="*/ 14390153 h 251"/>
                <a:gd name="T2" fmla="*/ 1690239 w 1980"/>
                <a:gd name="T3" fmla="*/ 13247094 h 251"/>
                <a:gd name="T4" fmla="*/ 3169232 w 1980"/>
                <a:gd name="T5" fmla="*/ 12104034 h 251"/>
                <a:gd name="T6" fmla="*/ 4648224 w 1980"/>
                <a:gd name="T7" fmla="*/ 10893553 h 251"/>
                <a:gd name="T8" fmla="*/ 6549976 w 1980"/>
                <a:gd name="T9" fmla="*/ 9683072 h 251"/>
                <a:gd name="T10" fmla="*/ 8662709 w 1980"/>
                <a:gd name="T11" fmla="*/ 8338265 h 251"/>
                <a:gd name="T12" fmla="*/ 11127873 w 1980"/>
                <a:gd name="T13" fmla="*/ 7060622 h 251"/>
                <a:gd name="T14" fmla="*/ 14085858 w 1980"/>
                <a:gd name="T15" fmla="*/ 5715816 h 251"/>
                <a:gd name="T16" fmla="*/ 19509008 w 1980"/>
                <a:gd name="T17" fmla="*/ 4370750 h 251"/>
                <a:gd name="T18" fmla="*/ 26763051 w 1980"/>
                <a:gd name="T19" fmla="*/ 3294853 h 251"/>
                <a:gd name="T20" fmla="*/ 33876440 w 1980"/>
                <a:gd name="T21" fmla="*/ 2353541 h 251"/>
                <a:gd name="T22" fmla="*/ 40849175 w 1980"/>
                <a:gd name="T23" fmla="*/ 1681137 h 251"/>
                <a:gd name="T24" fmla="*/ 47680725 w 1980"/>
                <a:gd name="T25" fmla="*/ 1008734 h 251"/>
                <a:gd name="T26" fmla="*/ 54512275 w 1980"/>
                <a:gd name="T27" fmla="*/ 538078 h 251"/>
                <a:gd name="T28" fmla="*/ 61203170 w 1980"/>
                <a:gd name="T29" fmla="*/ 201747 h 251"/>
                <a:gd name="T30" fmla="*/ 67893800 w 1980"/>
                <a:gd name="T31" fmla="*/ 67163 h 251"/>
                <a:gd name="T32" fmla="*/ 74514369 w 1980"/>
                <a:gd name="T33" fmla="*/ 0 h 251"/>
                <a:gd name="T34" fmla="*/ 81134672 w 1980"/>
                <a:gd name="T35" fmla="*/ 134584 h 251"/>
                <a:gd name="T36" fmla="*/ 87895894 w 1980"/>
                <a:gd name="T37" fmla="*/ 403494 h 251"/>
                <a:gd name="T38" fmla="*/ 94657117 w 1980"/>
                <a:gd name="T39" fmla="*/ 941313 h 251"/>
                <a:gd name="T40" fmla="*/ 101559259 w 1980"/>
                <a:gd name="T41" fmla="*/ 1546553 h 251"/>
                <a:gd name="T42" fmla="*/ 108531729 w 1980"/>
                <a:gd name="T43" fmla="*/ 2286378 h 251"/>
                <a:gd name="T44" fmla="*/ 115715445 w 1980"/>
                <a:gd name="T45" fmla="*/ 3227691 h 251"/>
                <a:gd name="T46" fmla="*/ 122969754 w 1980"/>
                <a:gd name="T47" fmla="*/ 4303587 h 251"/>
                <a:gd name="T48" fmla="*/ 128251984 w 1980"/>
                <a:gd name="T49" fmla="*/ 5446647 h 251"/>
                <a:gd name="T50" fmla="*/ 130857802 w 1980"/>
                <a:gd name="T51" fmla="*/ 6791712 h 251"/>
                <a:gd name="T52" fmla="*/ 132970801 w 1980"/>
                <a:gd name="T53" fmla="*/ 8338265 h 251"/>
                <a:gd name="T54" fmla="*/ 134731367 w 1980"/>
                <a:gd name="T55" fmla="*/ 10086565 h 251"/>
                <a:gd name="T56" fmla="*/ 136069705 w 1980"/>
                <a:gd name="T57" fmla="*/ 11834865 h 251"/>
                <a:gd name="T58" fmla="*/ 137196532 w 1980"/>
                <a:gd name="T59" fmla="*/ 13448840 h 251"/>
                <a:gd name="T60" fmla="*/ 138112111 w 1980"/>
                <a:gd name="T61" fmla="*/ 15062815 h 251"/>
                <a:gd name="T62" fmla="*/ 139027691 w 1980"/>
                <a:gd name="T63" fmla="*/ 16340200 h 251"/>
                <a:gd name="T64" fmla="*/ 135506027 w 1980"/>
                <a:gd name="T65" fmla="*/ 16743694 h 251"/>
                <a:gd name="T66" fmla="*/ 127406731 w 1980"/>
                <a:gd name="T67" fmla="*/ 16541947 h 251"/>
                <a:gd name="T68" fmla="*/ 119377763 w 1980"/>
                <a:gd name="T69" fmla="*/ 16407622 h 251"/>
                <a:gd name="T70" fmla="*/ 111207875 w 1980"/>
                <a:gd name="T71" fmla="*/ 16205875 h 251"/>
                <a:gd name="T72" fmla="*/ 103108579 w 1980"/>
                <a:gd name="T73" fmla="*/ 16071290 h 251"/>
                <a:gd name="T74" fmla="*/ 95009283 w 1980"/>
                <a:gd name="T75" fmla="*/ 15936965 h 251"/>
                <a:gd name="T76" fmla="*/ 86769068 w 1980"/>
                <a:gd name="T77" fmla="*/ 15869544 h 251"/>
                <a:gd name="T78" fmla="*/ 78669507 w 1980"/>
                <a:gd name="T79" fmla="*/ 15667797 h 251"/>
                <a:gd name="T80" fmla="*/ 70429292 w 1980"/>
                <a:gd name="T81" fmla="*/ 15600634 h 251"/>
                <a:gd name="T82" fmla="*/ 62329996 w 1980"/>
                <a:gd name="T83" fmla="*/ 15533472 h 251"/>
                <a:gd name="T84" fmla="*/ 54089781 w 1980"/>
                <a:gd name="T85" fmla="*/ 15533472 h 251"/>
                <a:gd name="T86" fmla="*/ 45990486 w 1980"/>
                <a:gd name="T87" fmla="*/ 15466050 h 251"/>
                <a:gd name="T88" fmla="*/ 37961517 w 1980"/>
                <a:gd name="T89" fmla="*/ 15466050 h 251"/>
                <a:gd name="T90" fmla="*/ 29861956 w 1980"/>
                <a:gd name="T91" fmla="*/ 15466050 h 251"/>
                <a:gd name="T92" fmla="*/ 21832988 w 1980"/>
                <a:gd name="T93" fmla="*/ 15466050 h 251"/>
                <a:gd name="T94" fmla="*/ 13944939 w 1980"/>
                <a:gd name="T95" fmla="*/ 15533472 h 251"/>
                <a:gd name="T96" fmla="*/ 8451462 w 1980"/>
                <a:gd name="T97" fmla="*/ 15331725 h 251"/>
                <a:gd name="T98" fmla="*/ 5634396 w 1980"/>
                <a:gd name="T99" fmla="*/ 14995394 h 251"/>
                <a:gd name="T100" fmla="*/ 3169232 w 1980"/>
                <a:gd name="T101" fmla="*/ 14861068 h 251"/>
                <a:gd name="T102" fmla="*/ 985907 w 1980"/>
                <a:gd name="T103" fmla="*/ 14861068 h 2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80"/>
                <a:gd name="T157" fmla="*/ 0 h 251"/>
                <a:gd name="T158" fmla="*/ 1980 w 1980"/>
                <a:gd name="T159" fmla="*/ 251 h 2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80" h="251">
                  <a:moveTo>
                    <a:pt x="0" y="223"/>
                  </a:moveTo>
                  <a:lnTo>
                    <a:pt x="7" y="214"/>
                  </a:lnTo>
                  <a:lnTo>
                    <a:pt x="16" y="206"/>
                  </a:lnTo>
                  <a:lnTo>
                    <a:pt x="24" y="197"/>
                  </a:lnTo>
                  <a:lnTo>
                    <a:pt x="34" y="188"/>
                  </a:lnTo>
                  <a:lnTo>
                    <a:pt x="45" y="180"/>
                  </a:lnTo>
                  <a:lnTo>
                    <a:pt x="55" y="171"/>
                  </a:lnTo>
                  <a:lnTo>
                    <a:pt x="66" y="162"/>
                  </a:lnTo>
                  <a:lnTo>
                    <a:pt x="79" y="153"/>
                  </a:lnTo>
                  <a:lnTo>
                    <a:pt x="93" y="144"/>
                  </a:lnTo>
                  <a:lnTo>
                    <a:pt x="107" y="134"/>
                  </a:lnTo>
                  <a:lnTo>
                    <a:pt x="123" y="124"/>
                  </a:lnTo>
                  <a:lnTo>
                    <a:pt x="140" y="115"/>
                  </a:lnTo>
                  <a:lnTo>
                    <a:pt x="158" y="105"/>
                  </a:lnTo>
                  <a:lnTo>
                    <a:pt x="178" y="94"/>
                  </a:lnTo>
                  <a:lnTo>
                    <a:pt x="200" y="85"/>
                  </a:lnTo>
                  <a:lnTo>
                    <a:pt x="223" y="74"/>
                  </a:lnTo>
                  <a:lnTo>
                    <a:pt x="277" y="65"/>
                  </a:lnTo>
                  <a:lnTo>
                    <a:pt x="328" y="57"/>
                  </a:lnTo>
                  <a:lnTo>
                    <a:pt x="380" y="49"/>
                  </a:lnTo>
                  <a:lnTo>
                    <a:pt x="431" y="42"/>
                  </a:lnTo>
                  <a:lnTo>
                    <a:pt x="481" y="35"/>
                  </a:lnTo>
                  <a:lnTo>
                    <a:pt x="531" y="30"/>
                  </a:lnTo>
                  <a:lnTo>
                    <a:pt x="580" y="25"/>
                  </a:lnTo>
                  <a:lnTo>
                    <a:pt x="629" y="19"/>
                  </a:lnTo>
                  <a:lnTo>
                    <a:pt x="677" y="15"/>
                  </a:lnTo>
                  <a:lnTo>
                    <a:pt x="726" y="11"/>
                  </a:lnTo>
                  <a:lnTo>
                    <a:pt x="774" y="8"/>
                  </a:lnTo>
                  <a:lnTo>
                    <a:pt x="822" y="5"/>
                  </a:lnTo>
                  <a:lnTo>
                    <a:pt x="869" y="3"/>
                  </a:lnTo>
                  <a:lnTo>
                    <a:pt x="916" y="2"/>
                  </a:lnTo>
                  <a:lnTo>
                    <a:pt x="964" y="1"/>
                  </a:lnTo>
                  <a:lnTo>
                    <a:pt x="1011" y="0"/>
                  </a:lnTo>
                  <a:lnTo>
                    <a:pt x="1058" y="0"/>
                  </a:lnTo>
                  <a:lnTo>
                    <a:pt x="1105" y="1"/>
                  </a:lnTo>
                  <a:lnTo>
                    <a:pt x="1152" y="2"/>
                  </a:lnTo>
                  <a:lnTo>
                    <a:pt x="1200" y="4"/>
                  </a:lnTo>
                  <a:lnTo>
                    <a:pt x="1248" y="6"/>
                  </a:lnTo>
                  <a:lnTo>
                    <a:pt x="1295" y="10"/>
                  </a:lnTo>
                  <a:lnTo>
                    <a:pt x="1344" y="14"/>
                  </a:lnTo>
                  <a:lnTo>
                    <a:pt x="1392" y="18"/>
                  </a:lnTo>
                  <a:lnTo>
                    <a:pt x="1442" y="23"/>
                  </a:lnTo>
                  <a:lnTo>
                    <a:pt x="1491" y="28"/>
                  </a:lnTo>
                  <a:lnTo>
                    <a:pt x="1541" y="34"/>
                  </a:lnTo>
                  <a:lnTo>
                    <a:pt x="1591" y="41"/>
                  </a:lnTo>
                  <a:lnTo>
                    <a:pt x="1643" y="48"/>
                  </a:lnTo>
                  <a:lnTo>
                    <a:pt x="1694" y="56"/>
                  </a:lnTo>
                  <a:lnTo>
                    <a:pt x="1746" y="64"/>
                  </a:lnTo>
                  <a:lnTo>
                    <a:pt x="1800" y="73"/>
                  </a:lnTo>
                  <a:lnTo>
                    <a:pt x="1821" y="81"/>
                  </a:lnTo>
                  <a:lnTo>
                    <a:pt x="1841" y="91"/>
                  </a:lnTo>
                  <a:lnTo>
                    <a:pt x="1858" y="101"/>
                  </a:lnTo>
                  <a:lnTo>
                    <a:pt x="1874" y="112"/>
                  </a:lnTo>
                  <a:lnTo>
                    <a:pt x="1888" y="124"/>
                  </a:lnTo>
                  <a:lnTo>
                    <a:pt x="1901" y="137"/>
                  </a:lnTo>
                  <a:lnTo>
                    <a:pt x="1913" y="150"/>
                  </a:lnTo>
                  <a:lnTo>
                    <a:pt x="1923" y="163"/>
                  </a:lnTo>
                  <a:lnTo>
                    <a:pt x="1932" y="176"/>
                  </a:lnTo>
                  <a:lnTo>
                    <a:pt x="1941" y="188"/>
                  </a:lnTo>
                  <a:lnTo>
                    <a:pt x="1948" y="200"/>
                  </a:lnTo>
                  <a:lnTo>
                    <a:pt x="1955" y="212"/>
                  </a:lnTo>
                  <a:lnTo>
                    <a:pt x="1961" y="224"/>
                  </a:lnTo>
                  <a:lnTo>
                    <a:pt x="1967" y="233"/>
                  </a:lnTo>
                  <a:lnTo>
                    <a:pt x="1974" y="243"/>
                  </a:lnTo>
                  <a:lnTo>
                    <a:pt x="1980" y="251"/>
                  </a:lnTo>
                  <a:lnTo>
                    <a:pt x="1924" y="249"/>
                  </a:lnTo>
                  <a:lnTo>
                    <a:pt x="1867" y="247"/>
                  </a:lnTo>
                  <a:lnTo>
                    <a:pt x="1809" y="246"/>
                  </a:lnTo>
                  <a:lnTo>
                    <a:pt x="1753" y="245"/>
                  </a:lnTo>
                  <a:lnTo>
                    <a:pt x="1695" y="244"/>
                  </a:lnTo>
                  <a:lnTo>
                    <a:pt x="1637" y="242"/>
                  </a:lnTo>
                  <a:lnTo>
                    <a:pt x="1579" y="241"/>
                  </a:lnTo>
                  <a:lnTo>
                    <a:pt x="1522" y="240"/>
                  </a:lnTo>
                  <a:lnTo>
                    <a:pt x="1464" y="239"/>
                  </a:lnTo>
                  <a:lnTo>
                    <a:pt x="1406" y="238"/>
                  </a:lnTo>
                  <a:lnTo>
                    <a:pt x="1349" y="237"/>
                  </a:lnTo>
                  <a:lnTo>
                    <a:pt x="1290" y="237"/>
                  </a:lnTo>
                  <a:lnTo>
                    <a:pt x="1232" y="236"/>
                  </a:lnTo>
                  <a:lnTo>
                    <a:pt x="1174" y="235"/>
                  </a:lnTo>
                  <a:lnTo>
                    <a:pt x="1117" y="233"/>
                  </a:lnTo>
                  <a:lnTo>
                    <a:pt x="1058" y="233"/>
                  </a:lnTo>
                  <a:lnTo>
                    <a:pt x="1000" y="232"/>
                  </a:lnTo>
                  <a:lnTo>
                    <a:pt x="943" y="232"/>
                  </a:lnTo>
                  <a:lnTo>
                    <a:pt x="885" y="231"/>
                  </a:lnTo>
                  <a:lnTo>
                    <a:pt x="826" y="231"/>
                  </a:lnTo>
                  <a:lnTo>
                    <a:pt x="768" y="231"/>
                  </a:lnTo>
                  <a:lnTo>
                    <a:pt x="711" y="230"/>
                  </a:lnTo>
                  <a:lnTo>
                    <a:pt x="653" y="230"/>
                  </a:lnTo>
                  <a:lnTo>
                    <a:pt x="596" y="230"/>
                  </a:lnTo>
                  <a:lnTo>
                    <a:pt x="539" y="230"/>
                  </a:lnTo>
                  <a:lnTo>
                    <a:pt x="481" y="230"/>
                  </a:lnTo>
                  <a:lnTo>
                    <a:pt x="424" y="230"/>
                  </a:lnTo>
                  <a:lnTo>
                    <a:pt x="368" y="230"/>
                  </a:lnTo>
                  <a:lnTo>
                    <a:pt x="310" y="230"/>
                  </a:lnTo>
                  <a:lnTo>
                    <a:pt x="253" y="230"/>
                  </a:lnTo>
                  <a:lnTo>
                    <a:pt x="198" y="231"/>
                  </a:lnTo>
                  <a:lnTo>
                    <a:pt x="141" y="231"/>
                  </a:lnTo>
                  <a:lnTo>
                    <a:pt x="120" y="228"/>
                  </a:lnTo>
                  <a:lnTo>
                    <a:pt x="100" y="225"/>
                  </a:lnTo>
                  <a:lnTo>
                    <a:pt x="80" y="223"/>
                  </a:lnTo>
                  <a:lnTo>
                    <a:pt x="62" y="221"/>
                  </a:lnTo>
                  <a:lnTo>
                    <a:pt x="45" y="221"/>
                  </a:lnTo>
                  <a:lnTo>
                    <a:pt x="29" y="221"/>
                  </a:lnTo>
                  <a:lnTo>
                    <a:pt x="14" y="221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6D60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2" name="Freeform 2182"/>
            <p:cNvSpPr>
              <a:spLocks/>
            </p:cNvSpPr>
            <p:nvPr/>
          </p:nvSpPr>
          <p:spPr bwMode="auto">
            <a:xfrm>
              <a:off x="1868488" y="4932363"/>
              <a:ext cx="522288" cy="63500"/>
            </a:xfrm>
            <a:custGeom>
              <a:avLst/>
              <a:gdLst>
                <a:gd name="T0" fmla="*/ 562321 w 1970"/>
                <a:gd name="T1" fmla="*/ 15020151 h 238"/>
                <a:gd name="T2" fmla="*/ 1897735 w 1970"/>
                <a:gd name="T3" fmla="*/ 13810183 h 238"/>
                <a:gd name="T4" fmla="*/ 3373927 w 1970"/>
                <a:gd name="T5" fmla="*/ 12599947 h 238"/>
                <a:gd name="T6" fmla="*/ 4920112 w 1970"/>
                <a:gd name="T7" fmla="*/ 11389712 h 238"/>
                <a:gd name="T8" fmla="*/ 6818112 w 1970"/>
                <a:gd name="T9" fmla="*/ 10108506 h 238"/>
                <a:gd name="T10" fmla="*/ 8926618 w 1970"/>
                <a:gd name="T11" fmla="*/ 8755796 h 238"/>
                <a:gd name="T12" fmla="*/ 11386939 w 1970"/>
                <a:gd name="T13" fmla="*/ 7403353 h 238"/>
                <a:gd name="T14" fmla="*/ 14198280 w 1970"/>
                <a:gd name="T15" fmla="*/ 6050910 h 238"/>
                <a:gd name="T16" fmla="*/ 19540464 w 1970"/>
                <a:gd name="T17" fmla="*/ 4769437 h 238"/>
                <a:gd name="T18" fmla="*/ 26780118 w 1970"/>
                <a:gd name="T19" fmla="*/ 3630439 h 238"/>
                <a:gd name="T20" fmla="*/ 33879258 w 1970"/>
                <a:gd name="T21" fmla="*/ 2633916 h 238"/>
                <a:gd name="T22" fmla="*/ 40837884 w 1970"/>
                <a:gd name="T23" fmla="*/ 1779601 h 238"/>
                <a:gd name="T24" fmla="*/ 47796510 w 1970"/>
                <a:gd name="T25" fmla="*/ 1067761 h 238"/>
                <a:gd name="T26" fmla="*/ 54544365 w 1970"/>
                <a:gd name="T27" fmla="*/ 569366 h 238"/>
                <a:gd name="T28" fmla="*/ 61221698 w 1970"/>
                <a:gd name="T29" fmla="*/ 213445 h 238"/>
                <a:gd name="T30" fmla="*/ 67829039 w 1970"/>
                <a:gd name="T31" fmla="*/ 0 h 238"/>
                <a:gd name="T32" fmla="*/ 74506372 w 1970"/>
                <a:gd name="T33" fmla="*/ 0 h 238"/>
                <a:gd name="T34" fmla="*/ 81113447 w 1970"/>
                <a:gd name="T35" fmla="*/ 142475 h 238"/>
                <a:gd name="T36" fmla="*/ 87791045 w 1970"/>
                <a:gd name="T37" fmla="*/ 498395 h 238"/>
                <a:gd name="T38" fmla="*/ 94538635 w 1970"/>
                <a:gd name="T39" fmla="*/ 925286 h 238"/>
                <a:gd name="T40" fmla="*/ 101497261 w 1970"/>
                <a:gd name="T41" fmla="*/ 1566155 h 238"/>
                <a:gd name="T42" fmla="*/ 108455887 w 1970"/>
                <a:gd name="T43" fmla="*/ 2349233 h 238"/>
                <a:gd name="T44" fmla="*/ 115555292 w 1970"/>
                <a:gd name="T45" fmla="*/ 3345756 h 238"/>
                <a:gd name="T46" fmla="*/ 122794946 w 1970"/>
                <a:gd name="T47" fmla="*/ 4484754 h 238"/>
                <a:gd name="T48" fmla="*/ 129261508 w 1970"/>
                <a:gd name="T49" fmla="*/ 6335592 h 238"/>
                <a:gd name="T50" fmla="*/ 133197757 w 1970"/>
                <a:gd name="T51" fmla="*/ 9396399 h 238"/>
                <a:gd name="T52" fmla="*/ 135728070 w 1970"/>
                <a:gd name="T53" fmla="*/ 12813393 h 238"/>
                <a:gd name="T54" fmla="*/ 137626069 w 1970"/>
                <a:gd name="T55" fmla="*/ 15803229 h 238"/>
                <a:gd name="T56" fmla="*/ 134673684 w 1970"/>
                <a:gd name="T57" fmla="*/ 16799752 h 238"/>
                <a:gd name="T58" fmla="*/ 127153002 w 1970"/>
                <a:gd name="T59" fmla="*/ 16515069 h 238"/>
                <a:gd name="T60" fmla="*/ 119491276 w 1970"/>
                <a:gd name="T61" fmla="*/ 16230387 h 238"/>
                <a:gd name="T62" fmla="*/ 111829814 w 1970"/>
                <a:gd name="T63" fmla="*/ 15945704 h 238"/>
                <a:gd name="T64" fmla="*/ 104098096 w 1970"/>
                <a:gd name="T65" fmla="*/ 15731992 h 238"/>
                <a:gd name="T66" fmla="*/ 96366378 w 1970"/>
                <a:gd name="T67" fmla="*/ 15589784 h 238"/>
                <a:gd name="T68" fmla="*/ 88564138 w 1970"/>
                <a:gd name="T69" fmla="*/ 15304834 h 238"/>
                <a:gd name="T70" fmla="*/ 80832419 w 1970"/>
                <a:gd name="T71" fmla="*/ 15162626 h 238"/>
                <a:gd name="T72" fmla="*/ 73030444 w 1970"/>
                <a:gd name="T73" fmla="*/ 15091389 h 238"/>
                <a:gd name="T74" fmla="*/ 65298461 w 1970"/>
                <a:gd name="T75" fmla="*/ 14948914 h 238"/>
                <a:gd name="T76" fmla="*/ 57566742 w 1970"/>
                <a:gd name="T77" fmla="*/ 14877943 h 238"/>
                <a:gd name="T78" fmla="*/ 49764767 w 1970"/>
                <a:gd name="T79" fmla="*/ 14877943 h 238"/>
                <a:gd name="T80" fmla="*/ 42243820 w 1970"/>
                <a:gd name="T81" fmla="*/ 14806706 h 238"/>
                <a:gd name="T82" fmla="*/ 34582094 w 1970"/>
                <a:gd name="T83" fmla="*/ 14806706 h 238"/>
                <a:gd name="T84" fmla="*/ 27061412 w 1970"/>
                <a:gd name="T85" fmla="*/ 14877943 h 238"/>
                <a:gd name="T86" fmla="*/ 19610721 w 1970"/>
                <a:gd name="T87" fmla="*/ 14877943 h 238"/>
                <a:gd name="T88" fmla="*/ 14690344 w 1970"/>
                <a:gd name="T89" fmla="*/ 14877943 h 238"/>
                <a:gd name="T90" fmla="*/ 12370802 w 1970"/>
                <a:gd name="T91" fmla="*/ 14735468 h 238"/>
                <a:gd name="T92" fmla="*/ 10192039 w 1970"/>
                <a:gd name="T93" fmla="*/ 14664231 h 238"/>
                <a:gd name="T94" fmla="*/ 8083268 w 1970"/>
                <a:gd name="T95" fmla="*/ 14664231 h 238"/>
                <a:gd name="T96" fmla="*/ 6044755 w 1970"/>
                <a:gd name="T97" fmla="*/ 14735468 h 238"/>
                <a:gd name="T98" fmla="*/ 4217277 w 1970"/>
                <a:gd name="T99" fmla="*/ 14877943 h 238"/>
                <a:gd name="T100" fmla="*/ 2389799 w 1970"/>
                <a:gd name="T101" fmla="*/ 15091389 h 238"/>
                <a:gd name="T102" fmla="*/ 773092 w 1970"/>
                <a:gd name="T103" fmla="*/ 15447309 h 23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70"/>
                <a:gd name="T157" fmla="*/ 0 h 238"/>
                <a:gd name="T158" fmla="*/ 1970 w 1970"/>
                <a:gd name="T159" fmla="*/ 238 h 23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70" h="238">
                  <a:moveTo>
                    <a:pt x="0" y="220"/>
                  </a:moveTo>
                  <a:lnTo>
                    <a:pt x="8" y="211"/>
                  </a:lnTo>
                  <a:lnTo>
                    <a:pt x="18" y="203"/>
                  </a:lnTo>
                  <a:lnTo>
                    <a:pt x="27" y="194"/>
                  </a:lnTo>
                  <a:lnTo>
                    <a:pt x="37" y="185"/>
                  </a:lnTo>
                  <a:lnTo>
                    <a:pt x="48" y="177"/>
                  </a:lnTo>
                  <a:lnTo>
                    <a:pt x="59" y="168"/>
                  </a:lnTo>
                  <a:lnTo>
                    <a:pt x="70" y="160"/>
                  </a:lnTo>
                  <a:lnTo>
                    <a:pt x="83" y="150"/>
                  </a:lnTo>
                  <a:lnTo>
                    <a:pt x="97" y="142"/>
                  </a:lnTo>
                  <a:lnTo>
                    <a:pt x="111" y="133"/>
                  </a:lnTo>
                  <a:lnTo>
                    <a:pt x="127" y="123"/>
                  </a:lnTo>
                  <a:lnTo>
                    <a:pt x="144" y="114"/>
                  </a:lnTo>
                  <a:lnTo>
                    <a:pt x="162" y="104"/>
                  </a:lnTo>
                  <a:lnTo>
                    <a:pt x="182" y="94"/>
                  </a:lnTo>
                  <a:lnTo>
                    <a:pt x="202" y="85"/>
                  </a:lnTo>
                  <a:lnTo>
                    <a:pt x="224" y="75"/>
                  </a:lnTo>
                  <a:lnTo>
                    <a:pt x="278" y="67"/>
                  </a:lnTo>
                  <a:lnTo>
                    <a:pt x="329" y="58"/>
                  </a:lnTo>
                  <a:lnTo>
                    <a:pt x="381" y="51"/>
                  </a:lnTo>
                  <a:lnTo>
                    <a:pt x="432" y="43"/>
                  </a:lnTo>
                  <a:lnTo>
                    <a:pt x="482" y="37"/>
                  </a:lnTo>
                  <a:lnTo>
                    <a:pt x="532" y="30"/>
                  </a:lnTo>
                  <a:lnTo>
                    <a:pt x="581" y="25"/>
                  </a:lnTo>
                  <a:lnTo>
                    <a:pt x="630" y="20"/>
                  </a:lnTo>
                  <a:lnTo>
                    <a:pt x="680" y="15"/>
                  </a:lnTo>
                  <a:lnTo>
                    <a:pt x="728" y="11"/>
                  </a:lnTo>
                  <a:lnTo>
                    <a:pt x="776" y="8"/>
                  </a:lnTo>
                  <a:lnTo>
                    <a:pt x="823" y="6"/>
                  </a:lnTo>
                  <a:lnTo>
                    <a:pt x="871" y="3"/>
                  </a:lnTo>
                  <a:lnTo>
                    <a:pt x="918" y="1"/>
                  </a:lnTo>
                  <a:lnTo>
                    <a:pt x="965" y="0"/>
                  </a:lnTo>
                  <a:lnTo>
                    <a:pt x="1013" y="0"/>
                  </a:lnTo>
                  <a:lnTo>
                    <a:pt x="1060" y="0"/>
                  </a:lnTo>
                  <a:lnTo>
                    <a:pt x="1107" y="1"/>
                  </a:lnTo>
                  <a:lnTo>
                    <a:pt x="1154" y="2"/>
                  </a:lnTo>
                  <a:lnTo>
                    <a:pt x="1202" y="5"/>
                  </a:lnTo>
                  <a:lnTo>
                    <a:pt x="1249" y="7"/>
                  </a:lnTo>
                  <a:lnTo>
                    <a:pt x="1297" y="10"/>
                  </a:lnTo>
                  <a:lnTo>
                    <a:pt x="1345" y="13"/>
                  </a:lnTo>
                  <a:lnTo>
                    <a:pt x="1395" y="17"/>
                  </a:lnTo>
                  <a:lnTo>
                    <a:pt x="1444" y="22"/>
                  </a:lnTo>
                  <a:lnTo>
                    <a:pt x="1493" y="27"/>
                  </a:lnTo>
                  <a:lnTo>
                    <a:pt x="1543" y="33"/>
                  </a:lnTo>
                  <a:lnTo>
                    <a:pt x="1593" y="40"/>
                  </a:lnTo>
                  <a:lnTo>
                    <a:pt x="1644" y="47"/>
                  </a:lnTo>
                  <a:lnTo>
                    <a:pt x="1696" y="55"/>
                  </a:lnTo>
                  <a:lnTo>
                    <a:pt x="1747" y="63"/>
                  </a:lnTo>
                  <a:lnTo>
                    <a:pt x="1801" y="72"/>
                  </a:lnTo>
                  <a:lnTo>
                    <a:pt x="1839" y="89"/>
                  </a:lnTo>
                  <a:lnTo>
                    <a:pt x="1870" y="109"/>
                  </a:lnTo>
                  <a:lnTo>
                    <a:pt x="1895" y="132"/>
                  </a:lnTo>
                  <a:lnTo>
                    <a:pt x="1915" y="157"/>
                  </a:lnTo>
                  <a:lnTo>
                    <a:pt x="1931" y="180"/>
                  </a:lnTo>
                  <a:lnTo>
                    <a:pt x="1945" y="203"/>
                  </a:lnTo>
                  <a:lnTo>
                    <a:pt x="1958" y="222"/>
                  </a:lnTo>
                  <a:lnTo>
                    <a:pt x="1970" y="238"/>
                  </a:lnTo>
                  <a:lnTo>
                    <a:pt x="1916" y="236"/>
                  </a:lnTo>
                  <a:lnTo>
                    <a:pt x="1863" y="234"/>
                  </a:lnTo>
                  <a:lnTo>
                    <a:pt x="1809" y="232"/>
                  </a:lnTo>
                  <a:lnTo>
                    <a:pt x="1755" y="229"/>
                  </a:lnTo>
                  <a:lnTo>
                    <a:pt x="1700" y="228"/>
                  </a:lnTo>
                  <a:lnTo>
                    <a:pt x="1646" y="226"/>
                  </a:lnTo>
                  <a:lnTo>
                    <a:pt x="1591" y="224"/>
                  </a:lnTo>
                  <a:lnTo>
                    <a:pt x="1537" y="223"/>
                  </a:lnTo>
                  <a:lnTo>
                    <a:pt x="1481" y="221"/>
                  </a:lnTo>
                  <a:lnTo>
                    <a:pt x="1427" y="220"/>
                  </a:lnTo>
                  <a:lnTo>
                    <a:pt x="1371" y="219"/>
                  </a:lnTo>
                  <a:lnTo>
                    <a:pt x="1316" y="218"/>
                  </a:lnTo>
                  <a:lnTo>
                    <a:pt x="1260" y="215"/>
                  </a:lnTo>
                  <a:lnTo>
                    <a:pt x="1205" y="214"/>
                  </a:lnTo>
                  <a:lnTo>
                    <a:pt x="1150" y="213"/>
                  </a:lnTo>
                  <a:lnTo>
                    <a:pt x="1094" y="212"/>
                  </a:lnTo>
                  <a:lnTo>
                    <a:pt x="1039" y="212"/>
                  </a:lnTo>
                  <a:lnTo>
                    <a:pt x="984" y="211"/>
                  </a:lnTo>
                  <a:lnTo>
                    <a:pt x="929" y="210"/>
                  </a:lnTo>
                  <a:lnTo>
                    <a:pt x="873" y="210"/>
                  </a:lnTo>
                  <a:lnTo>
                    <a:pt x="819" y="209"/>
                  </a:lnTo>
                  <a:lnTo>
                    <a:pt x="764" y="209"/>
                  </a:lnTo>
                  <a:lnTo>
                    <a:pt x="708" y="209"/>
                  </a:lnTo>
                  <a:lnTo>
                    <a:pt x="654" y="208"/>
                  </a:lnTo>
                  <a:lnTo>
                    <a:pt x="601" y="208"/>
                  </a:lnTo>
                  <a:lnTo>
                    <a:pt x="546" y="208"/>
                  </a:lnTo>
                  <a:lnTo>
                    <a:pt x="492" y="208"/>
                  </a:lnTo>
                  <a:lnTo>
                    <a:pt x="438" y="208"/>
                  </a:lnTo>
                  <a:lnTo>
                    <a:pt x="385" y="209"/>
                  </a:lnTo>
                  <a:lnTo>
                    <a:pt x="332" y="209"/>
                  </a:lnTo>
                  <a:lnTo>
                    <a:pt x="279" y="209"/>
                  </a:lnTo>
                  <a:lnTo>
                    <a:pt x="226" y="210"/>
                  </a:lnTo>
                  <a:lnTo>
                    <a:pt x="209" y="209"/>
                  </a:lnTo>
                  <a:lnTo>
                    <a:pt x="193" y="208"/>
                  </a:lnTo>
                  <a:lnTo>
                    <a:pt x="176" y="207"/>
                  </a:lnTo>
                  <a:lnTo>
                    <a:pt x="160" y="206"/>
                  </a:lnTo>
                  <a:lnTo>
                    <a:pt x="145" y="206"/>
                  </a:lnTo>
                  <a:lnTo>
                    <a:pt x="130" y="206"/>
                  </a:lnTo>
                  <a:lnTo>
                    <a:pt x="115" y="206"/>
                  </a:lnTo>
                  <a:lnTo>
                    <a:pt x="100" y="206"/>
                  </a:lnTo>
                  <a:lnTo>
                    <a:pt x="86" y="207"/>
                  </a:lnTo>
                  <a:lnTo>
                    <a:pt x="73" y="208"/>
                  </a:lnTo>
                  <a:lnTo>
                    <a:pt x="60" y="209"/>
                  </a:lnTo>
                  <a:lnTo>
                    <a:pt x="47" y="210"/>
                  </a:lnTo>
                  <a:lnTo>
                    <a:pt x="34" y="212"/>
                  </a:lnTo>
                  <a:lnTo>
                    <a:pt x="22" y="214"/>
                  </a:lnTo>
                  <a:lnTo>
                    <a:pt x="11" y="217"/>
                  </a:lnTo>
                  <a:lnTo>
                    <a:pt x="0" y="220"/>
                  </a:lnTo>
                  <a:close/>
                </a:path>
              </a:pathLst>
            </a:custGeom>
            <a:solidFill>
              <a:srgbClr val="756B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3" name="Freeform 2183"/>
            <p:cNvSpPr>
              <a:spLocks/>
            </p:cNvSpPr>
            <p:nvPr/>
          </p:nvSpPr>
          <p:spPr bwMode="auto">
            <a:xfrm>
              <a:off x="1868488" y="4933950"/>
              <a:ext cx="519113" cy="58738"/>
            </a:xfrm>
            <a:custGeom>
              <a:avLst/>
              <a:gdLst>
                <a:gd name="T0" fmla="*/ 701597 w 1960"/>
                <a:gd name="T1" fmla="*/ 14050338 h 226"/>
                <a:gd name="T2" fmla="*/ 2034340 w 1960"/>
                <a:gd name="T3" fmla="*/ 12969402 h 226"/>
                <a:gd name="T4" fmla="*/ 3577642 w 1960"/>
                <a:gd name="T5" fmla="*/ 11821152 h 226"/>
                <a:gd name="T6" fmla="*/ 5261051 w 1960"/>
                <a:gd name="T7" fmla="*/ 10672903 h 226"/>
                <a:gd name="T8" fmla="*/ 7084833 w 1960"/>
                <a:gd name="T9" fmla="*/ 9456818 h 226"/>
                <a:gd name="T10" fmla="*/ 9119173 w 1960"/>
                <a:gd name="T11" fmla="*/ 8308568 h 226"/>
                <a:gd name="T12" fmla="*/ 11504180 w 1960"/>
                <a:gd name="T13" fmla="*/ 6957594 h 226"/>
                <a:gd name="T14" fmla="*/ 14239852 w 1960"/>
                <a:gd name="T15" fmla="*/ 5741769 h 226"/>
                <a:gd name="T16" fmla="*/ 19500904 w 1960"/>
                <a:gd name="T17" fmla="*/ 4525685 h 226"/>
                <a:gd name="T18" fmla="*/ 26726109 w 1960"/>
                <a:gd name="T19" fmla="*/ 3445010 h 226"/>
                <a:gd name="T20" fmla="*/ 33881128 w 1960"/>
                <a:gd name="T21" fmla="*/ 2499224 h 226"/>
                <a:gd name="T22" fmla="*/ 40825854 w 1960"/>
                <a:gd name="T23" fmla="*/ 1688847 h 226"/>
                <a:gd name="T24" fmla="*/ 47700128 w 1960"/>
                <a:gd name="T25" fmla="*/ 1013360 h 226"/>
                <a:gd name="T26" fmla="*/ 54434295 w 1960"/>
                <a:gd name="T27" fmla="*/ 540338 h 226"/>
                <a:gd name="T28" fmla="*/ 61098276 w 1960"/>
                <a:gd name="T29" fmla="*/ 270299 h 226"/>
                <a:gd name="T30" fmla="*/ 67762521 w 1960"/>
                <a:gd name="T31" fmla="*/ 0 h 226"/>
                <a:gd name="T32" fmla="*/ 74426502 w 1960"/>
                <a:gd name="T33" fmla="*/ 0 h 226"/>
                <a:gd name="T34" fmla="*/ 81090483 w 1960"/>
                <a:gd name="T35" fmla="*/ 202724 h 226"/>
                <a:gd name="T36" fmla="*/ 87754464 w 1960"/>
                <a:gd name="T37" fmla="*/ 472763 h 226"/>
                <a:gd name="T38" fmla="*/ 94558817 w 1960"/>
                <a:gd name="T39" fmla="*/ 878211 h 226"/>
                <a:gd name="T40" fmla="*/ 101362905 w 1960"/>
                <a:gd name="T41" fmla="*/ 1486123 h 226"/>
                <a:gd name="T42" fmla="*/ 108307630 w 1960"/>
                <a:gd name="T43" fmla="*/ 2229185 h 226"/>
                <a:gd name="T44" fmla="*/ 115462650 w 1960"/>
                <a:gd name="T45" fmla="*/ 3174711 h 226"/>
                <a:gd name="T46" fmla="*/ 122687855 w 1960"/>
                <a:gd name="T47" fmla="*/ 4255646 h 226"/>
                <a:gd name="T48" fmla="*/ 128860797 w 1960"/>
                <a:gd name="T49" fmla="*/ 5876919 h 226"/>
                <a:gd name="T50" fmla="*/ 132438439 w 1960"/>
                <a:gd name="T51" fmla="*/ 8646442 h 226"/>
                <a:gd name="T52" fmla="*/ 134893367 w 1960"/>
                <a:gd name="T53" fmla="*/ 11618428 h 226"/>
                <a:gd name="T54" fmla="*/ 136647227 w 1960"/>
                <a:gd name="T55" fmla="*/ 14252802 h 226"/>
                <a:gd name="T56" fmla="*/ 133981476 w 1960"/>
                <a:gd name="T57" fmla="*/ 15063438 h 226"/>
                <a:gd name="T58" fmla="*/ 126896643 w 1960"/>
                <a:gd name="T59" fmla="*/ 14725825 h 226"/>
                <a:gd name="T60" fmla="*/ 119741624 w 1960"/>
                <a:gd name="T61" fmla="*/ 14320376 h 226"/>
                <a:gd name="T62" fmla="*/ 112446232 w 1960"/>
                <a:gd name="T63" fmla="*/ 14050338 h 226"/>
                <a:gd name="T64" fmla="*/ 105151106 w 1960"/>
                <a:gd name="T65" fmla="*/ 13780039 h 226"/>
                <a:gd name="T66" fmla="*/ 97855714 w 1960"/>
                <a:gd name="T67" fmla="*/ 13510000 h 226"/>
                <a:gd name="T68" fmla="*/ 90419950 w 1960"/>
                <a:gd name="T69" fmla="*/ 13239701 h 226"/>
                <a:gd name="T70" fmla="*/ 83054637 w 1960"/>
                <a:gd name="T71" fmla="*/ 13036977 h 226"/>
                <a:gd name="T72" fmla="*/ 75618873 w 1960"/>
                <a:gd name="T73" fmla="*/ 12901828 h 226"/>
                <a:gd name="T74" fmla="*/ 68323481 w 1960"/>
                <a:gd name="T75" fmla="*/ 12766938 h 226"/>
                <a:gd name="T76" fmla="*/ 60958168 w 1960"/>
                <a:gd name="T77" fmla="*/ 12631789 h 226"/>
                <a:gd name="T78" fmla="*/ 53662777 w 1960"/>
                <a:gd name="T79" fmla="*/ 12564214 h 226"/>
                <a:gd name="T80" fmla="*/ 46367385 w 1960"/>
                <a:gd name="T81" fmla="*/ 12564214 h 226"/>
                <a:gd name="T82" fmla="*/ 39282552 w 1960"/>
                <a:gd name="T83" fmla="*/ 12564214 h 226"/>
                <a:gd name="T84" fmla="*/ 32197719 w 1960"/>
                <a:gd name="T85" fmla="*/ 12564214 h 226"/>
                <a:gd name="T86" fmla="*/ 25252993 w 1960"/>
                <a:gd name="T87" fmla="*/ 12631789 h 226"/>
                <a:gd name="T88" fmla="*/ 20202501 w 1960"/>
                <a:gd name="T89" fmla="*/ 12631789 h 226"/>
                <a:gd name="T90" fmla="*/ 17115897 w 1960"/>
                <a:gd name="T91" fmla="*/ 12631789 h 226"/>
                <a:gd name="T92" fmla="*/ 14029559 w 1960"/>
                <a:gd name="T93" fmla="*/ 12631789 h 226"/>
                <a:gd name="T94" fmla="*/ 11153514 w 1960"/>
                <a:gd name="T95" fmla="*/ 12766938 h 226"/>
                <a:gd name="T96" fmla="*/ 8417576 w 1960"/>
                <a:gd name="T97" fmla="*/ 12969402 h 226"/>
                <a:gd name="T98" fmla="*/ 5752090 w 1960"/>
                <a:gd name="T99" fmla="*/ 13307276 h 226"/>
                <a:gd name="T100" fmla="*/ 3296897 w 1960"/>
                <a:gd name="T101" fmla="*/ 13780039 h 226"/>
                <a:gd name="T102" fmla="*/ 1052263 w 1960"/>
                <a:gd name="T103" fmla="*/ 14320376 h 22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60"/>
                <a:gd name="T157" fmla="*/ 0 h 226"/>
                <a:gd name="T158" fmla="*/ 1960 w 1960"/>
                <a:gd name="T159" fmla="*/ 226 h 22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60" h="226">
                  <a:moveTo>
                    <a:pt x="0" y="217"/>
                  </a:moveTo>
                  <a:lnTo>
                    <a:pt x="10" y="208"/>
                  </a:lnTo>
                  <a:lnTo>
                    <a:pt x="19" y="201"/>
                  </a:lnTo>
                  <a:lnTo>
                    <a:pt x="29" y="192"/>
                  </a:lnTo>
                  <a:lnTo>
                    <a:pt x="39" y="184"/>
                  </a:lnTo>
                  <a:lnTo>
                    <a:pt x="51" y="175"/>
                  </a:lnTo>
                  <a:lnTo>
                    <a:pt x="62" y="166"/>
                  </a:lnTo>
                  <a:lnTo>
                    <a:pt x="75" y="158"/>
                  </a:lnTo>
                  <a:lnTo>
                    <a:pt x="88" y="149"/>
                  </a:lnTo>
                  <a:lnTo>
                    <a:pt x="101" y="140"/>
                  </a:lnTo>
                  <a:lnTo>
                    <a:pt x="115" y="131"/>
                  </a:lnTo>
                  <a:lnTo>
                    <a:pt x="130" y="123"/>
                  </a:lnTo>
                  <a:lnTo>
                    <a:pt x="147" y="113"/>
                  </a:lnTo>
                  <a:lnTo>
                    <a:pt x="164" y="103"/>
                  </a:lnTo>
                  <a:lnTo>
                    <a:pt x="184" y="95"/>
                  </a:lnTo>
                  <a:lnTo>
                    <a:pt x="203" y="85"/>
                  </a:lnTo>
                  <a:lnTo>
                    <a:pt x="224" y="75"/>
                  </a:lnTo>
                  <a:lnTo>
                    <a:pt x="278" y="67"/>
                  </a:lnTo>
                  <a:lnTo>
                    <a:pt x="329" y="58"/>
                  </a:lnTo>
                  <a:lnTo>
                    <a:pt x="381" y="51"/>
                  </a:lnTo>
                  <a:lnTo>
                    <a:pt x="432" y="43"/>
                  </a:lnTo>
                  <a:lnTo>
                    <a:pt x="483" y="37"/>
                  </a:lnTo>
                  <a:lnTo>
                    <a:pt x="532" y="30"/>
                  </a:lnTo>
                  <a:lnTo>
                    <a:pt x="582" y="25"/>
                  </a:lnTo>
                  <a:lnTo>
                    <a:pt x="630" y="20"/>
                  </a:lnTo>
                  <a:lnTo>
                    <a:pt x="680" y="15"/>
                  </a:lnTo>
                  <a:lnTo>
                    <a:pt x="728" y="11"/>
                  </a:lnTo>
                  <a:lnTo>
                    <a:pt x="776" y="8"/>
                  </a:lnTo>
                  <a:lnTo>
                    <a:pt x="824" y="6"/>
                  </a:lnTo>
                  <a:lnTo>
                    <a:pt x="871" y="4"/>
                  </a:lnTo>
                  <a:lnTo>
                    <a:pt x="919" y="2"/>
                  </a:lnTo>
                  <a:lnTo>
                    <a:pt x="966" y="0"/>
                  </a:lnTo>
                  <a:lnTo>
                    <a:pt x="1014" y="0"/>
                  </a:lnTo>
                  <a:lnTo>
                    <a:pt x="1061" y="0"/>
                  </a:lnTo>
                  <a:lnTo>
                    <a:pt x="1108" y="0"/>
                  </a:lnTo>
                  <a:lnTo>
                    <a:pt x="1156" y="3"/>
                  </a:lnTo>
                  <a:lnTo>
                    <a:pt x="1203" y="4"/>
                  </a:lnTo>
                  <a:lnTo>
                    <a:pt x="1251" y="7"/>
                  </a:lnTo>
                  <a:lnTo>
                    <a:pt x="1299" y="9"/>
                  </a:lnTo>
                  <a:lnTo>
                    <a:pt x="1348" y="13"/>
                  </a:lnTo>
                  <a:lnTo>
                    <a:pt x="1397" y="17"/>
                  </a:lnTo>
                  <a:lnTo>
                    <a:pt x="1445" y="22"/>
                  </a:lnTo>
                  <a:lnTo>
                    <a:pt x="1495" y="27"/>
                  </a:lnTo>
                  <a:lnTo>
                    <a:pt x="1544" y="33"/>
                  </a:lnTo>
                  <a:lnTo>
                    <a:pt x="1596" y="39"/>
                  </a:lnTo>
                  <a:lnTo>
                    <a:pt x="1646" y="47"/>
                  </a:lnTo>
                  <a:lnTo>
                    <a:pt x="1698" y="54"/>
                  </a:lnTo>
                  <a:lnTo>
                    <a:pt x="1749" y="63"/>
                  </a:lnTo>
                  <a:lnTo>
                    <a:pt x="1803" y="71"/>
                  </a:lnTo>
                  <a:lnTo>
                    <a:pt x="1837" y="87"/>
                  </a:lnTo>
                  <a:lnTo>
                    <a:pt x="1866" y="106"/>
                  </a:lnTo>
                  <a:lnTo>
                    <a:pt x="1888" y="128"/>
                  </a:lnTo>
                  <a:lnTo>
                    <a:pt x="1908" y="149"/>
                  </a:lnTo>
                  <a:lnTo>
                    <a:pt x="1923" y="172"/>
                  </a:lnTo>
                  <a:lnTo>
                    <a:pt x="1936" y="192"/>
                  </a:lnTo>
                  <a:lnTo>
                    <a:pt x="1948" y="211"/>
                  </a:lnTo>
                  <a:lnTo>
                    <a:pt x="1960" y="226"/>
                  </a:lnTo>
                  <a:lnTo>
                    <a:pt x="1910" y="223"/>
                  </a:lnTo>
                  <a:lnTo>
                    <a:pt x="1859" y="221"/>
                  </a:lnTo>
                  <a:lnTo>
                    <a:pt x="1809" y="218"/>
                  </a:lnTo>
                  <a:lnTo>
                    <a:pt x="1758" y="216"/>
                  </a:lnTo>
                  <a:lnTo>
                    <a:pt x="1707" y="212"/>
                  </a:lnTo>
                  <a:lnTo>
                    <a:pt x="1655" y="210"/>
                  </a:lnTo>
                  <a:lnTo>
                    <a:pt x="1603" y="208"/>
                  </a:lnTo>
                  <a:lnTo>
                    <a:pt x="1552" y="206"/>
                  </a:lnTo>
                  <a:lnTo>
                    <a:pt x="1499" y="204"/>
                  </a:lnTo>
                  <a:lnTo>
                    <a:pt x="1447" y="202"/>
                  </a:lnTo>
                  <a:lnTo>
                    <a:pt x="1395" y="200"/>
                  </a:lnTo>
                  <a:lnTo>
                    <a:pt x="1342" y="197"/>
                  </a:lnTo>
                  <a:lnTo>
                    <a:pt x="1289" y="196"/>
                  </a:lnTo>
                  <a:lnTo>
                    <a:pt x="1236" y="194"/>
                  </a:lnTo>
                  <a:lnTo>
                    <a:pt x="1184" y="193"/>
                  </a:lnTo>
                  <a:lnTo>
                    <a:pt x="1131" y="192"/>
                  </a:lnTo>
                  <a:lnTo>
                    <a:pt x="1078" y="191"/>
                  </a:lnTo>
                  <a:lnTo>
                    <a:pt x="1026" y="190"/>
                  </a:lnTo>
                  <a:lnTo>
                    <a:pt x="974" y="189"/>
                  </a:lnTo>
                  <a:lnTo>
                    <a:pt x="921" y="188"/>
                  </a:lnTo>
                  <a:lnTo>
                    <a:pt x="869" y="187"/>
                  </a:lnTo>
                  <a:lnTo>
                    <a:pt x="816" y="187"/>
                  </a:lnTo>
                  <a:lnTo>
                    <a:pt x="765" y="186"/>
                  </a:lnTo>
                  <a:lnTo>
                    <a:pt x="713" y="186"/>
                  </a:lnTo>
                  <a:lnTo>
                    <a:pt x="661" y="186"/>
                  </a:lnTo>
                  <a:lnTo>
                    <a:pt x="610" y="186"/>
                  </a:lnTo>
                  <a:lnTo>
                    <a:pt x="560" y="186"/>
                  </a:lnTo>
                  <a:lnTo>
                    <a:pt x="509" y="186"/>
                  </a:lnTo>
                  <a:lnTo>
                    <a:pt x="459" y="186"/>
                  </a:lnTo>
                  <a:lnTo>
                    <a:pt x="409" y="187"/>
                  </a:lnTo>
                  <a:lnTo>
                    <a:pt x="360" y="187"/>
                  </a:lnTo>
                  <a:lnTo>
                    <a:pt x="311" y="188"/>
                  </a:lnTo>
                  <a:lnTo>
                    <a:pt x="288" y="187"/>
                  </a:lnTo>
                  <a:lnTo>
                    <a:pt x="266" y="187"/>
                  </a:lnTo>
                  <a:lnTo>
                    <a:pt x="244" y="187"/>
                  </a:lnTo>
                  <a:lnTo>
                    <a:pt x="221" y="187"/>
                  </a:lnTo>
                  <a:lnTo>
                    <a:pt x="200" y="187"/>
                  </a:lnTo>
                  <a:lnTo>
                    <a:pt x="179" y="188"/>
                  </a:lnTo>
                  <a:lnTo>
                    <a:pt x="159" y="189"/>
                  </a:lnTo>
                  <a:lnTo>
                    <a:pt x="139" y="191"/>
                  </a:lnTo>
                  <a:lnTo>
                    <a:pt x="120" y="192"/>
                  </a:lnTo>
                  <a:lnTo>
                    <a:pt x="100" y="194"/>
                  </a:lnTo>
                  <a:lnTo>
                    <a:pt x="82" y="197"/>
                  </a:lnTo>
                  <a:lnTo>
                    <a:pt x="65" y="201"/>
                  </a:lnTo>
                  <a:lnTo>
                    <a:pt x="47" y="204"/>
                  </a:lnTo>
                  <a:lnTo>
                    <a:pt x="31" y="207"/>
                  </a:lnTo>
                  <a:lnTo>
                    <a:pt x="15" y="212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7F75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4" name="Freeform 2184"/>
            <p:cNvSpPr>
              <a:spLocks/>
            </p:cNvSpPr>
            <p:nvPr/>
          </p:nvSpPr>
          <p:spPr bwMode="auto">
            <a:xfrm>
              <a:off x="1868488" y="4933950"/>
              <a:ext cx="517525" cy="57150"/>
            </a:xfrm>
            <a:custGeom>
              <a:avLst/>
              <a:gdLst>
                <a:gd name="T0" fmla="*/ 704365 w 1950"/>
                <a:gd name="T1" fmla="*/ 14685940 h 213"/>
                <a:gd name="T2" fmla="*/ 2183425 w 1950"/>
                <a:gd name="T3" fmla="*/ 13534086 h 213"/>
                <a:gd name="T4" fmla="*/ 3733080 w 1950"/>
                <a:gd name="T5" fmla="*/ 12310325 h 213"/>
                <a:gd name="T6" fmla="*/ 5493992 w 1950"/>
                <a:gd name="T7" fmla="*/ 11158470 h 213"/>
                <a:gd name="T8" fmla="*/ 7395830 w 1950"/>
                <a:gd name="T9" fmla="*/ 9934709 h 213"/>
                <a:gd name="T10" fmla="*/ 9508925 w 1950"/>
                <a:gd name="T11" fmla="*/ 8638773 h 213"/>
                <a:gd name="T12" fmla="*/ 11833275 w 1950"/>
                <a:gd name="T13" fmla="*/ 7343104 h 213"/>
                <a:gd name="T14" fmla="*/ 14439213 w 1950"/>
                <a:gd name="T15" fmla="*/ 6047168 h 213"/>
                <a:gd name="T16" fmla="*/ 19651619 w 1950"/>
                <a:gd name="T17" fmla="*/ 4751231 h 213"/>
                <a:gd name="T18" fmla="*/ 26906523 w 1950"/>
                <a:gd name="T19" fmla="*/ 3599377 h 213"/>
                <a:gd name="T20" fmla="*/ 34090831 w 1950"/>
                <a:gd name="T21" fmla="*/ 2591605 h 213"/>
                <a:gd name="T22" fmla="*/ 41064149 w 1950"/>
                <a:gd name="T23" fmla="*/ 1727647 h 213"/>
                <a:gd name="T24" fmla="*/ 47966871 w 1950"/>
                <a:gd name="T25" fmla="*/ 1079947 h 213"/>
                <a:gd name="T26" fmla="*/ 54728667 w 1950"/>
                <a:gd name="T27" fmla="*/ 503886 h 213"/>
                <a:gd name="T28" fmla="*/ 61490463 w 1950"/>
                <a:gd name="T29" fmla="*/ 215989 h 213"/>
                <a:gd name="T30" fmla="*/ 68181928 w 1950"/>
                <a:gd name="T31" fmla="*/ 0 h 213"/>
                <a:gd name="T32" fmla="*/ 74873128 w 1950"/>
                <a:gd name="T33" fmla="*/ 0 h 213"/>
                <a:gd name="T34" fmla="*/ 81494264 w 1950"/>
                <a:gd name="T35" fmla="*/ 71907 h 213"/>
                <a:gd name="T36" fmla="*/ 88326390 w 1950"/>
                <a:gd name="T37" fmla="*/ 360072 h 213"/>
                <a:gd name="T38" fmla="*/ 95088451 w 1950"/>
                <a:gd name="T39" fmla="*/ 791782 h 213"/>
                <a:gd name="T40" fmla="*/ 101990908 w 1950"/>
                <a:gd name="T41" fmla="*/ 1439751 h 213"/>
                <a:gd name="T42" fmla="*/ 108964225 w 1950"/>
                <a:gd name="T43" fmla="*/ 2231801 h 213"/>
                <a:gd name="T44" fmla="*/ 116148534 w 1950"/>
                <a:gd name="T45" fmla="*/ 3239573 h 213"/>
                <a:gd name="T46" fmla="*/ 123474034 w 1950"/>
                <a:gd name="T47" fmla="*/ 4391427 h 213"/>
                <a:gd name="T48" fmla="*/ 129390539 w 1950"/>
                <a:gd name="T49" fmla="*/ 6047168 h 213"/>
                <a:gd name="T50" fmla="*/ 132630511 w 1950"/>
                <a:gd name="T51" fmla="*/ 8782855 h 213"/>
                <a:gd name="T52" fmla="*/ 134884531 w 1950"/>
                <a:gd name="T53" fmla="*/ 11662356 h 213"/>
                <a:gd name="T54" fmla="*/ 136575113 w 1950"/>
                <a:gd name="T55" fmla="*/ 14326137 h 213"/>
                <a:gd name="T56" fmla="*/ 134039240 w 1950"/>
                <a:gd name="T57" fmla="*/ 15117919 h 213"/>
                <a:gd name="T58" fmla="*/ 127418371 w 1950"/>
                <a:gd name="T59" fmla="*/ 14542126 h 213"/>
                <a:gd name="T60" fmla="*/ 120656575 w 1950"/>
                <a:gd name="T61" fmla="*/ 14110147 h 213"/>
                <a:gd name="T62" fmla="*/ 113824183 w 1950"/>
                <a:gd name="T63" fmla="*/ 13678168 h 213"/>
                <a:gd name="T64" fmla="*/ 106780801 w 1950"/>
                <a:gd name="T65" fmla="*/ 13318096 h 213"/>
                <a:gd name="T66" fmla="*/ 99878079 w 1950"/>
                <a:gd name="T67" fmla="*/ 12958293 h 213"/>
                <a:gd name="T68" fmla="*/ 92834431 w 1950"/>
                <a:gd name="T69" fmla="*/ 12598221 h 213"/>
                <a:gd name="T70" fmla="*/ 85790783 w 1950"/>
                <a:gd name="T71" fmla="*/ 12382232 h 213"/>
                <a:gd name="T72" fmla="*/ 78747135 w 1950"/>
                <a:gd name="T73" fmla="*/ 12166242 h 213"/>
                <a:gd name="T74" fmla="*/ 71703752 w 1950"/>
                <a:gd name="T75" fmla="*/ 11950253 h 213"/>
                <a:gd name="T76" fmla="*/ 64730435 w 1950"/>
                <a:gd name="T77" fmla="*/ 11734532 h 213"/>
                <a:gd name="T78" fmla="*/ 57827713 w 1950"/>
                <a:gd name="T79" fmla="*/ 11662356 h 213"/>
                <a:gd name="T80" fmla="*/ 50924991 w 1950"/>
                <a:gd name="T81" fmla="*/ 11590449 h 213"/>
                <a:gd name="T82" fmla="*/ 44233791 w 1950"/>
                <a:gd name="T83" fmla="*/ 11590449 h 213"/>
                <a:gd name="T84" fmla="*/ 37612655 w 1950"/>
                <a:gd name="T85" fmla="*/ 11590449 h 213"/>
                <a:gd name="T86" fmla="*/ 31062116 w 1950"/>
                <a:gd name="T87" fmla="*/ 11662356 h 213"/>
                <a:gd name="T88" fmla="*/ 25920306 w 1950"/>
                <a:gd name="T89" fmla="*/ 11734532 h 213"/>
                <a:gd name="T90" fmla="*/ 21905639 w 1950"/>
                <a:gd name="T91" fmla="*/ 11878346 h 213"/>
                <a:gd name="T92" fmla="*/ 17961037 w 1950"/>
                <a:gd name="T93" fmla="*/ 12094335 h 213"/>
                <a:gd name="T94" fmla="*/ 14298552 w 1950"/>
                <a:gd name="T95" fmla="*/ 12310325 h 213"/>
                <a:gd name="T96" fmla="*/ 10776728 w 1950"/>
                <a:gd name="T97" fmla="*/ 12742304 h 213"/>
                <a:gd name="T98" fmla="*/ 7395830 w 1950"/>
                <a:gd name="T99" fmla="*/ 13318096 h 213"/>
                <a:gd name="T100" fmla="*/ 4296519 w 1950"/>
                <a:gd name="T101" fmla="*/ 14037972 h 213"/>
                <a:gd name="T102" fmla="*/ 1338399 w 1950"/>
                <a:gd name="T103" fmla="*/ 14830023 h 2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50"/>
                <a:gd name="T157" fmla="*/ 0 h 213"/>
                <a:gd name="T158" fmla="*/ 1950 w 1950"/>
                <a:gd name="T159" fmla="*/ 213 h 21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50" h="213">
                  <a:moveTo>
                    <a:pt x="0" y="213"/>
                  </a:moveTo>
                  <a:lnTo>
                    <a:pt x="10" y="204"/>
                  </a:lnTo>
                  <a:lnTo>
                    <a:pt x="20" y="197"/>
                  </a:lnTo>
                  <a:lnTo>
                    <a:pt x="31" y="188"/>
                  </a:lnTo>
                  <a:lnTo>
                    <a:pt x="42" y="180"/>
                  </a:lnTo>
                  <a:lnTo>
                    <a:pt x="53" y="171"/>
                  </a:lnTo>
                  <a:lnTo>
                    <a:pt x="65" y="163"/>
                  </a:lnTo>
                  <a:lnTo>
                    <a:pt x="78" y="155"/>
                  </a:lnTo>
                  <a:lnTo>
                    <a:pt x="91" y="146"/>
                  </a:lnTo>
                  <a:lnTo>
                    <a:pt x="105" y="138"/>
                  </a:lnTo>
                  <a:lnTo>
                    <a:pt x="120" y="129"/>
                  </a:lnTo>
                  <a:lnTo>
                    <a:pt x="135" y="120"/>
                  </a:lnTo>
                  <a:lnTo>
                    <a:pt x="151" y="111"/>
                  </a:lnTo>
                  <a:lnTo>
                    <a:pt x="168" y="102"/>
                  </a:lnTo>
                  <a:lnTo>
                    <a:pt x="186" y="93"/>
                  </a:lnTo>
                  <a:lnTo>
                    <a:pt x="205" y="84"/>
                  </a:lnTo>
                  <a:lnTo>
                    <a:pt x="225" y="75"/>
                  </a:lnTo>
                  <a:lnTo>
                    <a:pt x="279" y="66"/>
                  </a:lnTo>
                  <a:lnTo>
                    <a:pt x="330" y="57"/>
                  </a:lnTo>
                  <a:lnTo>
                    <a:pt x="382" y="50"/>
                  </a:lnTo>
                  <a:lnTo>
                    <a:pt x="433" y="43"/>
                  </a:lnTo>
                  <a:lnTo>
                    <a:pt x="484" y="36"/>
                  </a:lnTo>
                  <a:lnTo>
                    <a:pt x="533" y="30"/>
                  </a:lnTo>
                  <a:lnTo>
                    <a:pt x="583" y="24"/>
                  </a:lnTo>
                  <a:lnTo>
                    <a:pt x="633" y="19"/>
                  </a:lnTo>
                  <a:lnTo>
                    <a:pt x="681" y="15"/>
                  </a:lnTo>
                  <a:lnTo>
                    <a:pt x="729" y="11"/>
                  </a:lnTo>
                  <a:lnTo>
                    <a:pt x="777" y="7"/>
                  </a:lnTo>
                  <a:lnTo>
                    <a:pt x="825" y="5"/>
                  </a:lnTo>
                  <a:lnTo>
                    <a:pt x="873" y="3"/>
                  </a:lnTo>
                  <a:lnTo>
                    <a:pt x="920" y="1"/>
                  </a:lnTo>
                  <a:lnTo>
                    <a:pt x="968" y="0"/>
                  </a:lnTo>
                  <a:lnTo>
                    <a:pt x="1015" y="0"/>
                  </a:lnTo>
                  <a:lnTo>
                    <a:pt x="1063" y="0"/>
                  </a:lnTo>
                  <a:lnTo>
                    <a:pt x="1110" y="0"/>
                  </a:lnTo>
                  <a:lnTo>
                    <a:pt x="1157" y="1"/>
                  </a:lnTo>
                  <a:lnTo>
                    <a:pt x="1205" y="3"/>
                  </a:lnTo>
                  <a:lnTo>
                    <a:pt x="1254" y="5"/>
                  </a:lnTo>
                  <a:lnTo>
                    <a:pt x="1302" y="8"/>
                  </a:lnTo>
                  <a:lnTo>
                    <a:pt x="1350" y="11"/>
                  </a:lnTo>
                  <a:lnTo>
                    <a:pt x="1399" y="16"/>
                  </a:lnTo>
                  <a:lnTo>
                    <a:pt x="1448" y="20"/>
                  </a:lnTo>
                  <a:lnTo>
                    <a:pt x="1497" y="25"/>
                  </a:lnTo>
                  <a:lnTo>
                    <a:pt x="1547" y="31"/>
                  </a:lnTo>
                  <a:lnTo>
                    <a:pt x="1598" y="37"/>
                  </a:lnTo>
                  <a:lnTo>
                    <a:pt x="1649" y="45"/>
                  </a:lnTo>
                  <a:lnTo>
                    <a:pt x="1700" y="52"/>
                  </a:lnTo>
                  <a:lnTo>
                    <a:pt x="1753" y="61"/>
                  </a:lnTo>
                  <a:lnTo>
                    <a:pt x="1806" y="69"/>
                  </a:lnTo>
                  <a:lnTo>
                    <a:pt x="1837" y="84"/>
                  </a:lnTo>
                  <a:lnTo>
                    <a:pt x="1862" y="102"/>
                  </a:lnTo>
                  <a:lnTo>
                    <a:pt x="1883" y="122"/>
                  </a:lnTo>
                  <a:lnTo>
                    <a:pt x="1900" y="142"/>
                  </a:lnTo>
                  <a:lnTo>
                    <a:pt x="1915" y="162"/>
                  </a:lnTo>
                  <a:lnTo>
                    <a:pt x="1927" y="182"/>
                  </a:lnTo>
                  <a:lnTo>
                    <a:pt x="1939" y="199"/>
                  </a:lnTo>
                  <a:lnTo>
                    <a:pt x="1950" y="213"/>
                  </a:lnTo>
                  <a:lnTo>
                    <a:pt x="1903" y="210"/>
                  </a:lnTo>
                  <a:lnTo>
                    <a:pt x="1856" y="205"/>
                  </a:lnTo>
                  <a:lnTo>
                    <a:pt x="1809" y="202"/>
                  </a:lnTo>
                  <a:lnTo>
                    <a:pt x="1761" y="199"/>
                  </a:lnTo>
                  <a:lnTo>
                    <a:pt x="1713" y="196"/>
                  </a:lnTo>
                  <a:lnTo>
                    <a:pt x="1664" y="192"/>
                  </a:lnTo>
                  <a:lnTo>
                    <a:pt x="1616" y="190"/>
                  </a:lnTo>
                  <a:lnTo>
                    <a:pt x="1567" y="187"/>
                  </a:lnTo>
                  <a:lnTo>
                    <a:pt x="1516" y="185"/>
                  </a:lnTo>
                  <a:lnTo>
                    <a:pt x="1467" y="182"/>
                  </a:lnTo>
                  <a:lnTo>
                    <a:pt x="1418" y="180"/>
                  </a:lnTo>
                  <a:lnTo>
                    <a:pt x="1368" y="177"/>
                  </a:lnTo>
                  <a:lnTo>
                    <a:pt x="1318" y="175"/>
                  </a:lnTo>
                  <a:lnTo>
                    <a:pt x="1267" y="173"/>
                  </a:lnTo>
                  <a:lnTo>
                    <a:pt x="1218" y="172"/>
                  </a:lnTo>
                  <a:lnTo>
                    <a:pt x="1168" y="170"/>
                  </a:lnTo>
                  <a:lnTo>
                    <a:pt x="1118" y="169"/>
                  </a:lnTo>
                  <a:lnTo>
                    <a:pt x="1068" y="167"/>
                  </a:lnTo>
                  <a:lnTo>
                    <a:pt x="1018" y="166"/>
                  </a:lnTo>
                  <a:lnTo>
                    <a:pt x="968" y="165"/>
                  </a:lnTo>
                  <a:lnTo>
                    <a:pt x="919" y="163"/>
                  </a:lnTo>
                  <a:lnTo>
                    <a:pt x="870" y="163"/>
                  </a:lnTo>
                  <a:lnTo>
                    <a:pt x="821" y="162"/>
                  </a:lnTo>
                  <a:lnTo>
                    <a:pt x="773" y="162"/>
                  </a:lnTo>
                  <a:lnTo>
                    <a:pt x="723" y="161"/>
                  </a:lnTo>
                  <a:lnTo>
                    <a:pt x="675" y="161"/>
                  </a:lnTo>
                  <a:lnTo>
                    <a:pt x="628" y="161"/>
                  </a:lnTo>
                  <a:lnTo>
                    <a:pt x="580" y="161"/>
                  </a:lnTo>
                  <a:lnTo>
                    <a:pt x="534" y="161"/>
                  </a:lnTo>
                  <a:lnTo>
                    <a:pt x="487" y="162"/>
                  </a:lnTo>
                  <a:lnTo>
                    <a:pt x="441" y="162"/>
                  </a:lnTo>
                  <a:lnTo>
                    <a:pt x="396" y="163"/>
                  </a:lnTo>
                  <a:lnTo>
                    <a:pt x="368" y="163"/>
                  </a:lnTo>
                  <a:lnTo>
                    <a:pt x="339" y="165"/>
                  </a:lnTo>
                  <a:lnTo>
                    <a:pt x="311" y="165"/>
                  </a:lnTo>
                  <a:lnTo>
                    <a:pt x="283" y="166"/>
                  </a:lnTo>
                  <a:lnTo>
                    <a:pt x="255" y="168"/>
                  </a:lnTo>
                  <a:lnTo>
                    <a:pt x="229" y="169"/>
                  </a:lnTo>
                  <a:lnTo>
                    <a:pt x="203" y="171"/>
                  </a:lnTo>
                  <a:lnTo>
                    <a:pt x="177" y="174"/>
                  </a:lnTo>
                  <a:lnTo>
                    <a:pt x="153" y="177"/>
                  </a:lnTo>
                  <a:lnTo>
                    <a:pt x="128" y="181"/>
                  </a:lnTo>
                  <a:lnTo>
                    <a:pt x="105" y="185"/>
                  </a:lnTo>
                  <a:lnTo>
                    <a:pt x="82" y="189"/>
                  </a:lnTo>
                  <a:lnTo>
                    <a:pt x="61" y="195"/>
                  </a:lnTo>
                  <a:lnTo>
                    <a:pt x="39" y="200"/>
                  </a:lnTo>
                  <a:lnTo>
                    <a:pt x="19" y="206"/>
                  </a:lnTo>
                  <a:lnTo>
                    <a:pt x="0" y="213"/>
                  </a:lnTo>
                  <a:close/>
                </a:path>
              </a:pathLst>
            </a:custGeom>
            <a:solidFill>
              <a:srgbClr val="897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5" name="Freeform 2185"/>
            <p:cNvSpPr>
              <a:spLocks/>
            </p:cNvSpPr>
            <p:nvPr/>
          </p:nvSpPr>
          <p:spPr bwMode="auto">
            <a:xfrm>
              <a:off x="1868488" y="4935538"/>
              <a:ext cx="514350" cy="55563"/>
            </a:xfrm>
            <a:custGeom>
              <a:avLst/>
              <a:gdLst>
                <a:gd name="T0" fmla="*/ 773116 w 1940"/>
                <a:gd name="T1" fmla="*/ 14007406 h 211"/>
                <a:gd name="T2" fmla="*/ 2319612 w 1940"/>
                <a:gd name="T3" fmla="*/ 12897989 h 211"/>
                <a:gd name="T4" fmla="*/ 4006627 w 1940"/>
                <a:gd name="T5" fmla="*/ 11788309 h 211"/>
                <a:gd name="T6" fmla="*/ 5764167 w 1940"/>
                <a:gd name="T7" fmla="*/ 10678893 h 211"/>
                <a:gd name="T8" fmla="*/ 7661959 w 1940"/>
                <a:gd name="T9" fmla="*/ 9499956 h 211"/>
                <a:gd name="T10" fmla="*/ 9770794 w 1940"/>
                <a:gd name="T11" fmla="*/ 8321283 h 211"/>
                <a:gd name="T12" fmla="*/ 12020147 w 1940"/>
                <a:gd name="T13" fmla="*/ 7073091 h 211"/>
                <a:gd name="T14" fmla="*/ 14480543 w 1940"/>
                <a:gd name="T15" fmla="*/ 5824898 h 211"/>
                <a:gd name="T16" fmla="*/ 19611847 w 1940"/>
                <a:gd name="T17" fmla="*/ 4576706 h 211"/>
                <a:gd name="T18" fmla="*/ 26851986 w 1940"/>
                <a:gd name="T19" fmla="*/ 3467289 h 211"/>
                <a:gd name="T20" fmla="*/ 34021866 w 1940"/>
                <a:gd name="T21" fmla="*/ 2496385 h 211"/>
                <a:gd name="T22" fmla="*/ 40980969 w 1940"/>
                <a:gd name="T23" fmla="*/ 1803033 h 211"/>
                <a:gd name="T24" fmla="*/ 47940071 w 1940"/>
                <a:gd name="T25" fmla="*/ 1109417 h 211"/>
                <a:gd name="T26" fmla="*/ 54688131 w 1940"/>
                <a:gd name="T27" fmla="*/ 554840 h 211"/>
                <a:gd name="T28" fmla="*/ 61436456 w 1940"/>
                <a:gd name="T29" fmla="*/ 208032 h 211"/>
                <a:gd name="T30" fmla="*/ 68114257 w 1940"/>
                <a:gd name="T31" fmla="*/ 69256 h 211"/>
                <a:gd name="T32" fmla="*/ 74792058 w 1940"/>
                <a:gd name="T33" fmla="*/ 0 h 211"/>
                <a:gd name="T34" fmla="*/ 81469858 w 1940"/>
                <a:gd name="T35" fmla="*/ 138776 h 211"/>
                <a:gd name="T36" fmla="*/ 88218183 w 1940"/>
                <a:gd name="T37" fmla="*/ 416064 h 211"/>
                <a:gd name="T38" fmla="*/ 95036503 w 1940"/>
                <a:gd name="T39" fmla="*/ 832128 h 211"/>
                <a:gd name="T40" fmla="*/ 101925346 w 1940"/>
                <a:gd name="T41" fmla="*/ 1456225 h 211"/>
                <a:gd name="T42" fmla="*/ 108954707 w 1940"/>
                <a:gd name="T43" fmla="*/ 2219097 h 211"/>
                <a:gd name="T44" fmla="*/ 116054328 w 1940"/>
                <a:gd name="T45" fmla="*/ 3189738 h 211"/>
                <a:gd name="T46" fmla="*/ 123364726 w 1940"/>
                <a:gd name="T47" fmla="*/ 4299418 h 211"/>
                <a:gd name="T48" fmla="*/ 129058634 w 1940"/>
                <a:gd name="T49" fmla="*/ 5824898 h 211"/>
                <a:gd name="T50" fmla="*/ 132010844 w 1940"/>
                <a:gd name="T51" fmla="*/ 8251764 h 211"/>
                <a:gd name="T52" fmla="*/ 134049420 w 1940"/>
                <a:gd name="T53" fmla="*/ 10748149 h 211"/>
                <a:gd name="T54" fmla="*/ 135595916 w 1940"/>
                <a:gd name="T55" fmla="*/ 13036502 h 211"/>
                <a:gd name="T56" fmla="*/ 133346298 w 1940"/>
                <a:gd name="T57" fmla="*/ 13730118 h 211"/>
                <a:gd name="T58" fmla="*/ 127090317 w 1940"/>
                <a:gd name="T59" fmla="*/ 13106021 h 211"/>
                <a:gd name="T60" fmla="*/ 120763812 w 1940"/>
                <a:gd name="T61" fmla="*/ 12620438 h 211"/>
                <a:gd name="T62" fmla="*/ 114367313 w 1940"/>
                <a:gd name="T63" fmla="*/ 12065861 h 211"/>
                <a:gd name="T64" fmla="*/ 107830031 w 1940"/>
                <a:gd name="T65" fmla="*/ 11649797 h 211"/>
                <a:gd name="T66" fmla="*/ 101292748 w 1940"/>
                <a:gd name="T67" fmla="*/ 11164213 h 211"/>
                <a:gd name="T68" fmla="*/ 94544423 w 1940"/>
                <a:gd name="T69" fmla="*/ 10886925 h 211"/>
                <a:gd name="T70" fmla="*/ 87936882 w 1940"/>
                <a:gd name="T71" fmla="*/ 10540117 h 211"/>
                <a:gd name="T72" fmla="*/ 81259081 w 1940"/>
                <a:gd name="T73" fmla="*/ 10332085 h 211"/>
                <a:gd name="T74" fmla="*/ 74651539 w 1940"/>
                <a:gd name="T75" fmla="*/ 10054796 h 211"/>
                <a:gd name="T76" fmla="*/ 68114257 w 1940"/>
                <a:gd name="T77" fmla="*/ 9916021 h 211"/>
                <a:gd name="T78" fmla="*/ 61576975 w 1940"/>
                <a:gd name="T79" fmla="*/ 9777508 h 211"/>
                <a:gd name="T80" fmla="*/ 55180210 w 1940"/>
                <a:gd name="T81" fmla="*/ 9707988 h 211"/>
                <a:gd name="T82" fmla="*/ 48924230 w 1940"/>
                <a:gd name="T83" fmla="*/ 9707988 h 211"/>
                <a:gd name="T84" fmla="*/ 42808502 w 1940"/>
                <a:gd name="T85" fmla="*/ 9777508 h 211"/>
                <a:gd name="T86" fmla="*/ 36833823 w 1940"/>
                <a:gd name="T87" fmla="*/ 9846764 h 211"/>
                <a:gd name="T88" fmla="*/ 31421217 w 1940"/>
                <a:gd name="T89" fmla="*/ 9985540 h 211"/>
                <a:gd name="T90" fmla="*/ 26500691 w 1940"/>
                <a:gd name="T91" fmla="*/ 10124053 h 211"/>
                <a:gd name="T92" fmla="*/ 21861201 w 1940"/>
                <a:gd name="T93" fmla="*/ 10470861 h 211"/>
                <a:gd name="T94" fmla="*/ 17362494 w 1940"/>
                <a:gd name="T95" fmla="*/ 10817668 h 211"/>
                <a:gd name="T96" fmla="*/ 13074565 w 1940"/>
                <a:gd name="T97" fmla="*/ 11372245 h 211"/>
                <a:gd name="T98" fmla="*/ 8997413 w 1940"/>
                <a:gd name="T99" fmla="*/ 12065861 h 211"/>
                <a:gd name="T100" fmla="*/ 5201828 w 1940"/>
                <a:gd name="T101" fmla="*/ 12897989 h 211"/>
                <a:gd name="T102" fmla="*/ 1616756 w 1940"/>
                <a:gd name="T103" fmla="*/ 14007406 h 21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40"/>
                <a:gd name="T157" fmla="*/ 0 h 211"/>
                <a:gd name="T158" fmla="*/ 1940 w 1940"/>
                <a:gd name="T159" fmla="*/ 211 h 21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40" h="211">
                  <a:moveTo>
                    <a:pt x="0" y="211"/>
                  </a:moveTo>
                  <a:lnTo>
                    <a:pt x="11" y="202"/>
                  </a:lnTo>
                  <a:lnTo>
                    <a:pt x="22" y="195"/>
                  </a:lnTo>
                  <a:lnTo>
                    <a:pt x="33" y="186"/>
                  </a:lnTo>
                  <a:lnTo>
                    <a:pt x="45" y="179"/>
                  </a:lnTo>
                  <a:lnTo>
                    <a:pt x="57" y="170"/>
                  </a:lnTo>
                  <a:lnTo>
                    <a:pt x="69" y="161"/>
                  </a:lnTo>
                  <a:lnTo>
                    <a:pt x="82" y="154"/>
                  </a:lnTo>
                  <a:lnTo>
                    <a:pt x="95" y="145"/>
                  </a:lnTo>
                  <a:lnTo>
                    <a:pt x="109" y="137"/>
                  </a:lnTo>
                  <a:lnTo>
                    <a:pt x="123" y="128"/>
                  </a:lnTo>
                  <a:lnTo>
                    <a:pt x="139" y="120"/>
                  </a:lnTo>
                  <a:lnTo>
                    <a:pt x="154" y="111"/>
                  </a:lnTo>
                  <a:lnTo>
                    <a:pt x="171" y="102"/>
                  </a:lnTo>
                  <a:lnTo>
                    <a:pt x="188" y="93"/>
                  </a:lnTo>
                  <a:lnTo>
                    <a:pt x="206" y="84"/>
                  </a:lnTo>
                  <a:lnTo>
                    <a:pt x="225" y="75"/>
                  </a:lnTo>
                  <a:lnTo>
                    <a:pt x="279" y="66"/>
                  </a:lnTo>
                  <a:lnTo>
                    <a:pt x="330" y="58"/>
                  </a:lnTo>
                  <a:lnTo>
                    <a:pt x="382" y="50"/>
                  </a:lnTo>
                  <a:lnTo>
                    <a:pt x="434" y="44"/>
                  </a:lnTo>
                  <a:lnTo>
                    <a:pt x="484" y="36"/>
                  </a:lnTo>
                  <a:lnTo>
                    <a:pt x="534" y="31"/>
                  </a:lnTo>
                  <a:lnTo>
                    <a:pt x="583" y="26"/>
                  </a:lnTo>
                  <a:lnTo>
                    <a:pt x="633" y="20"/>
                  </a:lnTo>
                  <a:lnTo>
                    <a:pt x="682" y="16"/>
                  </a:lnTo>
                  <a:lnTo>
                    <a:pt x="730" y="12"/>
                  </a:lnTo>
                  <a:lnTo>
                    <a:pt x="778" y="8"/>
                  </a:lnTo>
                  <a:lnTo>
                    <a:pt x="826" y="5"/>
                  </a:lnTo>
                  <a:lnTo>
                    <a:pt x="874" y="3"/>
                  </a:lnTo>
                  <a:lnTo>
                    <a:pt x="921" y="2"/>
                  </a:lnTo>
                  <a:lnTo>
                    <a:pt x="969" y="1"/>
                  </a:lnTo>
                  <a:lnTo>
                    <a:pt x="1016" y="0"/>
                  </a:lnTo>
                  <a:lnTo>
                    <a:pt x="1064" y="0"/>
                  </a:lnTo>
                  <a:lnTo>
                    <a:pt x="1111" y="1"/>
                  </a:lnTo>
                  <a:lnTo>
                    <a:pt x="1159" y="2"/>
                  </a:lnTo>
                  <a:lnTo>
                    <a:pt x="1206" y="3"/>
                  </a:lnTo>
                  <a:lnTo>
                    <a:pt x="1255" y="6"/>
                  </a:lnTo>
                  <a:lnTo>
                    <a:pt x="1303" y="8"/>
                  </a:lnTo>
                  <a:lnTo>
                    <a:pt x="1352" y="12"/>
                  </a:lnTo>
                  <a:lnTo>
                    <a:pt x="1401" y="16"/>
                  </a:lnTo>
                  <a:lnTo>
                    <a:pt x="1450" y="21"/>
                  </a:lnTo>
                  <a:lnTo>
                    <a:pt x="1499" y="27"/>
                  </a:lnTo>
                  <a:lnTo>
                    <a:pt x="1550" y="32"/>
                  </a:lnTo>
                  <a:lnTo>
                    <a:pt x="1600" y="38"/>
                  </a:lnTo>
                  <a:lnTo>
                    <a:pt x="1651" y="46"/>
                  </a:lnTo>
                  <a:lnTo>
                    <a:pt x="1702" y="53"/>
                  </a:lnTo>
                  <a:lnTo>
                    <a:pt x="1755" y="62"/>
                  </a:lnTo>
                  <a:lnTo>
                    <a:pt x="1808" y="70"/>
                  </a:lnTo>
                  <a:lnTo>
                    <a:pt x="1836" y="84"/>
                  </a:lnTo>
                  <a:lnTo>
                    <a:pt x="1858" y="100"/>
                  </a:lnTo>
                  <a:lnTo>
                    <a:pt x="1878" y="119"/>
                  </a:lnTo>
                  <a:lnTo>
                    <a:pt x="1894" y="137"/>
                  </a:lnTo>
                  <a:lnTo>
                    <a:pt x="1907" y="155"/>
                  </a:lnTo>
                  <a:lnTo>
                    <a:pt x="1918" y="172"/>
                  </a:lnTo>
                  <a:lnTo>
                    <a:pt x="1929" y="188"/>
                  </a:lnTo>
                  <a:lnTo>
                    <a:pt x="1940" y="202"/>
                  </a:lnTo>
                  <a:lnTo>
                    <a:pt x="1897" y="198"/>
                  </a:lnTo>
                  <a:lnTo>
                    <a:pt x="1853" y="194"/>
                  </a:lnTo>
                  <a:lnTo>
                    <a:pt x="1808" y="189"/>
                  </a:lnTo>
                  <a:lnTo>
                    <a:pt x="1763" y="185"/>
                  </a:lnTo>
                  <a:lnTo>
                    <a:pt x="1718" y="182"/>
                  </a:lnTo>
                  <a:lnTo>
                    <a:pt x="1672" y="178"/>
                  </a:lnTo>
                  <a:lnTo>
                    <a:pt x="1627" y="174"/>
                  </a:lnTo>
                  <a:lnTo>
                    <a:pt x="1581" y="171"/>
                  </a:lnTo>
                  <a:lnTo>
                    <a:pt x="1534" y="168"/>
                  </a:lnTo>
                  <a:lnTo>
                    <a:pt x="1488" y="165"/>
                  </a:lnTo>
                  <a:lnTo>
                    <a:pt x="1441" y="161"/>
                  </a:lnTo>
                  <a:lnTo>
                    <a:pt x="1394" y="159"/>
                  </a:lnTo>
                  <a:lnTo>
                    <a:pt x="1345" y="157"/>
                  </a:lnTo>
                  <a:lnTo>
                    <a:pt x="1298" y="154"/>
                  </a:lnTo>
                  <a:lnTo>
                    <a:pt x="1251" y="152"/>
                  </a:lnTo>
                  <a:lnTo>
                    <a:pt x="1204" y="150"/>
                  </a:lnTo>
                  <a:lnTo>
                    <a:pt x="1156" y="149"/>
                  </a:lnTo>
                  <a:lnTo>
                    <a:pt x="1109" y="146"/>
                  </a:lnTo>
                  <a:lnTo>
                    <a:pt x="1062" y="145"/>
                  </a:lnTo>
                  <a:lnTo>
                    <a:pt x="1016" y="144"/>
                  </a:lnTo>
                  <a:lnTo>
                    <a:pt x="969" y="143"/>
                  </a:lnTo>
                  <a:lnTo>
                    <a:pt x="923" y="142"/>
                  </a:lnTo>
                  <a:lnTo>
                    <a:pt x="876" y="141"/>
                  </a:lnTo>
                  <a:lnTo>
                    <a:pt x="831" y="141"/>
                  </a:lnTo>
                  <a:lnTo>
                    <a:pt x="785" y="140"/>
                  </a:lnTo>
                  <a:lnTo>
                    <a:pt x="741" y="140"/>
                  </a:lnTo>
                  <a:lnTo>
                    <a:pt x="696" y="140"/>
                  </a:lnTo>
                  <a:lnTo>
                    <a:pt x="652" y="140"/>
                  </a:lnTo>
                  <a:lnTo>
                    <a:pt x="609" y="141"/>
                  </a:lnTo>
                  <a:lnTo>
                    <a:pt x="566" y="141"/>
                  </a:lnTo>
                  <a:lnTo>
                    <a:pt x="524" y="142"/>
                  </a:lnTo>
                  <a:lnTo>
                    <a:pt x="482" y="143"/>
                  </a:lnTo>
                  <a:lnTo>
                    <a:pt x="447" y="144"/>
                  </a:lnTo>
                  <a:lnTo>
                    <a:pt x="411" y="145"/>
                  </a:lnTo>
                  <a:lnTo>
                    <a:pt x="377" y="146"/>
                  </a:lnTo>
                  <a:lnTo>
                    <a:pt x="344" y="149"/>
                  </a:lnTo>
                  <a:lnTo>
                    <a:pt x="311" y="151"/>
                  </a:lnTo>
                  <a:lnTo>
                    <a:pt x="278" y="153"/>
                  </a:lnTo>
                  <a:lnTo>
                    <a:pt x="247" y="156"/>
                  </a:lnTo>
                  <a:lnTo>
                    <a:pt x="216" y="159"/>
                  </a:lnTo>
                  <a:lnTo>
                    <a:pt x="186" y="164"/>
                  </a:lnTo>
                  <a:lnTo>
                    <a:pt x="156" y="169"/>
                  </a:lnTo>
                  <a:lnTo>
                    <a:pt x="128" y="174"/>
                  </a:lnTo>
                  <a:lnTo>
                    <a:pt x="100" y="180"/>
                  </a:lnTo>
                  <a:lnTo>
                    <a:pt x="74" y="186"/>
                  </a:lnTo>
                  <a:lnTo>
                    <a:pt x="48" y="194"/>
                  </a:lnTo>
                  <a:lnTo>
                    <a:pt x="23" y="202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968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6" name="Freeform 2186"/>
            <p:cNvSpPr>
              <a:spLocks/>
            </p:cNvSpPr>
            <p:nvPr/>
          </p:nvSpPr>
          <p:spPr bwMode="auto">
            <a:xfrm>
              <a:off x="1868488" y="4935538"/>
              <a:ext cx="511175" cy="55563"/>
            </a:xfrm>
            <a:custGeom>
              <a:avLst/>
              <a:gdLst>
                <a:gd name="T0" fmla="*/ 841717 w 1930"/>
                <a:gd name="T1" fmla="*/ 14271677 h 208"/>
                <a:gd name="T2" fmla="*/ 2455229 w 1930"/>
                <a:gd name="T3" fmla="*/ 13129964 h 208"/>
                <a:gd name="T4" fmla="*/ 4208851 w 1930"/>
                <a:gd name="T5" fmla="*/ 11988252 h 208"/>
                <a:gd name="T6" fmla="*/ 5962737 w 1930"/>
                <a:gd name="T7" fmla="*/ 10846539 h 208"/>
                <a:gd name="T8" fmla="*/ 7926921 w 1930"/>
                <a:gd name="T9" fmla="*/ 9633502 h 208"/>
                <a:gd name="T10" fmla="*/ 9961291 w 1930"/>
                <a:gd name="T11" fmla="*/ 8491522 h 208"/>
                <a:gd name="T12" fmla="*/ 12205958 w 1930"/>
                <a:gd name="T13" fmla="*/ 7278486 h 208"/>
                <a:gd name="T14" fmla="*/ 14591000 w 1930"/>
                <a:gd name="T15" fmla="*/ 6065449 h 208"/>
                <a:gd name="T16" fmla="*/ 19641833 w 1930"/>
                <a:gd name="T17" fmla="*/ 4781089 h 208"/>
                <a:gd name="T18" fmla="*/ 26937333 w 1930"/>
                <a:gd name="T19" fmla="*/ 3639377 h 208"/>
                <a:gd name="T20" fmla="*/ 34022537 w 1930"/>
                <a:gd name="T21" fmla="*/ 2711635 h 208"/>
                <a:gd name="T22" fmla="*/ 40967366 w 1930"/>
                <a:gd name="T23" fmla="*/ 1855217 h 208"/>
                <a:gd name="T24" fmla="*/ 47912194 w 1930"/>
                <a:gd name="T25" fmla="*/ 1141713 h 208"/>
                <a:gd name="T26" fmla="*/ 54646462 w 1930"/>
                <a:gd name="T27" fmla="*/ 642180 h 208"/>
                <a:gd name="T28" fmla="*/ 61380729 w 1930"/>
                <a:gd name="T29" fmla="*/ 213971 h 208"/>
                <a:gd name="T30" fmla="*/ 68045073 w 1930"/>
                <a:gd name="T31" fmla="*/ 0 h 208"/>
                <a:gd name="T32" fmla="*/ 74709153 w 1930"/>
                <a:gd name="T33" fmla="*/ 0 h 208"/>
                <a:gd name="T34" fmla="*/ 81443685 w 1930"/>
                <a:gd name="T35" fmla="*/ 71324 h 208"/>
                <a:gd name="T36" fmla="*/ 88177952 w 1930"/>
                <a:gd name="T37" fmla="*/ 356885 h 208"/>
                <a:gd name="T38" fmla="*/ 94982407 w 1930"/>
                <a:gd name="T39" fmla="*/ 856418 h 208"/>
                <a:gd name="T40" fmla="*/ 101786861 w 1930"/>
                <a:gd name="T41" fmla="*/ 1427275 h 208"/>
                <a:gd name="T42" fmla="*/ 108872064 w 1930"/>
                <a:gd name="T43" fmla="*/ 2212102 h 208"/>
                <a:gd name="T44" fmla="*/ 115957003 w 1930"/>
                <a:gd name="T45" fmla="*/ 3211167 h 208"/>
                <a:gd name="T46" fmla="*/ 123252768 w 1930"/>
                <a:gd name="T47" fmla="*/ 4352880 h 208"/>
                <a:gd name="T48" fmla="*/ 128654272 w 1930"/>
                <a:gd name="T49" fmla="*/ 5851478 h 208"/>
                <a:gd name="T50" fmla="*/ 131179688 w 1930"/>
                <a:gd name="T51" fmla="*/ 8134904 h 208"/>
                <a:gd name="T52" fmla="*/ 133143872 w 1930"/>
                <a:gd name="T53" fmla="*/ 10489653 h 208"/>
                <a:gd name="T54" fmla="*/ 134617009 w 1930"/>
                <a:gd name="T55" fmla="*/ 12630432 h 208"/>
                <a:gd name="T56" fmla="*/ 132582639 w 1930"/>
                <a:gd name="T57" fmla="*/ 13129964 h 208"/>
                <a:gd name="T58" fmla="*/ 126830198 w 1930"/>
                <a:gd name="T59" fmla="*/ 12487784 h 208"/>
                <a:gd name="T60" fmla="*/ 121007836 w 1930"/>
                <a:gd name="T61" fmla="*/ 11845604 h 208"/>
                <a:gd name="T62" fmla="*/ 114974911 w 1930"/>
                <a:gd name="T63" fmla="*/ 11203157 h 208"/>
                <a:gd name="T64" fmla="*/ 108872064 w 1930"/>
                <a:gd name="T65" fmla="*/ 10703624 h 208"/>
                <a:gd name="T66" fmla="*/ 102628843 w 1930"/>
                <a:gd name="T67" fmla="*/ 10204359 h 208"/>
                <a:gd name="T68" fmla="*/ 96385357 w 1930"/>
                <a:gd name="T69" fmla="*/ 9776150 h 208"/>
                <a:gd name="T70" fmla="*/ 90212323 w 1930"/>
                <a:gd name="T71" fmla="*/ 9419264 h 208"/>
                <a:gd name="T72" fmla="*/ 83898914 w 1930"/>
                <a:gd name="T73" fmla="*/ 9062379 h 208"/>
                <a:gd name="T74" fmla="*/ 77655428 w 1930"/>
                <a:gd name="T75" fmla="*/ 8848408 h 208"/>
                <a:gd name="T76" fmla="*/ 71482394 w 1930"/>
                <a:gd name="T77" fmla="*/ 8634437 h 208"/>
                <a:gd name="T78" fmla="*/ 65449470 w 1930"/>
                <a:gd name="T79" fmla="*/ 8563113 h 208"/>
                <a:gd name="T80" fmla="*/ 59416545 w 1930"/>
                <a:gd name="T81" fmla="*/ 8491522 h 208"/>
                <a:gd name="T82" fmla="*/ 53594183 w 1930"/>
                <a:gd name="T83" fmla="*/ 8491522 h 208"/>
                <a:gd name="T84" fmla="*/ 47982382 w 1930"/>
                <a:gd name="T85" fmla="*/ 8491522 h 208"/>
                <a:gd name="T86" fmla="*/ 42510690 w 1930"/>
                <a:gd name="T87" fmla="*/ 8634437 h 208"/>
                <a:gd name="T88" fmla="*/ 36898624 w 1930"/>
                <a:gd name="T89" fmla="*/ 8777084 h 208"/>
                <a:gd name="T90" fmla="*/ 31146449 w 1930"/>
                <a:gd name="T91" fmla="*/ 9062379 h 208"/>
                <a:gd name="T92" fmla="*/ 25674758 w 1930"/>
                <a:gd name="T93" fmla="*/ 9490588 h 208"/>
                <a:gd name="T94" fmla="*/ 20413628 w 1930"/>
                <a:gd name="T95" fmla="*/ 9990121 h 208"/>
                <a:gd name="T96" fmla="*/ 15362795 w 1930"/>
                <a:gd name="T97" fmla="*/ 10703624 h 208"/>
                <a:gd name="T98" fmla="*/ 10592447 w 1930"/>
                <a:gd name="T99" fmla="*/ 11631366 h 208"/>
                <a:gd name="T100" fmla="*/ 6173034 w 1930"/>
                <a:gd name="T101" fmla="*/ 12773079 h 208"/>
                <a:gd name="T102" fmla="*/ 1964183 w 1930"/>
                <a:gd name="T103" fmla="*/ 14057706 h 2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30"/>
                <a:gd name="T157" fmla="*/ 0 h 208"/>
                <a:gd name="T158" fmla="*/ 1930 w 1930"/>
                <a:gd name="T159" fmla="*/ 208 h 20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30" h="208">
                  <a:moveTo>
                    <a:pt x="0" y="208"/>
                  </a:moveTo>
                  <a:lnTo>
                    <a:pt x="12" y="200"/>
                  </a:lnTo>
                  <a:lnTo>
                    <a:pt x="23" y="192"/>
                  </a:lnTo>
                  <a:lnTo>
                    <a:pt x="35" y="184"/>
                  </a:lnTo>
                  <a:lnTo>
                    <a:pt x="47" y="176"/>
                  </a:lnTo>
                  <a:lnTo>
                    <a:pt x="60" y="168"/>
                  </a:lnTo>
                  <a:lnTo>
                    <a:pt x="73" y="160"/>
                  </a:lnTo>
                  <a:lnTo>
                    <a:pt x="85" y="152"/>
                  </a:lnTo>
                  <a:lnTo>
                    <a:pt x="99" y="143"/>
                  </a:lnTo>
                  <a:lnTo>
                    <a:pt x="113" y="135"/>
                  </a:lnTo>
                  <a:lnTo>
                    <a:pt x="127" y="127"/>
                  </a:lnTo>
                  <a:lnTo>
                    <a:pt x="142" y="119"/>
                  </a:lnTo>
                  <a:lnTo>
                    <a:pt x="158" y="110"/>
                  </a:lnTo>
                  <a:lnTo>
                    <a:pt x="174" y="102"/>
                  </a:lnTo>
                  <a:lnTo>
                    <a:pt x="191" y="93"/>
                  </a:lnTo>
                  <a:lnTo>
                    <a:pt x="208" y="85"/>
                  </a:lnTo>
                  <a:lnTo>
                    <a:pt x="226" y="76"/>
                  </a:lnTo>
                  <a:lnTo>
                    <a:pt x="280" y="67"/>
                  </a:lnTo>
                  <a:lnTo>
                    <a:pt x="331" y="59"/>
                  </a:lnTo>
                  <a:lnTo>
                    <a:pt x="384" y="51"/>
                  </a:lnTo>
                  <a:lnTo>
                    <a:pt x="435" y="44"/>
                  </a:lnTo>
                  <a:lnTo>
                    <a:pt x="485" y="38"/>
                  </a:lnTo>
                  <a:lnTo>
                    <a:pt x="535" y="31"/>
                  </a:lnTo>
                  <a:lnTo>
                    <a:pt x="584" y="26"/>
                  </a:lnTo>
                  <a:lnTo>
                    <a:pt x="634" y="20"/>
                  </a:lnTo>
                  <a:lnTo>
                    <a:pt x="683" y="16"/>
                  </a:lnTo>
                  <a:lnTo>
                    <a:pt x="731" y="12"/>
                  </a:lnTo>
                  <a:lnTo>
                    <a:pt x="779" y="9"/>
                  </a:lnTo>
                  <a:lnTo>
                    <a:pt x="827" y="5"/>
                  </a:lnTo>
                  <a:lnTo>
                    <a:pt x="875" y="3"/>
                  </a:lnTo>
                  <a:lnTo>
                    <a:pt x="923" y="1"/>
                  </a:lnTo>
                  <a:lnTo>
                    <a:pt x="970" y="0"/>
                  </a:lnTo>
                  <a:lnTo>
                    <a:pt x="1018" y="0"/>
                  </a:lnTo>
                  <a:lnTo>
                    <a:pt x="1065" y="0"/>
                  </a:lnTo>
                  <a:lnTo>
                    <a:pt x="1114" y="0"/>
                  </a:lnTo>
                  <a:lnTo>
                    <a:pt x="1161" y="1"/>
                  </a:lnTo>
                  <a:lnTo>
                    <a:pt x="1209" y="3"/>
                  </a:lnTo>
                  <a:lnTo>
                    <a:pt x="1257" y="5"/>
                  </a:lnTo>
                  <a:lnTo>
                    <a:pt x="1305" y="8"/>
                  </a:lnTo>
                  <a:lnTo>
                    <a:pt x="1354" y="12"/>
                  </a:lnTo>
                  <a:lnTo>
                    <a:pt x="1402" y="15"/>
                  </a:lnTo>
                  <a:lnTo>
                    <a:pt x="1451" y="20"/>
                  </a:lnTo>
                  <a:lnTo>
                    <a:pt x="1501" y="26"/>
                  </a:lnTo>
                  <a:lnTo>
                    <a:pt x="1552" y="31"/>
                  </a:lnTo>
                  <a:lnTo>
                    <a:pt x="1602" y="38"/>
                  </a:lnTo>
                  <a:lnTo>
                    <a:pt x="1653" y="45"/>
                  </a:lnTo>
                  <a:lnTo>
                    <a:pt x="1705" y="52"/>
                  </a:lnTo>
                  <a:lnTo>
                    <a:pt x="1757" y="61"/>
                  </a:lnTo>
                  <a:lnTo>
                    <a:pt x="1810" y="70"/>
                  </a:lnTo>
                  <a:lnTo>
                    <a:pt x="1834" y="82"/>
                  </a:lnTo>
                  <a:lnTo>
                    <a:pt x="1853" y="97"/>
                  </a:lnTo>
                  <a:lnTo>
                    <a:pt x="1870" y="114"/>
                  </a:lnTo>
                  <a:lnTo>
                    <a:pt x="1885" y="130"/>
                  </a:lnTo>
                  <a:lnTo>
                    <a:pt x="1898" y="147"/>
                  </a:lnTo>
                  <a:lnTo>
                    <a:pt x="1909" y="162"/>
                  </a:lnTo>
                  <a:lnTo>
                    <a:pt x="1919" y="177"/>
                  </a:lnTo>
                  <a:lnTo>
                    <a:pt x="1930" y="190"/>
                  </a:lnTo>
                  <a:lnTo>
                    <a:pt x="1890" y="184"/>
                  </a:lnTo>
                  <a:lnTo>
                    <a:pt x="1850" y="180"/>
                  </a:lnTo>
                  <a:lnTo>
                    <a:pt x="1808" y="175"/>
                  </a:lnTo>
                  <a:lnTo>
                    <a:pt x="1767" y="170"/>
                  </a:lnTo>
                  <a:lnTo>
                    <a:pt x="1725" y="166"/>
                  </a:lnTo>
                  <a:lnTo>
                    <a:pt x="1682" y="162"/>
                  </a:lnTo>
                  <a:lnTo>
                    <a:pt x="1639" y="157"/>
                  </a:lnTo>
                  <a:lnTo>
                    <a:pt x="1596" y="153"/>
                  </a:lnTo>
                  <a:lnTo>
                    <a:pt x="1552" y="150"/>
                  </a:lnTo>
                  <a:lnTo>
                    <a:pt x="1508" y="147"/>
                  </a:lnTo>
                  <a:lnTo>
                    <a:pt x="1463" y="143"/>
                  </a:lnTo>
                  <a:lnTo>
                    <a:pt x="1419" y="140"/>
                  </a:lnTo>
                  <a:lnTo>
                    <a:pt x="1374" y="137"/>
                  </a:lnTo>
                  <a:lnTo>
                    <a:pt x="1329" y="135"/>
                  </a:lnTo>
                  <a:lnTo>
                    <a:pt x="1286" y="132"/>
                  </a:lnTo>
                  <a:lnTo>
                    <a:pt x="1241" y="130"/>
                  </a:lnTo>
                  <a:lnTo>
                    <a:pt x="1196" y="127"/>
                  </a:lnTo>
                  <a:lnTo>
                    <a:pt x="1152" y="125"/>
                  </a:lnTo>
                  <a:lnTo>
                    <a:pt x="1107" y="124"/>
                  </a:lnTo>
                  <a:lnTo>
                    <a:pt x="1063" y="123"/>
                  </a:lnTo>
                  <a:lnTo>
                    <a:pt x="1019" y="121"/>
                  </a:lnTo>
                  <a:lnTo>
                    <a:pt x="976" y="120"/>
                  </a:lnTo>
                  <a:lnTo>
                    <a:pt x="933" y="120"/>
                  </a:lnTo>
                  <a:lnTo>
                    <a:pt x="890" y="119"/>
                  </a:lnTo>
                  <a:lnTo>
                    <a:pt x="847" y="119"/>
                  </a:lnTo>
                  <a:lnTo>
                    <a:pt x="806" y="119"/>
                  </a:lnTo>
                  <a:lnTo>
                    <a:pt x="764" y="119"/>
                  </a:lnTo>
                  <a:lnTo>
                    <a:pt x="723" y="119"/>
                  </a:lnTo>
                  <a:lnTo>
                    <a:pt x="684" y="119"/>
                  </a:lnTo>
                  <a:lnTo>
                    <a:pt x="644" y="120"/>
                  </a:lnTo>
                  <a:lnTo>
                    <a:pt x="606" y="121"/>
                  </a:lnTo>
                  <a:lnTo>
                    <a:pt x="567" y="122"/>
                  </a:lnTo>
                  <a:lnTo>
                    <a:pt x="526" y="123"/>
                  </a:lnTo>
                  <a:lnTo>
                    <a:pt x="485" y="125"/>
                  </a:lnTo>
                  <a:lnTo>
                    <a:pt x="444" y="127"/>
                  </a:lnTo>
                  <a:lnTo>
                    <a:pt x="405" y="130"/>
                  </a:lnTo>
                  <a:lnTo>
                    <a:pt x="366" y="133"/>
                  </a:lnTo>
                  <a:lnTo>
                    <a:pt x="328" y="136"/>
                  </a:lnTo>
                  <a:lnTo>
                    <a:pt x="291" y="140"/>
                  </a:lnTo>
                  <a:lnTo>
                    <a:pt x="254" y="145"/>
                  </a:lnTo>
                  <a:lnTo>
                    <a:pt x="219" y="150"/>
                  </a:lnTo>
                  <a:lnTo>
                    <a:pt x="185" y="156"/>
                  </a:lnTo>
                  <a:lnTo>
                    <a:pt x="151" y="163"/>
                  </a:lnTo>
                  <a:lnTo>
                    <a:pt x="119" y="170"/>
                  </a:lnTo>
                  <a:lnTo>
                    <a:pt x="88" y="179"/>
                  </a:lnTo>
                  <a:lnTo>
                    <a:pt x="57" y="187"/>
                  </a:lnTo>
                  <a:lnTo>
                    <a:pt x="28" y="197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A09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7" name="Freeform 2187"/>
            <p:cNvSpPr>
              <a:spLocks/>
            </p:cNvSpPr>
            <p:nvPr/>
          </p:nvSpPr>
          <p:spPr bwMode="auto">
            <a:xfrm>
              <a:off x="1868488" y="4937125"/>
              <a:ext cx="508000" cy="53975"/>
            </a:xfrm>
            <a:custGeom>
              <a:avLst/>
              <a:gdLst>
                <a:gd name="T0" fmla="*/ 841019 w 1919"/>
                <a:gd name="T1" fmla="*/ 13593054 h 206"/>
                <a:gd name="T2" fmla="*/ 2592944 w 1919"/>
                <a:gd name="T3" fmla="*/ 12494688 h 206"/>
                <a:gd name="T4" fmla="*/ 4414756 w 1919"/>
                <a:gd name="T5" fmla="*/ 11396061 h 206"/>
                <a:gd name="T6" fmla="*/ 6306983 w 1919"/>
                <a:gd name="T7" fmla="*/ 10366344 h 206"/>
                <a:gd name="T8" fmla="*/ 8198945 w 1919"/>
                <a:gd name="T9" fmla="*/ 9267979 h 206"/>
                <a:gd name="T10" fmla="*/ 10231210 w 1919"/>
                <a:gd name="T11" fmla="*/ 8169614 h 206"/>
                <a:gd name="T12" fmla="*/ 12403777 w 1919"/>
                <a:gd name="T13" fmla="*/ 7002339 h 206"/>
                <a:gd name="T14" fmla="*/ 14716117 w 1919"/>
                <a:gd name="T15" fmla="*/ 5903974 h 206"/>
                <a:gd name="T16" fmla="*/ 19691817 w 1919"/>
                <a:gd name="T17" fmla="*/ 4736961 h 206"/>
                <a:gd name="T18" fmla="*/ 26979856 w 1919"/>
                <a:gd name="T19" fmla="*/ 3638596 h 206"/>
                <a:gd name="T20" fmla="*/ 34057707 w 1919"/>
                <a:gd name="T21" fmla="*/ 2677527 h 206"/>
                <a:gd name="T22" fmla="*/ 41065407 w 1919"/>
                <a:gd name="T23" fmla="*/ 1853491 h 206"/>
                <a:gd name="T24" fmla="*/ 47932805 w 1919"/>
                <a:gd name="T25" fmla="*/ 1167013 h 206"/>
                <a:gd name="T26" fmla="*/ 54730316 w 1919"/>
                <a:gd name="T27" fmla="*/ 686478 h 206"/>
                <a:gd name="T28" fmla="*/ 61457941 w 1919"/>
                <a:gd name="T29" fmla="*/ 274591 h 206"/>
                <a:gd name="T30" fmla="*/ 68115150 w 1919"/>
                <a:gd name="T31" fmla="*/ 68648 h 206"/>
                <a:gd name="T32" fmla="*/ 74842510 w 1919"/>
                <a:gd name="T33" fmla="*/ 0 h 206"/>
                <a:gd name="T34" fmla="*/ 81569870 w 1919"/>
                <a:gd name="T35" fmla="*/ 68648 h 206"/>
                <a:gd name="T36" fmla="*/ 88297495 w 1919"/>
                <a:gd name="T37" fmla="*/ 411887 h 206"/>
                <a:gd name="T38" fmla="*/ 95024855 w 1919"/>
                <a:gd name="T39" fmla="*/ 823774 h 206"/>
                <a:gd name="T40" fmla="*/ 101892517 w 1919"/>
                <a:gd name="T41" fmla="*/ 1304308 h 206"/>
                <a:gd name="T42" fmla="*/ 108900217 w 1919"/>
                <a:gd name="T43" fmla="*/ 2128082 h 206"/>
                <a:gd name="T44" fmla="*/ 115978068 w 1919"/>
                <a:gd name="T45" fmla="*/ 3020766 h 206"/>
                <a:gd name="T46" fmla="*/ 123335994 w 1919"/>
                <a:gd name="T47" fmla="*/ 4119131 h 206"/>
                <a:gd name="T48" fmla="*/ 128381580 w 1919"/>
                <a:gd name="T49" fmla="*/ 5629383 h 206"/>
                <a:gd name="T50" fmla="*/ 130624033 w 1919"/>
                <a:gd name="T51" fmla="*/ 7483136 h 206"/>
                <a:gd name="T52" fmla="*/ 132306072 w 1919"/>
                <a:gd name="T53" fmla="*/ 9542570 h 206"/>
                <a:gd name="T54" fmla="*/ 133847808 w 1919"/>
                <a:gd name="T55" fmla="*/ 11464709 h 206"/>
                <a:gd name="T56" fmla="*/ 131955581 w 1919"/>
                <a:gd name="T57" fmla="*/ 11876858 h 206"/>
                <a:gd name="T58" fmla="*/ 126699806 w 1919"/>
                <a:gd name="T59" fmla="*/ 11121470 h 206"/>
                <a:gd name="T60" fmla="*/ 121233843 w 1919"/>
                <a:gd name="T61" fmla="*/ 10366344 h 206"/>
                <a:gd name="T62" fmla="*/ 115627577 w 1919"/>
                <a:gd name="T63" fmla="*/ 9679866 h 206"/>
                <a:gd name="T64" fmla="*/ 109951425 w 1919"/>
                <a:gd name="T65" fmla="*/ 9130683 h 206"/>
                <a:gd name="T66" fmla="*/ 104204857 w 1919"/>
                <a:gd name="T67" fmla="*/ 8581501 h 206"/>
                <a:gd name="T68" fmla="*/ 98318516 w 1919"/>
                <a:gd name="T69" fmla="*/ 8100966 h 206"/>
                <a:gd name="T70" fmla="*/ 92431910 w 1919"/>
                <a:gd name="T71" fmla="*/ 7757727 h 206"/>
                <a:gd name="T72" fmla="*/ 86545570 w 1919"/>
                <a:gd name="T73" fmla="*/ 7345840 h 206"/>
                <a:gd name="T74" fmla="*/ 80729115 w 1919"/>
                <a:gd name="T75" fmla="*/ 7071249 h 206"/>
                <a:gd name="T76" fmla="*/ 74982812 w 1919"/>
                <a:gd name="T77" fmla="*/ 6865044 h 206"/>
                <a:gd name="T78" fmla="*/ 69236509 w 1919"/>
                <a:gd name="T79" fmla="*/ 6727748 h 206"/>
                <a:gd name="T80" fmla="*/ 63700394 w 1919"/>
                <a:gd name="T81" fmla="*/ 6659100 h 206"/>
                <a:gd name="T82" fmla="*/ 58304317 w 1919"/>
                <a:gd name="T83" fmla="*/ 6659100 h 206"/>
                <a:gd name="T84" fmla="*/ 53188579 w 1919"/>
                <a:gd name="T85" fmla="*/ 6727748 h 206"/>
                <a:gd name="T86" fmla="*/ 48142993 w 1919"/>
                <a:gd name="T87" fmla="*/ 6865044 h 206"/>
                <a:gd name="T88" fmla="*/ 42396690 w 1919"/>
                <a:gd name="T89" fmla="*/ 7071249 h 206"/>
                <a:gd name="T90" fmla="*/ 35879518 w 1919"/>
                <a:gd name="T91" fmla="*/ 7345840 h 206"/>
                <a:gd name="T92" fmla="*/ 29572536 w 1919"/>
                <a:gd name="T93" fmla="*/ 7895023 h 206"/>
                <a:gd name="T94" fmla="*/ 23476006 w 1919"/>
                <a:gd name="T95" fmla="*/ 8512853 h 206"/>
                <a:gd name="T96" fmla="*/ 17659552 w 1919"/>
                <a:gd name="T97" fmla="*/ 9405275 h 206"/>
                <a:gd name="T98" fmla="*/ 12193324 w 1919"/>
                <a:gd name="T99" fmla="*/ 10434992 h 206"/>
                <a:gd name="T100" fmla="*/ 7007700 w 1919"/>
                <a:gd name="T101" fmla="*/ 11739300 h 206"/>
                <a:gd name="T102" fmla="*/ 2242453 w 1919"/>
                <a:gd name="T103" fmla="*/ 13249814 h 20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19"/>
                <a:gd name="T157" fmla="*/ 0 h 206"/>
                <a:gd name="T158" fmla="*/ 1919 w 1919"/>
                <a:gd name="T159" fmla="*/ 206 h 20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19" h="206">
                  <a:moveTo>
                    <a:pt x="0" y="206"/>
                  </a:moveTo>
                  <a:lnTo>
                    <a:pt x="12" y="198"/>
                  </a:lnTo>
                  <a:lnTo>
                    <a:pt x="24" y="190"/>
                  </a:lnTo>
                  <a:lnTo>
                    <a:pt x="37" y="182"/>
                  </a:lnTo>
                  <a:lnTo>
                    <a:pt x="50" y="175"/>
                  </a:lnTo>
                  <a:lnTo>
                    <a:pt x="63" y="166"/>
                  </a:lnTo>
                  <a:lnTo>
                    <a:pt x="76" y="159"/>
                  </a:lnTo>
                  <a:lnTo>
                    <a:pt x="90" y="151"/>
                  </a:lnTo>
                  <a:lnTo>
                    <a:pt x="102" y="143"/>
                  </a:lnTo>
                  <a:lnTo>
                    <a:pt x="117" y="135"/>
                  </a:lnTo>
                  <a:lnTo>
                    <a:pt x="131" y="127"/>
                  </a:lnTo>
                  <a:lnTo>
                    <a:pt x="146" y="119"/>
                  </a:lnTo>
                  <a:lnTo>
                    <a:pt x="161" y="110"/>
                  </a:lnTo>
                  <a:lnTo>
                    <a:pt x="177" y="102"/>
                  </a:lnTo>
                  <a:lnTo>
                    <a:pt x="193" y="94"/>
                  </a:lnTo>
                  <a:lnTo>
                    <a:pt x="210" y="86"/>
                  </a:lnTo>
                  <a:lnTo>
                    <a:pt x="228" y="77"/>
                  </a:lnTo>
                  <a:lnTo>
                    <a:pt x="281" y="69"/>
                  </a:lnTo>
                  <a:lnTo>
                    <a:pt x="332" y="60"/>
                  </a:lnTo>
                  <a:lnTo>
                    <a:pt x="385" y="53"/>
                  </a:lnTo>
                  <a:lnTo>
                    <a:pt x="436" y="45"/>
                  </a:lnTo>
                  <a:lnTo>
                    <a:pt x="486" y="39"/>
                  </a:lnTo>
                  <a:lnTo>
                    <a:pt x="536" y="32"/>
                  </a:lnTo>
                  <a:lnTo>
                    <a:pt x="586" y="27"/>
                  </a:lnTo>
                  <a:lnTo>
                    <a:pt x="635" y="22"/>
                  </a:lnTo>
                  <a:lnTo>
                    <a:pt x="684" y="17"/>
                  </a:lnTo>
                  <a:lnTo>
                    <a:pt x="733" y="13"/>
                  </a:lnTo>
                  <a:lnTo>
                    <a:pt x="781" y="10"/>
                  </a:lnTo>
                  <a:lnTo>
                    <a:pt x="829" y="7"/>
                  </a:lnTo>
                  <a:lnTo>
                    <a:pt x="877" y="4"/>
                  </a:lnTo>
                  <a:lnTo>
                    <a:pt x="925" y="2"/>
                  </a:lnTo>
                  <a:lnTo>
                    <a:pt x="972" y="1"/>
                  </a:lnTo>
                  <a:lnTo>
                    <a:pt x="1021" y="0"/>
                  </a:lnTo>
                  <a:lnTo>
                    <a:pt x="1068" y="0"/>
                  </a:lnTo>
                  <a:lnTo>
                    <a:pt x="1116" y="0"/>
                  </a:lnTo>
                  <a:lnTo>
                    <a:pt x="1164" y="1"/>
                  </a:lnTo>
                  <a:lnTo>
                    <a:pt x="1212" y="3"/>
                  </a:lnTo>
                  <a:lnTo>
                    <a:pt x="1260" y="6"/>
                  </a:lnTo>
                  <a:lnTo>
                    <a:pt x="1308" y="8"/>
                  </a:lnTo>
                  <a:lnTo>
                    <a:pt x="1356" y="12"/>
                  </a:lnTo>
                  <a:lnTo>
                    <a:pt x="1405" y="15"/>
                  </a:lnTo>
                  <a:lnTo>
                    <a:pt x="1454" y="19"/>
                  </a:lnTo>
                  <a:lnTo>
                    <a:pt x="1505" y="25"/>
                  </a:lnTo>
                  <a:lnTo>
                    <a:pt x="1554" y="31"/>
                  </a:lnTo>
                  <a:lnTo>
                    <a:pt x="1605" y="38"/>
                  </a:lnTo>
                  <a:lnTo>
                    <a:pt x="1655" y="44"/>
                  </a:lnTo>
                  <a:lnTo>
                    <a:pt x="1708" y="52"/>
                  </a:lnTo>
                  <a:lnTo>
                    <a:pt x="1760" y="60"/>
                  </a:lnTo>
                  <a:lnTo>
                    <a:pt x="1812" y="69"/>
                  </a:lnTo>
                  <a:lnTo>
                    <a:pt x="1832" y="82"/>
                  </a:lnTo>
                  <a:lnTo>
                    <a:pt x="1849" y="94"/>
                  </a:lnTo>
                  <a:lnTo>
                    <a:pt x="1864" y="109"/>
                  </a:lnTo>
                  <a:lnTo>
                    <a:pt x="1878" y="124"/>
                  </a:lnTo>
                  <a:lnTo>
                    <a:pt x="1888" y="139"/>
                  </a:lnTo>
                  <a:lnTo>
                    <a:pt x="1899" y="153"/>
                  </a:lnTo>
                  <a:lnTo>
                    <a:pt x="1910" y="167"/>
                  </a:lnTo>
                  <a:lnTo>
                    <a:pt x="1919" y="179"/>
                  </a:lnTo>
                  <a:lnTo>
                    <a:pt x="1883" y="173"/>
                  </a:lnTo>
                  <a:lnTo>
                    <a:pt x="1846" y="167"/>
                  </a:lnTo>
                  <a:lnTo>
                    <a:pt x="1808" y="162"/>
                  </a:lnTo>
                  <a:lnTo>
                    <a:pt x="1770" y="156"/>
                  </a:lnTo>
                  <a:lnTo>
                    <a:pt x="1730" y="151"/>
                  </a:lnTo>
                  <a:lnTo>
                    <a:pt x="1691" y="147"/>
                  </a:lnTo>
                  <a:lnTo>
                    <a:pt x="1650" y="141"/>
                  </a:lnTo>
                  <a:lnTo>
                    <a:pt x="1610" y="137"/>
                  </a:lnTo>
                  <a:lnTo>
                    <a:pt x="1569" y="133"/>
                  </a:lnTo>
                  <a:lnTo>
                    <a:pt x="1528" y="129"/>
                  </a:lnTo>
                  <a:lnTo>
                    <a:pt x="1487" y="125"/>
                  </a:lnTo>
                  <a:lnTo>
                    <a:pt x="1445" y="122"/>
                  </a:lnTo>
                  <a:lnTo>
                    <a:pt x="1403" y="118"/>
                  </a:lnTo>
                  <a:lnTo>
                    <a:pt x="1361" y="116"/>
                  </a:lnTo>
                  <a:lnTo>
                    <a:pt x="1319" y="113"/>
                  </a:lnTo>
                  <a:lnTo>
                    <a:pt x="1277" y="109"/>
                  </a:lnTo>
                  <a:lnTo>
                    <a:pt x="1235" y="107"/>
                  </a:lnTo>
                  <a:lnTo>
                    <a:pt x="1194" y="105"/>
                  </a:lnTo>
                  <a:lnTo>
                    <a:pt x="1152" y="103"/>
                  </a:lnTo>
                  <a:lnTo>
                    <a:pt x="1111" y="102"/>
                  </a:lnTo>
                  <a:lnTo>
                    <a:pt x="1070" y="100"/>
                  </a:lnTo>
                  <a:lnTo>
                    <a:pt x="1029" y="99"/>
                  </a:lnTo>
                  <a:lnTo>
                    <a:pt x="988" y="98"/>
                  </a:lnTo>
                  <a:lnTo>
                    <a:pt x="949" y="98"/>
                  </a:lnTo>
                  <a:lnTo>
                    <a:pt x="909" y="97"/>
                  </a:lnTo>
                  <a:lnTo>
                    <a:pt x="871" y="97"/>
                  </a:lnTo>
                  <a:lnTo>
                    <a:pt x="832" y="97"/>
                  </a:lnTo>
                  <a:lnTo>
                    <a:pt x="795" y="97"/>
                  </a:lnTo>
                  <a:lnTo>
                    <a:pt x="759" y="98"/>
                  </a:lnTo>
                  <a:lnTo>
                    <a:pt x="722" y="99"/>
                  </a:lnTo>
                  <a:lnTo>
                    <a:pt x="687" y="100"/>
                  </a:lnTo>
                  <a:lnTo>
                    <a:pt x="653" y="101"/>
                  </a:lnTo>
                  <a:lnTo>
                    <a:pt x="605" y="103"/>
                  </a:lnTo>
                  <a:lnTo>
                    <a:pt x="558" y="105"/>
                  </a:lnTo>
                  <a:lnTo>
                    <a:pt x="512" y="107"/>
                  </a:lnTo>
                  <a:lnTo>
                    <a:pt x="466" y="112"/>
                  </a:lnTo>
                  <a:lnTo>
                    <a:pt x="422" y="115"/>
                  </a:lnTo>
                  <a:lnTo>
                    <a:pt x="378" y="119"/>
                  </a:lnTo>
                  <a:lnTo>
                    <a:pt x="335" y="124"/>
                  </a:lnTo>
                  <a:lnTo>
                    <a:pt x="293" y="131"/>
                  </a:lnTo>
                  <a:lnTo>
                    <a:pt x="252" y="137"/>
                  </a:lnTo>
                  <a:lnTo>
                    <a:pt x="213" y="145"/>
                  </a:lnTo>
                  <a:lnTo>
                    <a:pt x="174" y="152"/>
                  </a:lnTo>
                  <a:lnTo>
                    <a:pt x="137" y="161"/>
                  </a:lnTo>
                  <a:lnTo>
                    <a:pt x="100" y="171"/>
                  </a:lnTo>
                  <a:lnTo>
                    <a:pt x="65" y="181"/>
                  </a:lnTo>
                  <a:lnTo>
                    <a:pt x="32" y="193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AA9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8" name="Freeform 2188"/>
            <p:cNvSpPr>
              <a:spLocks/>
            </p:cNvSpPr>
            <p:nvPr/>
          </p:nvSpPr>
          <p:spPr bwMode="auto">
            <a:xfrm>
              <a:off x="1868488" y="4937125"/>
              <a:ext cx="506413" cy="53975"/>
            </a:xfrm>
            <a:custGeom>
              <a:avLst/>
              <a:gdLst>
                <a:gd name="T0" fmla="*/ 913930 w 1910"/>
                <a:gd name="T1" fmla="*/ 13785694 h 203"/>
                <a:gd name="T2" fmla="*/ 2671262 w 1910"/>
                <a:gd name="T3" fmla="*/ 12725337 h 203"/>
                <a:gd name="T4" fmla="*/ 4569383 w 1910"/>
                <a:gd name="T5" fmla="*/ 11593990 h 203"/>
                <a:gd name="T6" fmla="*/ 6537765 w 1910"/>
                <a:gd name="T7" fmla="*/ 10533633 h 203"/>
                <a:gd name="T8" fmla="*/ 8506148 w 1910"/>
                <a:gd name="T9" fmla="*/ 9402551 h 203"/>
                <a:gd name="T10" fmla="*/ 10544791 w 1910"/>
                <a:gd name="T11" fmla="*/ 8271469 h 203"/>
                <a:gd name="T12" fmla="*/ 12583435 w 1910"/>
                <a:gd name="T13" fmla="*/ 7140387 h 203"/>
                <a:gd name="T14" fmla="*/ 14832863 w 1910"/>
                <a:gd name="T15" fmla="*/ 6009039 h 203"/>
                <a:gd name="T16" fmla="*/ 19753819 w 1910"/>
                <a:gd name="T17" fmla="*/ 4877957 h 203"/>
                <a:gd name="T18" fmla="*/ 27064726 w 1910"/>
                <a:gd name="T19" fmla="*/ 3746875 h 203"/>
                <a:gd name="T20" fmla="*/ 34164848 w 1910"/>
                <a:gd name="T21" fmla="*/ 2757245 h 203"/>
                <a:gd name="T22" fmla="*/ 41264971 w 1910"/>
                <a:gd name="T23" fmla="*/ 1908801 h 203"/>
                <a:gd name="T24" fmla="*/ 48083782 w 1910"/>
                <a:gd name="T25" fmla="*/ 1272534 h 203"/>
                <a:gd name="T26" fmla="*/ 54902858 w 1910"/>
                <a:gd name="T27" fmla="*/ 706993 h 203"/>
                <a:gd name="T28" fmla="*/ 61651408 w 1910"/>
                <a:gd name="T29" fmla="*/ 353363 h 203"/>
                <a:gd name="T30" fmla="*/ 68470219 w 1910"/>
                <a:gd name="T31" fmla="*/ 70726 h 203"/>
                <a:gd name="T32" fmla="*/ 75148508 w 1910"/>
                <a:gd name="T33" fmla="*/ 0 h 203"/>
                <a:gd name="T34" fmla="*/ 81897057 w 1910"/>
                <a:gd name="T35" fmla="*/ 70726 h 203"/>
                <a:gd name="T36" fmla="*/ 88645872 w 1910"/>
                <a:gd name="T37" fmla="*/ 424089 h 203"/>
                <a:gd name="T38" fmla="*/ 95464684 w 1910"/>
                <a:gd name="T39" fmla="*/ 848444 h 203"/>
                <a:gd name="T40" fmla="*/ 102424283 w 1910"/>
                <a:gd name="T41" fmla="*/ 1413985 h 203"/>
                <a:gd name="T42" fmla="*/ 109453879 w 1910"/>
                <a:gd name="T43" fmla="*/ 2191438 h 203"/>
                <a:gd name="T44" fmla="*/ 116624263 w 1910"/>
                <a:gd name="T45" fmla="*/ 3110608 h 203"/>
                <a:gd name="T46" fmla="*/ 123865173 w 1910"/>
                <a:gd name="T47" fmla="*/ 4241691 h 203"/>
                <a:gd name="T48" fmla="*/ 128785864 w 1910"/>
                <a:gd name="T49" fmla="*/ 5726402 h 203"/>
                <a:gd name="T50" fmla="*/ 130613723 w 1910"/>
                <a:gd name="T51" fmla="*/ 7423025 h 203"/>
                <a:gd name="T52" fmla="*/ 132230532 w 1910"/>
                <a:gd name="T53" fmla="*/ 9261100 h 203"/>
                <a:gd name="T54" fmla="*/ 133566296 w 1910"/>
                <a:gd name="T55" fmla="*/ 11028449 h 203"/>
                <a:gd name="T56" fmla="*/ 131949221 w 1910"/>
                <a:gd name="T57" fmla="*/ 11311352 h 203"/>
                <a:gd name="T58" fmla="*/ 127098792 w 1910"/>
                <a:gd name="T59" fmla="*/ 10392182 h 203"/>
                <a:gd name="T60" fmla="*/ 122107575 w 1910"/>
                <a:gd name="T61" fmla="*/ 9544003 h 203"/>
                <a:gd name="T62" fmla="*/ 116905574 w 1910"/>
                <a:gd name="T63" fmla="*/ 8837010 h 203"/>
                <a:gd name="T64" fmla="*/ 111563049 w 1910"/>
                <a:gd name="T65" fmla="*/ 8130018 h 203"/>
                <a:gd name="T66" fmla="*/ 106149998 w 1910"/>
                <a:gd name="T67" fmla="*/ 7493751 h 203"/>
                <a:gd name="T68" fmla="*/ 100666685 w 1910"/>
                <a:gd name="T69" fmla="*/ 6998936 h 203"/>
                <a:gd name="T70" fmla="*/ 95113111 w 1910"/>
                <a:gd name="T71" fmla="*/ 6504120 h 203"/>
                <a:gd name="T72" fmla="*/ 89630063 w 1910"/>
                <a:gd name="T73" fmla="*/ 6079765 h 203"/>
                <a:gd name="T74" fmla="*/ 84146751 w 1910"/>
                <a:gd name="T75" fmla="*/ 5797128 h 203"/>
                <a:gd name="T76" fmla="*/ 78733699 w 1910"/>
                <a:gd name="T77" fmla="*/ 5584950 h 203"/>
                <a:gd name="T78" fmla="*/ 73461436 w 1910"/>
                <a:gd name="T79" fmla="*/ 5302313 h 203"/>
                <a:gd name="T80" fmla="*/ 68259435 w 1910"/>
                <a:gd name="T81" fmla="*/ 5231587 h 203"/>
                <a:gd name="T82" fmla="*/ 63338479 w 1910"/>
                <a:gd name="T83" fmla="*/ 5231587 h 203"/>
                <a:gd name="T84" fmla="*/ 58628573 w 1910"/>
                <a:gd name="T85" fmla="*/ 5302313 h 203"/>
                <a:gd name="T86" fmla="*/ 54059190 w 1910"/>
                <a:gd name="T87" fmla="*/ 5443498 h 203"/>
                <a:gd name="T88" fmla="*/ 50052164 w 1910"/>
                <a:gd name="T89" fmla="*/ 5655676 h 203"/>
                <a:gd name="T90" fmla="*/ 46256188 w 1910"/>
                <a:gd name="T91" fmla="*/ 5867854 h 203"/>
                <a:gd name="T92" fmla="*/ 42530208 w 1910"/>
                <a:gd name="T93" fmla="*/ 6079765 h 203"/>
                <a:gd name="T94" fmla="*/ 38874754 w 1910"/>
                <a:gd name="T95" fmla="*/ 6291943 h 203"/>
                <a:gd name="T96" fmla="*/ 35289562 w 1910"/>
                <a:gd name="T97" fmla="*/ 6645306 h 203"/>
                <a:gd name="T98" fmla="*/ 31774632 w 1910"/>
                <a:gd name="T99" fmla="*/ 6998936 h 203"/>
                <a:gd name="T100" fmla="*/ 28329963 w 1910"/>
                <a:gd name="T101" fmla="*/ 7423025 h 203"/>
                <a:gd name="T102" fmla="*/ 25026082 w 1910"/>
                <a:gd name="T103" fmla="*/ 7917840 h 203"/>
                <a:gd name="T104" fmla="*/ 21722201 w 1910"/>
                <a:gd name="T105" fmla="*/ 8412921 h 203"/>
                <a:gd name="T106" fmla="*/ 18488317 w 1910"/>
                <a:gd name="T107" fmla="*/ 8978462 h 203"/>
                <a:gd name="T108" fmla="*/ 15395220 w 1910"/>
                <a:gd name="T109" fmla="*/ 9614729 h 203"/>
                <a:gd name="T110" fmla="*/ 12372385 w 1910"/>
                <a:gd name="T111" fmla="*/ 10321456 h 203"/>
                <a:gd name="T112" fmla="*/ 9490339 w 1910"/>
                <a:gd name="T113" fmla="*/ 11099174 h 203"/>
                <a:gd name="T114" fmla="*/ 6608027 w 1910"/>
                <a:gd name="T115" fmla="*/ 11876893 h 203"/>
                <a:gd name="T116" fmla="*/ 3866503 w 1910"/>
                <a:gd name="T117" fmla="*/ 12795797 h 203"/>
                <a:gd name="T118" fmla="*/ 1265237 w 1910"/>
                <a:gd name="T119" fmla="*/ 13785694 h 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10"/>
                <a:gd name="T181" fmla="*/ 0 h 203"/>
                <a:gd name="T182" fmla="*/ 1910 w 1910"/>
                <a:gd name="T183" fmla="*/ 203 h 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10" h="203">
                  <a:moveTo>
                    <a:pt x="0" y="203"/>
                  </a:moveTo>
                  <a:lnTo>
                    <a:pt x="13" y="195"/>
                  </a:lnTo>
                  <a:lnTo>
                    <a:pt x="26" y="188"/>
                  </a:lnTo>
                  <a:lnTo>
                    <a:pt x="38" y="180"/>
                  </a:lnTo>
                  <a:lnTo>
                    <a:pt x="52" y="172"/>
                  </a:lnTo>
                  <a:lnTo>
                    <a:pt x="65" y="164"/>
                  </a:lnTo>
                  <a:lnTo>
                    <a:pt x="79" y="157"/>
                  </a:lnTo>
                  <a:lnTo>
                    <a:pt x="93" y="149"/>
                  </a:lnTo>
                  <a:lnTo>
                    <a:pt x="107" y="141"/>
                  </a:lnTo>
                  <a:lnTo>
                    <a:pt x="121" y="133"/>
                  </a:lnTo>
                  <a:lnTo>
                    <a:pt x="135" y="126"/>
                  </a:lnTo>
                  <a:lnTo>
                    <a:pt x="150" y="117"/>
                  </a:lnTo>
                  <a:lnTo>
                    <a:pt x="164" y="110"/>
                  </a:lnTo>
                  <a:lnTo>
                    <a:pt x="179" y="101"/>
                  </a:lnTo>
                  <a:lnTo>
                    <a:pt x="195" y="94"/>
                  </a:lnTo>
                  <a:lnTo>
                    <a:pt x="211" y="85"/>
                  </a:lnTo>
                  <a:lnTo>
                    <a:pt x="228" y="77"/>
                  </a:lnTo>
                  <a:lnTo>
                    <a:pt x="281" y="69"/>
                  </a:lnTo>
                  <a:lnTo>
                    <a:pt x="333" y="60"/>
                  </a:lnTo>
                  <a:lnTo>
                    <a:pt x="385" y="53"/>
                  </a:lnTo>
                  <a:lnTo>
                    <a:pt x="436" y="45"/>
                  </a:lnTo>
                  <a:lnTo>
                    <a:pt x="486" y="39"/>
                  </a:lnTo>
                  <a:lnTo>
                    <a:pt x="536" y="33"/>
                  </a:lnTo>
                  <a:lnTo>
                    <a:pt x="587" y="27"/>
                  </a:lnTo>
                  <a:lnTo>
                    <a:pt x="636" y="22"/>
                  </a:lnTo>
                  <a:lnTo>
                    <a:pt x="684" y="18"/>
                  </a:lnTo>
                  <a:lnTo>
                    <a:pt x="733" y="13"/>
                  </a:lnTo>
                  <a:lnTo>
                    <a:pt x="781" y="10"/>
                  </a:lnTo>
                  <a:lnTo>
                    <a:pt x="829" y="7"/>
                  </a:lnTo>
                  <a:lnTo>
                    <a:pt x="877" y="5"/>
                  </a:lnTo>
                  <a:lnTo>
                    <a:pt x="925" y="3"/>
                  </a:lnTo>
                  <a:lnTo>
                    <a:pt x="974" y="1"/>
                  </a:lnTo>
                  <a:lnTo>
                    <a:pt x="1022" y="0"/>
                  </a:lnTo>
                  <a:lnTo>
                    <a:pt x="1069" y="0"/>
                  </a:lnTo>
                  <a:lnTo>
                    <a:pt x="1117" y="0"/>
                  </a:lnTo>
                  <a:lnTo>
                    <a:pt x="1165" y="1"/>
                  </a:lnTo>
                  <a:lnTo>
                    <a:pt x="1213" y="4"/>
                  </a:lnTo>
                  <a:lnTo>
                    <a:pt x="1261" y="6"/>
                  </a:lnTo>
                  <a:lnTo>
                    <a:pt x="1309" y="8"/>
                  </a:lnTo>
                  <a:lnTo>
                    <a:pt x="1358" y="12"/>
                  </a:lnTo>
                  <a:lnTo>
                    <a:pt x="1407" y="15"/>
                  </a:lnTo>
                  <a:lnTo>
                    <a:pt x="1457" y="20"/>
                  </a:lnTo>
                  <a:lnTo>
                    <a:pt x="1507" y="25"/>
                  </a:lnTo>
                  <a:lnTo>
                    <a:pt x="1557" y="31"/>
                  </a:lnTo>
                  <a:lnTo>
                    <a:pt x="1607" y="38"/>
                  </a:lnTo>
                  <a:lnTo>
                    <a:pt x="1659" y="44"/>
                  </a:lnTo>
                  <a:lnTo>
                    <a:pt x="1710" y="52"/>
                  </a:lnTo>
                  <a:lnTo>
                    <a:pt x="1762" y="60"/>
                  </a:lnTo>
                  <a:lnTo>
                    <a:pt x="1816" y="69"/>
                  </a:lnTo>
                  <a:lnTo>
                    <a:pt x="1832" y="81"/>
                  </a:lnTo>
                  <a:lnTo>
                    <a:pt x="1846" y="92"/>
                  </a:lnTo>
                  <a:lnTo>
                    <a:pt x="1858" y="105"/>
                  </a:lnTo>
                  <a:lnTo>
                    <a:pt x="1870" y="118"/>
                  </a:lnTo>
                  <a:lnTo>
                    <a:pt x="1881" y="131"/>
                  </a:lnTo>
                  <a:lnTo>
                    <a:pt x="1890" y="144"/>
                  </a:lnTo>
                  <a:lnTo>
                    <a:pt x="1900" y="156"/>
                  </a:lnTo>
                  <a:lnTo>
                    <a:pt x="1910" y="166"/>
                  </a:lnTo>
                  <a:lnTo>
                    <a:pt x="1877" y="160"/>
                  </a:lnTo>
                  <a:lnTo>
                    <a:pt x="1842" y="153"/>
                  </a:lnTo>
                  <a:lnTo>
                    <a:pt x="1808" y="147"/>
                  </a:lnTo>
                  <a:lnTo>
                    <a:pt x="1773" y="142"/>
                  </a:lnTo>
                  <a:lnTo>
                    <a:pt x="1737" y="135"/>
                  </a:lnTo>
                  <a:lnTo>
                    <a:pt x="1700" y="130"/>
                  </a:lnTo>
                  <a:lnTo>
                    <a:pt x="1663" y="125"/>
                  </a:lnTo>
                  <a:lnTo>
                    <a:pt x="1625" y="120"/>
                  </a:lnTo>
                  <a:lnTo>
                    <a:pt x="1587" y="115"/>
                  </a:lnTo>
                  <a:lnTo>
                    <a:pt x="1548" y="111"/>
                  </a:lnTo>
                  <a:lnTo>
                    <a:pt x="1510" y="106"/>
                  </a:lnTo>
                  <a:lnTo>
                    <a:pt x="1470" y="102"/>
                  </a:lnTo>
                  <a:lnTo>
                    <a:pt x="1432" y="99"/>
                  </a:lnTo>
                  <a:lnTo>
                    <a:pt x="1392" y="96"/>
                  </a:lnTo>
                  <a:lnTo>
                    <a:pt x="1353" y="92"/>
                  </a:lnTo>
                  <a:lnTo>
                    <a:pt x="1314" y="89"/>
                  </a:lnTo>
                  <a:lnTo>
                    <a:pt x="1275" y="86"/>
                  </a:lnTo>
                  <a:lnTo>
                    <a:pt x="1235" y="84"/>
                  </a:lnTo>
                  <a:lnTo>
                    <a:pt x="1197" y="82"/>
                  </a:lnTo>
                  <a:lnTo>
                    <a:pt x="1158" y="80"/>
                  </a:lnTo>
                  <a:lnTo>
                    <a:pt x="1120" y="79"/>
                  </a:lnTo>
                  <a:lnTo>
                    <a:pt x="1083" y="76"/>
                  </a:lnTo>
                  <a:lnTo>
                    <a:pt x="1045" y="75"/>
                  </a:lnTo>
                  <a:lnTo>
                    <a:pt x="1008" y="75"/>
                  </a:lnTo>
                  <a:lnTo>
                    <a:pt x="971" y="74"/>
                  </a:lnTo>
                  <a:lnTo>
                    <a:pt x="936" y="74"/>
                  </a:lnTo>
                  <a:lnTo>
                    <a:pt x="901" y="74"/>
                  </a:lnTo>
                  <a:lnTo>
                    <a:pt x="867" y="74"/>
                  </a:lnTo>
                  <a:lnTo>
                    <a:pt x="834" y="75"/>
                  </a:lnTo>
                  <a:lnTo>
                    <a:pt x="800" y="76"/>
                  </a:lnTo>
                  <a:lnTo>
                    <a:pt x="769" y="77"/>
                  </a:lnTo>
                  <a:lnTo>
                    <a:pt x="738" y="79"/>
                  </a:lnTo>
                  <a:lnTo>
                    <a:pt x="712" y="80"/>
                  </a:lnTo>
                  <a:lnTo>
                    <a:pt x="685" y="81"/>
                  </a:lnTo>
                  <a:lnTo>
                    <a:pt x="658" y="83"/>
                  </a:lnTo>
                  <a:lnTo>
                    <a:pt x="632" y="84"/>
                  </a:lnTo>
                  <a:lnTo>
                    <a:pt x="605" y="86"/>
                  </a:lnTo>
                  <a:lnTo>
                    <a:pt x="579" y="87"/>
                  </a:lnTo>
                  <a:lnTo>
                    <a:pt x="553" y="89"/>
                  </a:lnTo>
                  <a:lnTo>
                    <a:pt x="528" y="91"/>
                  </a:lnTo>
                  <a:lnTo>
                    <a:pt x="502" y="94"/>
                  </a:lnTo>
                  <a:lnTo>
                    <a:pt x="478" y="97"/>
                  </a:lnTo>
                  <a:lnTo>
                    <a:pt x="452" y="99"/>
                  </a:lnTo>
                  <a:lnTo>
                    <a:pt x="427" y="102"/>
                  </a:lnTo>
                  <a:lnTo>
                    <a:pt x="403" y="105"/>
                  </a:lnTo>
                  <a:lnTo>
                    <a:pt x="379" y="109"/>
                  </a:lnTo>
                  <a:lnTo>
                    <a:pt x="356" y="112"/>
                  </a:lnTo>
                  <a:lnTo>
                    <a:pt x="332" y="115"/>
                  </a:lnTo>
                  <a:lnTo>
                    <a:pt x="309" y="119"/>
                  </a:lnTo>
                  <a:lnTo>
                    <a:pt x="285" y="122"/>
                  </a:lnTo>
                  <a:lnTo>
                    <a:pt x="263" y="127"/>
                  </a:lnTo>
                  <a:lnTo>
                    <a:pt x="240" y="131"/>
                  </a:lnTo>
                  <a:lnTo>
                    <a:pt x="219" y="136"/>
                  </a:lnTo>
                  <a:lnTo>
                    <a:pt x="198" y="141"/>
                  </a:lnTo>
                  <a:lnTo>
                    <a:pt x="176" y="146"/>
                  </a:lnTo>
                  <a:lnTo>
                    <a:pt x="155" y="151"/>
                  </a:lnTo>
                  <a:lnTo>
                    <a:pt x="135" y="157"/>
                  </a:lnTo>
                  <a:lnTo>
                    <a:pt x="114" y="162"/>
                  </a:lnTo>
                  <a:lnTo>
                    <a:pt x="94" y="168"/>
                  </a:lnTo>
                  <a:lnTo>
                    <a:pt x="75" y="175"/>
                  </a:lnTo>
                  <a:lnTo>
                    <a:pt x="55" y="181"/>
                  </a:lnTo>
                  <a:lnTo>
                    <a:pt x="36" y="188"/>
                  </a:lnTo>
                  <a:lnTo>
                    <a:pt x="18" y="195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B2A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9" name="Freeform 2189"/>
            <p:cNvSpPr>
              <a:spLocks/>
            </p:cNvSpPr>
            <p:nvPr/>
          </p:nvSpPr>
          <p:spPr bwMode="auto">
            <a:xfrm>
              <a:off x="1868488" y="4937125"/>
              <a:ext cx="503238" cy="53975"/>
            </a:xfrm>
            <a:custGeom>
              <a:avLst/>
              <a:gdLst>
                <a:gd name="T0" fmla="*/ 982109 w 1900"/>
                <a:gd name="T1" fmla="*/ 13983843 h 200"/>
                <a:gd name="T2" fmla="*/ 2805949 w 1900"/>
                <a:gd name="T3" fmla="*/ 12891389 h 200"/>
                <a:gd name="T4" fmla="*/ 4770431 w 1900"/>
                <a:gd name="T5" fmla="*/ 11798935 h 200"/>
                <a:gd name="T6" fmla="*/ 6734649 w 1900"/>
                <a:gd name="T7" fmla="*/ 10633615 h 200"/>
                <a:gd name="T8" fmla="*/ 8769055 w 1900"/>
                <a:gd name="T9" fmla="*/ 9541161 h 200"/>
                <a:gd name="T10" fmla="*/ 10803460 w 1900"/>
                <a:gd name="T11" fmla="*/ 8448707 h 200"/>
                <a:gd name="T12" fmla="*/ 12837866 w 1900"/>
                <a:gd name="T13" fmla="*/ 7355983 h 200"/>
                <a:gd name="T14" fmla="*/ 15012384 w 1900"/>
                <a:gd name="T15" fmla="*/ 6190663 h 200"/>
                <a:gd name="T16" fmla="*/ 19782816 w 1900"/>
                <a:gd name="T17" fmla="*/ 5025342 h 200"/>
                <a:gd name="T18" fmla="*/ 27078707 w 1900"/>
                <a:gd name="T19" fmla="*/ 3860022 h 200"/>
                <a:gd name="T20" fmla="*/ 34164033 w 1900"/>
                <a:gd name="T21" fmla="*/ 2840434 h 200"/>
                <a:gd name="T22" fmla="*/ 41249359 w 1900"/>
                <a:gd name="T23" fmla="*/ 1966579 h 200"/>
                <a:gd name="T24" fmla="*/ 48124120 w 1900"/>
                <a:gd name="T25" fmla="*/ 1311053 h 200"/>
                <a:gd name="T26" fmla="*/ 54928957 w 1900"/>
                <a:gd name="T27" fmla="*/ 655526 h 200"/>
                <a:gd name="T28" fmla="*/ 61663606 w 1900"/>
                <a:gd name="T29" fmla="*/ 291465 h 200"/>
                <a:gd name="T30" fmla="*/ 68398255 w 1900"/>
                <a:gd name="T31" fmla="*/ 72866 h 200"/>
                <a:gd name="T32" fmla="*/ 75132639 w 1900"/>
                <a:gd name="T33" fmla="*/ 0 h 200"/>
                <a:gd name="T34" fmla="*/ 81867288 w 1900"/>
                <a:gd name="T35" fmla="*/ 145733 h 200"/>
                <a:gd name="T36" fmla="*/ 88601936 w 1900"/>
                <a:gd name="T37" fmla="*/ 364061 h 200"/>
                <a:gd name="T38" fmla="*/ 95406509 w 1900"/>
                <a:gd name="T39" fmla="*/ 801259 h 200"/>
                <a:gd name="T40" fmla="*/ 102351723 w 1900"/>
                <a:gd name="T41" fmla="*/ 1456785 h 200"/>
                <a:gd name="T42" fmla="*/ 109296672 w 1900"/>
                <a:gd name="T43" fmla="*/ 2257774 h 200"/>
                <a:gd name="T44" fmla="*/ 116522375 w 1900"/>
                <a:gd name="T45" fmla="*/ 3131899 h 200"/>
                <a:gd name="T46" fmla="*/ 123748078 w 1900"/>
                <a:gd name="T47" fmla="*/ 4297220 h 200"/>
                <a:gd name="T48" fmla="*/ 128448321 w 1900"/>
                <a:gd name="T49" fmla="*/ 5753735 h 200"/>
                <a:gd name="T50" fmla="*/ 129921484 w 1900"/>
                <a:gd name="T51" fmla="*/ 7283387 h 200"/>
                <a:gd name="T52" fmla="*/ 131324459 w 1900"/>
                <a:gd name="T53" fmla="*/ 8958501 h 200"/>
                <a:gd name="T54" fmla="*/ 132587056 w 1900"/>
                <a:gd name="T55" fmla="*/ 10487882 h 200"/>
                <a:gd name="T56" fmla="*/ 131184082 w 1900"/>
                <a:gd name="T57" fmla="*/ 10706481 h 200"/>
                <a:gd name="T58" fmla="*/ 126834781 w 1900"/>
                <a:gd name="T59" fmla="*/ 9686623 h 200"/>
                <a:gd name="T60" fmla="*/ 122274915 w 1900"/>
                <a:gd name="T61" fmla="*/ 8812768 h 200"/>
                <a:gd name="T62" fmla="*/ 117504484 w 1900"/>
                <a:gd name="T63" fmla="*/ 7938643 h 200"/>
                <a:gd name="T64" fmla="*/ 112593940 w 1900"/>
                <a:gd name="T65" fmla="*/ 7137654 h 200"/>
                <a:gd name="T66" fmla="*/ 107612944 w 1900"/>
                <a:gd name="T67" fmla="*/ 6336395 h 200"/>
                <a:gd name="T68" fmla="*/ 102492100 w 1900"/>
                <a:gd name="T69" fmla="*/ 5753735 h 200"/>
                <a:gd name="T70" fmla="*/ 97300802 w 1900"/>
                <a:gd name="T71" fmla="*/ 5171075 h 200"/>
                <a:gd name="T72" fmla="*/ 92179694 w 1900"/>
                <a:gd name="T73" fmla="*/ 4734147 h 200"/>
                <a:gd name="T74" fmla="*/ 87128773 w 1900"/>
                <a:gd name="T75" fmla="*/ 4297220 h 200"/>
                <a:gd name="T76" fmla="*/ 82077853 w 1900"/>
                <a:gd name="T77" fmla="*/ 4078621 h 200"/>
                <a:gd name="T78" fmla="*/ 77237233 w 1900"/>
                <a:gd name="T79" fmla="*/ 3860022 h 200"/>
                <a:gd name="T80" fmla="*/ 72467067 w 1900"/>
                <a:gd name="T81" fmla="*/ 3787426 h 200"/>
                <a:gd name="T82" fmla="*/ 67977124 w 1900"/>
                <a:gd name="T83" fmla="*/ 3714560 h 200"/>
                <a:gd name="T84" fmla="*/ 63698012 w 1900"/>
                <a:gd name="T85" fmla="*/ 3787426 h 200"/>
                <a:gd name="T86" fmla="*/ 59699389 w 1900"/>
                <a:gd name="T87" fmla="*/ 3932888 h 200"/>
                <a:gd name="T88" fmla="*/ 55700766 w 1900"/>
                <a:gd name="T89" fmla="*/ 4151487 h 200"/>
                <a:gd name="T90" fmla="*/ 51491577 w 1900"/>
                <a:gd name="T91" fmla="*/ 4515549 h 200"/>
                <a:gd name="T92" fmla="*/ 47352577 w 1900"/>
                <a:gd name="T93" fmla="*/ 4734147 h 200"/>
                <a:gd name="T94" fmla="*/ 43283765 w 1900"/>
                <a:gd name="T95" fmla="*/ 5098209 h 200"/>
                <a:gd name="T96" fmla="*/ 39285142 w 1900"/>
                <a:gd name="T97" fmla="*/ 5389674 h 200"/>
                <a:gd name="T98" fmla="*/ 35356707 w 1900"/>
                <a:gd name="T99" fmla="*/ 5899468 h 200"/>
                <a:gd name="T100" fmla="*/ 31568385 w 1900"/>
                <a:gd name="T101" fmla="*/ 6336395 h 200"/>
                <a:gd name="T102" fmla="*/ 27780062 w 1900"/>
                <a:gd name="T103" fmla="*/ 6991922 h 200"/>
                <a:gd name="T104" fmla="*/ 24132381 w 1900"/>
                <a:gd name="T105" fmla="*/ 7501715 h 200"/>
                <a:gd name="T106" fmla="*/ 20554624 w 1900"/>
                <a:gd name="T107" fmla="*/ 8230108 h 200"/>
                <a:gd name="T108" fmla="*/ 17116978 w 1900"/>
                <a:gd name="T109" fmla="*/ 9031367 h 200"/>
                <a:gd name="T110" fmla="*/ 13679598 w 1900"/>
                <a:gd name="T111" fmla="*/ 9832356 h 200"/>
                <a:gd name="T112" fmla="*/ 10522707 w 1900"/>
                <a:gd name="T113" fmla="*/ 10706481 h 200"/>
                <a:gd name="T114" fmla="*/ 7366080 w 1900"/>
                <a:gd name="T115" fmla="*/ 11726069 h 200"/>
                <a:gd name="T116" fmla="*/ 4349301 w 1900"/>
                <a:gd name="T117" fmla="*/ 12745657 h 200"/>
                <a:gd name="T118" fmla="*/ 1402975 w 1900"/>
                <a:gd name="T119" fmla="*/ 13910977 h 2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00"/>
                <a:gd name="T181" fmla="*/ 0 h 200"/>
                <a:gd name="T182" fmla="*/ 1900 w 1900"/>
                <a:gd name="T183" fmla="*/ 200 h 2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00" h="200">
                  <a:moveTo>
                    <a:pt x="0" y="200"/>
                  </a:moveTo>
                  <a:lnTo>
                    <a:pt x="14" y="192"/>
                  </a:lnTo>
                  <a:lnTo>
                    <a:pt x="28" y="185"/>
                  </a:lnTo>
                  <a:lnTo>
                    <a:pt x="40" y="177"/>
                  </a:lnTo>
                  <a:lnTo>
                    <a:pt x="54" y="170"/>
                  </a:lnTo>
                  <a:lnTo>
                    <a:pt x="68" y="162"/>
                  </a:lnTo>
                  <a:lnTo>
                    <a:pt x="82" y="155"/>
                  </a:lnTo>
                  <a:lnTo>
                    <a:pt x="96" y="146"/>
                  </a:lnTo>
                  <a:lnTo>
                    <a:pt x="111" y="139"/>
                  </a:lnTo>
                  <a:lnTo>
                    <a:pt x="125" y="131"/>
                  </a:lnTo>
                  <a:lnTo>
                    <a:pt x="139" y="124"/>
                  </a:lnTo>
                  <a:lnTo>
                    <a:pt x="154" y="116"/>
                  </a:lnTo>
                  <a:lnTo>
                    <a:pt x="169" y="109"/>
                  </a:lnTo>
                  <a:lnTo>
                    <a:pt x="183" y="101"/>
                  </a:lnTo>
                  <a:lnTo>
                    <a:pt x="198" y="94"/>
                  </a:lnTo>
                  <a:lnTo>
                    <a:pt x="214" y="85"/>
                  </a:lnTo>
                  <a:lnTo>
                    <a:pt x="229" y="78"/>
                  </a:lnTo>
                  <a:lnTo>
                    <a:pt x="282" y="69"/>
                  </a:lnTo>
                  <a:lnTo>
                    <a:pt x="334" y="61"/>
                  </a:lnTo>
                  <a:lnTo>
                    <a:pt x="386" y="53"/>
                  </a:lnTo>
                  <a:lnTo>
                    <a:pt x="437" y="46"/>
                  </a:lnTo>
                  <a:lnTo>
                    <a:pt x="487" y="39"/>
                  </a:lnTo>
                  <a:lnTo>
                    <a:pt x="537" y="33"/>
                  </a:lnTo>
                  <a:lnTo>
                    <a:pt x="588" y="27"/>
                  </a:lnTo>
                  <a:lnTo>
                    <a:pt x="637" y="22"/>
                  </a:lnTo>
                  <a:lnTo>
                    <a:pt x="686" y="18"/>
                  </a:lnTo>
                  <a:lnTo>
                    <a:pt x="734" y="13"/>
                  </a:lnTo>
                  <a:lnTo>
                    <a:pt x="783" y="9"/>
                  </a:lnTo>
                  <a:lnTo>
                    <a:pt x="831" y="7"/>
                  </a:lnTo>
                  <a:lnTo>
                    <a:pt x="879" y="4"/>
                  </a:lnTo>
                  <a:lnTo>
                    <a:pt x="928" y="3"/>
                  </a:lnTo>
                  <a:lnTo>
                    <a:pt x="975" y="1"/>
                  </a:lnTo>
                  <a:lnTo>
                    <a:pt x="1023" y="1"/>
                  </a:lnTo>
                  <a:lnTo>
                    <a:pt x="1071" y="0"/>
                  </a:lnTo>
                  <a:lnTo>
                    <a:pt x="1119" y="1"/>
                  </a:lnTo>
                  <a:lnTo>
                    <a:pt x="1167" y="2"/>
                  </a:lnTo>
                  <a:lnTo>
                    <a:pt x="1215" y="3"/>
                  </a:lnTo>
                  <a:lnTo>
                    <a:pt x="1263" y="5"/>
                  </a:lnTo>
                  <a:lnTo>
                    <a:pt x="1311" y="8"/>
                  </a:lnTo>
                  <a:lnTo>
                    <a:pt x="1360" y="11"/>
                  </a:lnTo>
                  <a:lnTo>
                    <a:pt x="1410" y="15"/>
                  </a:lnTo>
                  <a:lnTo>
                    <a:pt x="1459" y="20"/>
                  </a:lnTo>
                  <a:lnTo>
                    <a:pt x="1508" y="24"/>
                  </a:lnTo>
                  <a:lnTo>
                    <a:pt x="1558" y="31"/>
                  </a:lnTo>
                  <a:lnTo>
                    <a:pt x="1609" y="37"/>
                  </a:lnTo>
                  <a:lnTo>
                    <a:pt x="1661" y="43"/>
                  </a:lnTo>
                  <a:lnTo>
                    <a:pt x="1712" y="51"/>
                  </a:lnTo>
                  <a:lnTo>
                    <a:pt x="1764" y="59"/>
                  </a:lnTo>
                  <a:lnTo>
                    <a:pt x="1818" y="68"/>
                  </a:lnTo>
                  <a:lnTo>
                    <a:pt x="1831" y="79"/>
                  </a:lnTo>
                  <a:lnTo>
                    <a:pt x="1841" y="89"/>
                  </a:lnTo>
                  <a:lnTo>
                    <a:pt x="1852" y="100"/>
                  </a:lnTo>
                  <a:lnTo>
                    <a:pt x="1863" y="111"/>
                  </a:lnTo>
                  <a:lnTo>
                    <a:pt x="1872" y="123"/>
                  </a:lnTo>
                  <a:lnTo>
                    <a:pt x="1882" y="133"/>
                  </a:lnTo>
                  <a:lnTo>
                    <a:pt x="1890" y="144"/>
                  </a:lnTo>
                  <a:lnTo>
                    <a:pt x="1900" y="155"/>
                  </a:lnTo>
                  <a:lnTo>
                    <a:pt x="1870" y="147"/>
                  </a:lnTo>
                  <a:lnTo>
                    <a:pt x="1839" y="140"/>
                  </a:lnTo>
                  <a:lnTo>
                    <a:pt x="1808" y="133"/>
                  </a:lnTo>
                  <a:lnTo>
                    <a:pt x="1776" y="127"/>
                  </a:lnTo>
                  <a:lnTo>
                    <a:pt x="1743" y="121"/>
                  </a:lnTo>
                  <a:lnTo>
                    <a:pt x="1709" y="114"/>
                  </a:lnTo>
                  <a:lnTo>
                    <a:pt x="1675" y="109"/>
                  </a:lnTo>
                  <a:lnTo>
                    <a:pt x="1640" y="102"/>
                  </a:lnTo>
                  <a:lnTo>
                    <a:pt x="1605" y="98"/>
                  </a:lnTo>
                  <a:lnTo>
                    <a:pt x="1569" y="93"/>
                  </a:lnTo>
                  <a:lnTo>
                    <a:pt x="1534" y="87"/>
                  </a:lnTo>
                  <a:lnTo>
                    <a:pt x="1497" y="83"/>
                  </a:lnTo>
                  <a:lnTo>
                    <a:pt x="1461" y="79"/>
                  </a:lnTo>
                  <a:lnTo>
                    <a:pt x="1423" y="76"/>
                  </a:lnTo>
                  <a:lnTo>
                    <a:pt x="1387" y="71"/>
                  </a:lnTo>
                  <a:lnTo>
                    <a:pt x="1351" y="68"/>
                  </a:lnTo>
                  <a:lnTo>
                    <a:pt x="1314" y="65"/>
                  </a:lnTo>
                  <a:lnTo>
                    <a:pt x="1278" y="63"/>
                  </a:lnTo>
                  <a:lnTo>
                    <a:pt x="1242" y="59"/>
                  </a:lnTo>
                  <a:lnTo>
                    <a:pt x="1206" y="57"/>
                  </a:lnTo>
                  <a:lnTo>
                    <a:pt x="1170" y="56"/>
                  </a:lnTo>
                  <a:lnTo>
                    <a:pt x="1136" y="54"/>
                  </a:lnTo>
                  <a:lnTo>
                    <a:pt x="1101" y="53"/>
                  </a:lnTo>
                  <a:lnTo>
                    <a:pt x="1068" y="52"/>
                  </a:lnTo>
                  <a:lnTo>
                    <a:pt x="1033" y="52"/>
                  </a:lnTo>
                  <a:lnTo>
                    <a:pt x="1001" y="51"/>
                  </a:lnTo>
                  <a:lnTo>
                    <a:pt x="969" y="51"/>
                  </a:lnTo>
                  <a:lnTo>
                    <a:pt x="938" y="52"/>
                  </a:lnTo>
                  <a:lnTo>
                    <a:pt x="908" y="52"/>
                  </a:lnTo>
                  <a:lnTo>
                    <a:pt x="879" y="53"/>
                  </a:lnTo>
                  <a:lnTo>
                    <a:pt x="851" y="54"/>
                  </a:lnTo>
                  <a:lnTo>
                    <a:pt x="824" y="56"/>
                  </a:lnTo>
                  <a:lnTo>
                    <a:pt x="794" y="57"/>
                  </a:lnTo>
                  <a:lnTo>
                    <a:pt x="764" y="59"/>
                  </a:lnTo>
                  <a:lnTo>
                    <a:pt x="734" y="62"/>
                  </a:lnTo>
                  <a:lnTo>
                    <a:pt x="704" y="63"/>
                  </a:lnTo>
                  <a:lnTo>
                    <a:pt x="675" y="65"/>
                  </a:lnTo>
                  <a:lnTo>
                    <a:pt x="645" y="67"/>
                  </a:lnTo>
                  <a:lnTo>
                    <a:pt x="617" y="70"/>
                  </a:lnTo>
                  <a:lnTo>
                    <a:pt x="589" y="72"/>
                  </a:lnTo>
                  <a:lnTo>
                    <a:pt x="560" y="74"/>
                  </a:lnTo>
                  <a:lnTo>
                    <a:pt x="532" y="78"/>
                  </a:lnTo>
                  <a:lnTo>
                    <a:pt x="504" y="81"/>
                  </a:lnTo>
                  <a:lnTo>
                    <a:pt x="477" y="84"/>
                  </a:lnTo>
                  <a:lnTo>
                    <a:pt x="450" y="87"/>
                  </a:lnTo>
                  <a:lnTo>
                    <a:pt x="423" y="92"/>
                  </a:lnTo>
                  <a:lnTo>
                    <a:pt x="396" y="96"/>
                  </a:lnTo>
                  <a:lnTo>
                    <a:pt x="370" y="99"/>
                  </a:lnTo>
                  <a:lnTo>
                    <a:pt x="344" y="103"/>
                  </a:lnTo>
                  <a:lnTo>
                    <a:pt x="318" y="109"/>
                  </a:lnTo>
                  <a:lnTo>
                    <a:pt x="293" y="113"/>
                  </a:lnTo>
                  <a:lnTo>
                    <a:pt x="268" y="118"/>
                  </a:lnTo>
                  <a:lnTo>
                    <a:pt x="244" y="124"/>
                  </a:lnTo>
                  <a:lnTo>
                    <a:pt x="220" y="129"/>
                  </a:lnTo>
                  <a:lnTo>
                    <a:pt x="195" y="135"/>
                  </a:lnTo>
                  <a:lnTo>
                    <a:pt x="172" y="141"/>
                  </a:lnTo>
                  <a:lnTo>
                    <a:pt x="150" y="147"/>
                  </a:lnTo>
                  <a:lnTo>
                    <a:pt x="127" y="154"/>
                  </a:lnTo>
                  <a:lnTo>
                    <a:pt x="105" y="161"/>
                  </a:lnTo>
                  <a:lnTo>
                    <a:pt x="83" y="168"/>
                  </a:lnTo>
                  <a:lnTo>
                    <a:pt x="62" y="175"/>
                  </a:lnTo>
                  <a:lnTo>
                    <a:pt x="40" y="184"/>
                  </a:lnTo>
                  <a:lnTo>
                    <a:pt x="20" y="191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BFB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0" name="Freeform 2190"/>
            <p:cNvSpPr>
              <a:spLocks/>
            </p:cNvSpPr>
            <p:nvPr/>
          </p:nvSpPr>
          <p:spPr bwMode="auto">
            <a:xfrm>
              <a:off x="1868488" y="4938713"/>
              <a:ext cx="500063" cy="52388"/>
            </a:xfrm>
            <a:custGeom>
              <a:avLst/>
              <a:gdLst>
                <a:gd name="T0" fmla="*/ 16048078 w 1889"/>
                <a:gd name="T1" fmla="*/ 5515898 h 197"/>
                <a:gd name="T2" fmla="*/ 23406337 w 1889"/>
                <a:gd name="T3" fmla="*/ 4313899 h 197"/>
                <a:gd name="T4" fmla="*/ 30624292 w 1889"/>
                <a:gd name="T5" fmla="*/ 3253109 h 197"/>
                <a:gd name="T6" fmla="*/ 37632322 w 1889"/>
                <a:gd name="T7" fmla="*/ 2333792 h 197"/>
                <a:gd name="T8" fmla="*/ 44640087 w 1889"/>
                <a:gd name="T9" fmla="*/ 1555684 h 197"/>
                <a:gd name="T10" fmla="*/ 51507813 w 1889"/>
                <a:gd name="T11" fmla="*/ 919316 h 197"/>
                <a:gd name="T12" fmla="*/ 58235235 w 1889"/>
                <a:gd name="T13" fmla="*/ 424423 h 197"/>
                <a:gd name="T14" fmla="*/ 65033074 w 1889"/>
                <a:gd name="T15" fmla="*/ 141474 h 197"/>
                <a:gd name="T16" fmla="*/ 71760496 w 1889"/>
                <a:gd name="T17" fmla="*/ 0 h 197"/>
                <a:gd name="T18" fmla="*/ 78488184 w 1889"/>
                <a:gd name="T19" fmla="*/ 0 h 197"/>
                <a:gd name="T20" fmla="*/ 85215606 w 1889"/>
                <a:gd name="T21" fmla="*/ 141474 h 197"/>
                <a:gd name="T22" fmla="*/ 92013180 w 1889"/>
                <a:gd name="T23" fmla="*/ 495160 h 197"/>
                <a:gd name="T24" fmla="*/ 98951058 w 1889"/>
                <a:gd name="T25" fmla="*/ 1060791 h 197"/>
                <a:gd name="T26" fmla="*/ 105888671 w 1889"/>
                <a:gd name="T27" fmla="*/ 1697158 h 197"/>
                <a:gd name="T28" fmla="*/ 112966852 w 1889"/>
                <a:gd name="T29" fmla="*/ 2545738 h 197"/>
                <a:gd name="T30" fmla="*/ 120184808 w 1889"/>
                <a:gd name="T31" fmla="*/ 3606528 h 197"/>
                <a:gd name="T32" fmla="*/ 127613219 w 1889"/>
                <a:gd name="T33" fmla="*/ 4808793 h 197"/>
                <a:gd name="T34" fmla="*/ 130556416 w 1889"/>
                <a:gd name="T35" fmla="*/ 9476112 h 197"/>
                <a:gd name="T36" fmla="*/ 126632153 w 1889"/>
                <a:gd name="T37" fmla="*/ 8415587 h 197"/>
                <a:gd name="T38" fmla="*/ 122497434 w 1889"/>
                <a:gd name="T39" fmla="*/ 7425534 h 197"/>
                <a:gd name="T40" fmla="*/ 118152524 w 1889"/>
                <a:gd name="T41" fmla="*/ 6505951 h 197"/>
                <a:gd name="T42" fmla="*/ 113667576 w 1889"/>
                <a:gd name="T43" fmla="*/ 5657372 h 197"/>
                <a:gd name="T44" fmla="*/ 109042324 w 1889"/>
                <a:gd name="T45" fmla="*/ 4879530 h 197"/>
                <a:gd name="T46" fmla="*/ 104347185 w 1889"/>
                <a:gd name="T47" fmla="*/ 4243162 h 197"/>
                <a:gd name="T48" fmla="*/ 99581630 w 1889"/>
                <a:gd name="T49" fmla="*/ 3606528 h 197"/>
                <a:gd name="T50" fmla="*/ 94886491 w 1889"/>
                <a:gd name="T51" fmla="*/ 3182372 h 197"/>
                <a:gd name="T52" fmla="*/ 90191087 w 1889"/>
                <a:gd name="T53" fmla="*/ 2687212 h 197"/>
                <a:gd name="T54" fmla="*/ 85566100 w 1889"/>
                <a:gd name="T55" fmla="*/ 2404529 h 197"/>
                <a:gd name="T56" fmla="*/ 81080887 w 1889"/>
                <a:gd name="T57" fmla="*/ 2263055 h 197"/>
                <a:gd name="T58" fmla="*/ 76806130 w 1889"/>
                <a:gd name="T59" fmla="*/ 2121581 h 197"/>
                <a:gd name="T60" fmla="*/ 72741562 w 1889"/>
                <a:gd name="T61" fmla="*/ 2121581 h 197"/>
                <a:gd name="T62" fmla="*/ 68887186 w 1889"/>
                <a:gd name="T63" fmla="*/ 2192318 h 197"/>
                <a:gd name="T64" fmla="*/ 65383303 w 1889"/>
                <a:gd name="T65" fmla="*/ 2333792 h 197"/>
                <a:gd name="T66" fmla="*/ 61388888 w 1889"/>
                <a:gd name="T67" fmla="*/ 2616475 h 197"/>
                <a:gd name="T68" fmla="*/ 56763636 w 1889"/>
                <a:gd name="T69" fmla="*/ 2828686 h 197"/>
                <a:gd name="T70" fmla="*/ 52278688 w 1889"/>
                <a:gd name="T71" fmla="*/ 3182372 h 197"/>
                <a:gd name="T72" fmla="*/ 47793740 w 1889"/>
                <a:gd name="T73" fmla="*/ 3535791 h 197"/>
                <a:gd name="T74" fmla="*/ 43378678 w 1889"/>
                <a:gd name="T75" fmla="*/ 3960214 h 197"/>
                <a:gd name="T76" fmla="*/ 39103921 w 1889"/>
                <a:gd name="T77" fmla="*/ 4455373 h 197"/>
                <a:gd name="T78" fmla="*/ 34829163 w 1889"/>
                <a:gd name="T79" fmla="*/ 4950267 h 197"/>
                <a:gd name="T80" fmla="*/ 30694444 w 1889"/>
                <a:gd name="T81" fmla="*/ 5657372 h 197"/>
                <a:gd name="T82" fmla="*/ 26629877 w 1889"/>
                <a:gd name="T83" fmla="*/ 6294006 h 197"/>
                <a:gd name="T84" fmla="*/ 22705349 w 1889"/>
                <a:gd name="T85" fmla="*/ 7001111 h 197"/>
                <a:gd name="T86" fmla="*/ 18851237 w 1889"/>
                <a:gd name="T87" fmla="*/ 7849690 h 197"/>
                <a:gd name="T88" fmla="*/ 15207051 w 1889"/>
                <a:gd name="T89" fmla="*/ 8769007 h 197"/>
                <a:gd name="T90" fmla="*/ 11633017 w 1889"/>
                <a:gd name="T91" fmla="*/ 9759060 h 197"/>
                <a:gd name="T92" fmla="*/ 8058982 w 1889"/>
                <a:gd name="T93" fmla="*/ 10819851 h 197"/>
                <a:gd name="T94" fmla="*/ 4765291 w 1889"/>
                <a:gd name="T95" fmla="*/ 12022115 h 197"/>
                <a:gd name="T96" fmla="*/ 1541751 w 1889"/>
                <a:gd name="T97" fmla="*/ 13224380 h 1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89"/>
                <a:gd name="T148" fmla="*/ 0 h 197"/>
                <a:gd name="T149" fmla="*/ 1889 w 1889"/>
                <a:gd name="T150" fmla="*/ 197 h 19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89" h="197">
                  <a:moveTo>
                    <a:pt x="0" y="197"/>
                  </a:moveTo>
                  <a:lnTo>
                    <a:pt x="229" y="78"/>
                  </a:lnTo>
                  <a:lnTo>
                    <a:pt x="282" y="69"/>
                  </a:lnTo>
                  <a:lnTo>
                    <a:pt x="334" y="61"/>
                  </a:lnTo>
                  <a:lnTo>
                    <a:pt x="386" y="53"/>
                  </a:lnTo>
                  <a:lnTo>
                    <a:pt x="437" y="46"/>
                  </a:lnTo>
                  <a:lnTo>
                    <a:pt x="487" y="39"/>
                  </a:lnTo>
                  <a:lnTo>
                    <a:pt x="537" y="33"/>
                  </a:lnTo>
                  <a:lnTo>
                    <a:pt x="588" y="27"/>
                  </a:lnTo>
                  <a:lnTo>
                    <a:pt x="637" y="22"/>
                  </a:lnTo>
                  <a:lnTo>
                    <a:pt x="686" y="17"/>
                  </a:lnTo>
                  <a:lnTo>
                    <a:pt x="735" y="13"/>
                  </a:lnTo>
                  <a:lnTo>
                    <a:pt x="783" y="9"/>
                  </a:lnTo>
                  <a:lnTo>
                    <a:pt x="831" y="6"/>
                  </a:lnTo>
                  <a:lnTo>
                    <a:pt x="881" y="4"/>
                  </a:lnTo>
                  <a:lnTo>
                    <a:pt x="928" y="2"/>
                  </a:lnTo>
                  <a:lnTo>
                    <a:pt x="976" y="1"/>
                  </a:lnTo>
                  <a:lnTo>
                    <a:pt x="1024" y="0"/>
                  </a:lnTo>
                  <a:lnTo>
                    <a:pt x="1072" y="0"/>
                  </a:lnTo>
                  <a:lnTo>
                    <a:pt x="1120" y="0"/>
                  </a:lnTo>
                  <a:lnTo>
                    <a:pt x="1168" y="1"/>
                  </a:lnTo>
                  <a:lnTo>
                    <a:pt x="1216" y="2"/>
                  </a:lnTo>
                  <a:lnTo>
                    <a:pt x="1264" y="4"/>
                  </a:lnTo>
                  <a:lnTo>
                    <a:pt x="1313" y="7"/>
                  </a:lnTo>
                  <a:lnTo>
                    <a:pt x="1363" y="10"/>
                  </a:lnTo>
                  <a:lnTo>
                    <a:pt x="1412" y="15"/>
                  </a:lnTo>
                  <a:lnTo>
                    <a:pt x="1461" y="19"/>
                  </a:lnTo>
                  <a:lnTo>
                    <a:pt x="1511" y="24"/>
                  </a:lnTo>
                  <a:lnTo>
                    <a:pt x="1561" y="30"/>
                  </a:lnTo>
                  <a:lnTo>
                    <a:pt x="1612" y="36"/>
                  </a:lnTo>
                  <a:lnTo>
                    <a:pt x="1664" y="44"/>
                  </a:lnTo>
                  <a:lnTo>
                    <a:pt x="1715" y="51"/>
                  </a:lnTo>
                  <a:lnTo>
                    <a:pt x="1768" y="60"/>
                  </a:lnTo>
                  <a:lnTo>
                    <a:pt x="1821" y="68"/>
                  </a:lnTo>
                  <a:lnTo>
                    <a:pt x="1889" y="142"/>
                  </a:lnTo>
                  <a:lnTo>
                    <a:pt x="1863" y="134"/>
                  </a:lnTo>
                  <a:lnTo>
                    <a:pt x="1836" y="126"/>
                  </a:lnTo>
                  <a:lnTo>
                    <a:pt x="1807" y="119"/>
                  </a:lnTo>
                  <a:lnTo>
                    <a:pt x="1778" y="111"/>
                  </a:lnTo>
                  <a:lnTo>
                    <a:pt x="1748" y="105"/>
                  </a:lnTo>
                  <a:lnTo>
                    <a:pt x="1717" y="98"/>
                  </a:lnTo>
                  <a:lnTo>
                    <a:pt x="1686" y="92"/>
                  </a:lnTo>
                  <a:lnTo>
                    <a:pt x="1654" y="85"/>
                  </a:lnTo>
                  <a:lnTo>
                    <a:pt x="1622" y="80"/>
                  </a:lnTo>
                  <a:lnTo>
                    <a:pt x="1589" y="74"/>
                  </a:lnTo>
                  <a:lnTo>
                    <a:pt x="1556" y="69"/>
                  </a:lnTo>
                  <a:lnTo>
                    <a:pt x="1523" y="64"/>
                  </a:lnTo>
                  <a:lnTo>
                    <a:pt x="1489" y="60"/>
                  </a:lnTo>
                  <a:lnTo>
                    <a:pt x="1456" y="55"/>
                  </a:lnTo>
                  <a:lnTo>
                    <a:pt x="1421" y="51"/>
                  </a:lnTo>
                  <a:lnTo>
                    <a:pt x="1387" y="48"/>
                  </a:lnTo>
                  <a:lnTo>
                    <a:pt x="1354" y="45"/>
                  </a:lnTo>
                  <a:lnTo>
                    <a:pt x="1320" y="41"/>
                  </a:lnTo>
                  <a:lnTo>
                    <a:pt x="1287" y="38"/>
                  </a:lnTo>
                  <a:lnTo>
                    <a:pt x="1254" y="36"/>
                  </a:lnTo>
                  <a:lnTo>
                    <a:pt x="1221" y="34"/>
                  </a:lnTo>
                  <a:lnTo>
                    <a:pt x="1189" y="33"/>
                  </a:lnTo>
                  <a:lnTo>
                    <a:pt x="1157" y="32"/>
                  </a:lnTo>
                  <a:lnTo>
                    <a:pt x="1126" y="31"/>
                  </a:lnTo>
                  <a:lnTo>
                    <a:pt x="1096" y="30"/>
                  </a:lnTo>
                  <a:lnTo>
                    <a:pt x="1066" y="30"/>
                  </a:lnTo>
                  <a:lnTo>
                    <a:pt x="1038" y="30"/>
                  </a:lnTo>
                  <a:lnTo>
                    <a:pt x="1010" y="30"/>
                  </a:lnTo>
                  <a:lnTo>
                    <a:pt x="983" y="31"/>
                  </a:lnTo>
                  <a:lnTo>
                    <a:pt x="957" y="32"/>
                  </a:lnTo>
                  <a:lnTo>
                    <a:pt x="933" y="33"/>
                  </a:lnTo>
                  <a:lnTo>
                    <a:pt x="909" y="35"/>
                  </a:lnTo>
                  <a:lnTo>
                    <a:pt x="876" y="37"/>
                  </a:lnTo>
                  <a:lnTo>
                    <a:pt x="843" y="38"/>
                  </a:lnTo>
                  <a:lnTo>
                    <a:pt x="810" y="40"/>
                  </a:lnTo>
                  <a:lnTo>
                    <a:pt x="778" y="43"/>
                  </a:lnTo>
                  <a:lnTo>
                    <a:pt x="746" y="45"/>
                  </a:lnTo>
                  <a:lnTo>
                    <a:pt x="714" y="48"/>
                  </a:lnTo>
                  <a:lnTo>
                    <a:pt x="682" y="50"/>
                  </a:lnTo>
                  <a:lnTo>
                    <a:pt x="650" y="53"/>
                  </a:lnTo>
                  <a:lnTo>
                    <a:pt x="619" y="56"/>
                  </a:lnTo>
                  <a:lnTo>
                    <a:pt x="588" y="60"/>
                  </a:lnTo>
                  <a:lnTo>
                    <a:pt x="558" y="63"/>
                  </a:lnTo>
                  <a:lnTo>
                    <a:pt x="527" y="67"/>
                  </a:lnTo>
                  <a:lnTo>
                    <a:pt x="497" y="70"/>
                  </a:lnTo>
                  <a:lnTo>
                    <a:pt x="467" y="75"/>
                  </a:lnTo>
                  <a:lnTo>
                    <a:pt x="438" y="80"/>
                  </a:lnTo>
                  <a:lnTo>
                    <a:pt x="409" y="84"/>
                  </a:lnTo>
                  <a:lnTo>
                    <a:pt x="380" y="89"/>
                  </a:lnTo>
                  <a:lnTo>
                    <a:pt x="353" y="94"/>
                  </a:lnTo>
                  <a:lnTo>
                    <a:pt x="324" y="99"/>
                  </a:lnTo>
                  <a:lnTo>
                    <a:pt x="297" y="106"/>
                  </a:lnTo>
                  <a:lnTo>
                    <a:pt x="269" y="111"/>
                  </a:lnTo>
                  <a:lnTo>
                    <a:pt x="242" y="118"/>
                  </a:lnTo>
                  <a:lnTo>
                    <a:pt x="217" y="124"/>
                  </a:lnTo>
                  <a:lnTo>
                    <a:pt x="191" y="131"/>
                  </a:lnTo>
                  <a:lnTo>
                    <a:pt x="166" y="138"/>
                  </a:lnTo>
                  <a:lnTo>
                    <a:pt x="140" y="145"/>
                  </a:lnTo>
                  <a:lnTo>
                    <a:pt x="115" y="153"/>
                  </a:lnTo>
                  <a:lnTo>
                    <a:pt x="92" y="161"/>
                  </a:lnTo>
                  <a:lnTo>
                    <a:pt x="68" y="170"/>
                  </a:lnTo>
                  <a:lnTo>
                    <a:pt x="45" y="179"/>
                  </a:lnTo>
                  <a:lnTo>
                    <a:pt x="22" y="187"/>
                  </a:lnTo>
                  <a:lnTo>
                    <a:pt x="0" y="197"/>
                  </a:lnTo>
                  <a:close/>
                </a:path>
              </a:pathLst>
            </a:custGeom>
            <a:solidFill>
              <a:srgbClr val="C9B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1" name="Freeform 2191"/>
            <p:cNvSpPr>
              <a:spLocks/>
            </p:cNvSpPr>
            <p:nvPr/>
          </p:nvSpPr>
          <p:spPr bwMode="auto">
            <a:xfrm>
              <a:off x="1870075" y="4840288"/>
              <a:ext cx="528638" cy="160338"/>
            </a:xfrm>
            <a:custGeom>
              <a:avLst/>
              <a:gdLst>
                <a:gd name="T0" fmla="*/ 3373580 w 1994"/>
                <a:gd name="T1" fmla="*/ 36977719 h 603"/>
                <a:gd name="T2" fmla="*/ 10753568 w 1994"/>
                <a:gd name="T3" fmla="*/ 34078871 h 603"/>
                <a:gd name="T4" fmla="*/ 18836639 w 1994"/>
                <a:gd name="T5" fmla="*/ 31604401 h 603"/>
                <a:gd name="T6" fmla="*/ 27552008 w 1994"/>
                <a:gd name="T7" fmla="*/ 29412584 h 603"/>
                <a:gd name="T8" fmla="*/ 36759429 w 1994"/>
                <a:gd name="T9" fmla="*/ 27644877 h 603"/>
                <a:gd name="T10" fmla="*/ 46318127 w 1994"/>
                <a:gd name="T11" fmla="*/ 26372277 h 603"/>
                <a:gd name="T12" fmla="*/ 56158111 w 1994"/>
                <a:gd name="T13" fmla="*/ 25453059 h 603"/>
                <a:gd name="T14" fmla="*/ 66138870 w 1994"/>
                <a:gd name="T15" fmla="*/ 25028948 h 603"/>
                <a:gd name="T16" fmla="*/ 76119365 w 1994"/>
                <a:gd name="T17" fmla="*/ 25028948 h 603"/>
                <a:gd name="T18" fmla="*/ 85959349 w 1994"/>
                <a:gd name="T19" fmla="*/ 25594518 h 603"/>
                <a:gd name="T20" fmla="*/ 95729078 w 1994"/>
                <a:gd name="T21" fmla="*/ 26654929 h 603"/>
                <a:gd name="T22" fmla="*/ 105006754 w 1994"/>
                <a:gd name="T23" fmla="*/ 28281177 h 603"/>
                <a:gd name="T24" fmla="*/ 113932889 w 1994"/>
                <a:gd name="T25" fmla="*/ 30402265 h 603"/>
                <a:gd name="T26" fmla="*/ 122367237 w 1994"/>
                <a:gd name="T27" fmla="*/ 33088924 h 603"/>
                <a:gd name="T28" fmla="*/ 130098766 w 1994"/>
                <a:gd name="T29" fmla="*/ 36412148 h 603"/>
                <a:gd name="T30" fmla="*/ 137056957 w 1994"/>
                <a:gd name="T31" fmla="*/ 40442136 h 603"/>
                <a:gd name="T32" fmla="*/ 127357484 w 1994"/>
                <a:gd name="T33" fmla="*/ 10110601 h 603"/>
                <a:gd name="T34" fmla="*/ 124194670 w 1994"/>
                <a:gd name="T35" fmla="*/ 7848053 h 603"/>
                <a:gd name="T36" fmla="*/ 119555699 w 1994"/>
                <a:gd name="T37" fmla="*/ 5868424 h 603"/>
                <a:gd name="T38" fmla="*/ 113511357 w 1994"/>
                <a:gd name="T39" fmla="*/ 4171447 h 603"/>
                <a:gd name="T40" fmla="*/ 106482646 w 1994"/>
                <a:gd name="T41" fmla="*/ 2757388 h 603"/>
                <a:gd name="T42" fmla="*/ 98470095 w 1994"/>
                <a:gd name="T43" fmla="*/ 1626247 h 603"/>
                <a:gd name="T44" fmla="*/ 89895237 w 1994"/>
                <a:gd name="T45" fmla="*/ 777759 h 603"/>
                <a:gd name="T46" fmla="*/ 80828326 w 1994"/>
                <a:gd name="T47" fmla="*/ 282918 h 603"/>
                <a:gd name="T48" fmla="*/ 71550650 w 1994"/>
                <a:gd name="T49" fmla="*/ 0 h 603"/>
                <a:gd name="T50" fmla="*/ 62202718 w 1994"/>
                <a:gd name="T51" fmla="*/ 70730 h 603"/>
                <a:gd name="T52" fmla="*/ 53135807 w 1994"/>
                <a:gd name="T53" fmla="*/ 494841 h 603"/>
                <a:gd name="T54" fmla="*/ 44420438 w 1994"/>
                <a:gd name="T55" fmla="*/ 1131141 h 603"/>
                <a:gd name="T56" fmla="*/ 36337632 w 1994"/>
                <a:gd name="T57" fmla="*/ 2121088 h 603"/>
                <a:gd name="T58" fmla="*/ 29098155 w 1994"/>
                <a:gd name="T59" fmla="*/ 3535147 h 603"/>
                <a:gd name="T60" fmla="*/ 22913037 w 1994"/>
                <a:gd name="T61" fmla="*/ 5090665 h 603"/>
                <a:gd name="T62" fmla="*/ 18063301 w 1994"/>
                <a:gd name="T63" fmla="*/ 7070294 h 603"/>
                <a:gd name="T64" fmla="*/ 14689721 w 1994"/>
                <a:gd name="T65" fmla="*/ 9332842 h 6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4"/>
                <a:gd name="T100" fmla="*/ 0 h 603"/>
                <a:gd name="T101" fmla="*/ 1994 w 1994"/>
                <a:gd name="T102" fmla="*/ 603 h 6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4" h="603">
                  <a:moveTo>
                    <a:pt x="0" y="545"/>
                  </a:moveTo>
                  <a:lnTo>
                    <a:pt x="48" y="523"/>
                  </a:lnTo>
                  <a:lnTo>
                    <a:pt x="100" y="502"/>
                  </a:lnTo>
                  <a:lnTo>
                    <a:pt x="153" y="482"/>
                  </a:lnTo>
                  <a:lnTo>
                    <a:pt x="210" y="464"/>
                  </a:lnTo>
                  <a:lnTo>
                    <a:pt x="268" y="447"/>
                  </a:lnTo>
                  <a:lnTo>
                    <a:pt x="329" y="431"/>
                  </a:lnTo>
                  <a:lnTo>
                    <a:pt x="392" y="416"/>
                  </a:lnTo>
                  <a:lnTo>
                    <a:pt x="457" y="403"/>
                  </a:lnTo>
                  <a:lnTo>
                    <a:pt x="523" y="391"/>
                  </a:lnTo>
                  <a:lnTo>
                    <a:pt x="590" y="381"/>
                  </a:lnTo>
                  <a:lnTo>
                    <a:pt x="659" y="373"/>
                  </a:lnTo>
                  <a:lnTo>
                    <a:pt x="728" y="365"/>
                  </a:lnTo>
                  <a:lnTo>
                    <a:pt x="799" y="360"/>
                  </a:lnTo>
                  <a:lnTo>
                    <a:pt x="869" y="356"/>
                  </a:lnTo>
                  <a:lnTo>
                    <a:pt x="941" y="354"/>
                  </a:lnTo>
                  <a:lnTo>
                    <a:pt x="1011" y="353"/>
                  </a:lnTo>
                  <a:lnTo>
                    <a:pt x="1083" y="354"/>
                  </a:lnTo>
                  <a:lnTo>
                    <a:pt x="1153" y="357"/>
                  </a:lnTo>
                  <a:lnTo>
                    <a:pt x="1223" y="362"/>
                  </a:lnTo>
                  <a:lnTo>
                    <a:pt x="1292" y="369"/>
                  </a:lnTo>
                  <a:lnTo>
                    <a:pt x="1362" y="377"/>
                  </a:lnTo>
                  <a:lnTo>
                    <a:pt x="1429" y="387"/>
                  </a:lnTo>
                  <a:lnTo>
                    <a:pt x="1494" y="400"/>
                  </a:lnTo>
                  <a:lnTo>
                    <a:pt x="1559" y="414"/>
                  </a:lnTo>
                  <a:lnTo>
                    <a:pt x="1621" y="430"/>
                  </a:lnTo>
                  <a:lnTo>
                    <a:pt x="1682" y="448"/>
                  </a:lnTo>
                  <a:lnTo>
                    <a:pt x="1741" y="468"/>
                  </a:lnTo>
                  <a:lnTo>
                    <a:pt x="1798" y="491"/>
                  </a:lnTo>
                  <a:lnTo>
                    <a:pt x="1851" y="515"/>
                  </a:lnTo>
                  <a:lnTo>
                    <a:pt x="1901" y="543"/>
                  </a:lnTo>
                  <a:lnTo>
                    <a:pt x="1950" y="572"/>
                  </a:lnTo>
                  <a:lnTo>
                    <a:pt x="1994" y="603"/>
                  </a:lnTo>
                  <a:lnTo>
                    <a:pt x="1812" y="143"/>
                  </a:lnTo>
                  <a:lnTo>
                    <a:pt x="1792" y="127"/>
                  </a:lnTo>
                  <a:lnTo>
                    <a:pt x="1767" y="111"/>
                  </a:lnTo>
                  <a:lnTo>
                    <a:pt x="1736" y="97"/>
                  </a:lnTo>
                  <a:lnTo>
                    <a:pt x="1701" y="83"/>
                  </a:lnTo>
                  <a:lnTo>
                    <a:pt x="1660" y="70"/>
                  </a:lnTo>
                  <a:lnTo>
                    <a:pt x="1615" y="59"/>
                  </a:lnTo>
                  <a:lnTo>
                    <a:pt x="1567" y="49"/>
                  </a:lnTo>
                  <a:lnTo>
                    <a:pt x="1515" y="39"/>
                  </a:lnTo>
                  <a:lnTo>
                    <a:pt x="1460" y="30"/>
                  </a:lnTo>
                  <a:lnTo>
                    <a:pt x="1401" y="23"/>
                  </a:lnTo>
                  <a:lnTo>
                    <a:pt x="1341" y="16"/>
                  </a:lnTo>
                  <a:lnTo>
                    <a:pt x="1279" y="11"/>
                  </a:lnTo>
                  <a:lnTo>
                    <a:pt x="1215" y="7"/>
                  </a:lnTo>
                  <a:lnTo>
                    <a:pt x="1150" y="4"/>
                  </a:lnTo>
                  <a:lnTo>
                    <a:pt x="1084" y="1"/>
                  </a:lnTo>
                  <a:lnTo>
                    <a:pt x="1018" y="0"/>
                  </a:lnTo>
                  <a:lnTo>
                    <a:pt x="951" y="0"/>
                  </a:lnTo>
                  <a:lnTo>
                    <a:pt x="885" y="1"/>
                  </a:lnTo>
                  <a:lnTo>
                    <a:pt x="820" y="4"/>
                  </a:lnTo>
                  <a:lnTo>
                    <a:pt x="756" y="7"/>
                  </a:lnTo>
                  <a:lnTo>
                    <a:pt x="693" y="11"/>
                  </a:lnTo>
                  <a:lnTo>
                    <a:pt x="632" y="16"/>
                  </a:lnTo>
                  <a:lnTo>
                    <a:pt x="573" y="23"/>
                  </a:lnTo>
                  <a:lnTo>
                    <a:pt x="517" y="30"/>
                  </a:lnTo>
                  <a:lnTo>
                    <a:pt x="464" y="39"/>
                  </a:lnTo>
                  <a:lnTo>
                    <a:pt x="414" y="50"/>
                  </a:lnTo>
                  <a:lnTo>
                    <a:pt x="368" y="60"/>
                  </a:lnTo>
                  <a:lnTo>
                    <a:pt x="326" y="72"/>
                  </a:lnTo>
                  <a:lnTo>
                    <a:pt x="289" y="85"/>
                  </a:lnTo>
                  <a:lnTo>
                    <a:pt x="257" y="100"/>
                  </a:lnTo>
                  <a:lnTo>
                    <a:pt x="230" y="115"/>
                  </a:lnTo>
                  <a:lnTo>
                    <a:pt x="209" y="132"/>
                  </a:lnTo>
                  <a:lnTo>
                    <a:pt x="0" y="545"/>
                  </a:lnTo>
                  <a:close/>
                </a:path>
              </a:pathLst>
            </a:custGeom>
            <a:solidFill>
              <a:srgbClr val="3D3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2" name="Freeform 2192"/>
            <p:cNvSpPr>
              <a:spLocks/>
            </p:cNvSpPr>
            <p:nvPr/>
          </p:nvSpPr>
          <p:spPr bwMode="auto">
            <a:xfrm>
              <a:off x="1873250" y="4840288"/>
              <a:ext cx="520700" cy="152400"/>
            </a:xfrm>
            <a:custGeom>
              <a:avLst/>
              <a:gdLst>
                <a:gd name="T0" fmla="*/ 3356915 w 1969"/>
                <a:gd name="T1" fmla="*/ 35493480 h 572"/>
                <a:gd name="T2" fmla="*/ 10629790 w 1969"/>
                <a:gd name="T3" fmla="*/ 32653831 h 572"/>
                <a:gd name="T4" fmla="*/ 18532319 w 1969"/>
                <a:gd name="T5" fmla="*/ 30098467 h 572"/>
                <a:gd name="T6" fmla="*/ 27064235 w 1969"/>
                <a:gd name="T7" fmla="*/ 27897726 h 572"/>
                <a:gd name="T8" fmla="*/ 36015568 w 1969"/>
                <a:gd name="T9" fmla="*/ 26194150 h 572"/>
                <a:gd name="T10" fmla="*/ 45316767 w 1969"/>
                <a:gd name="T11" fmla="*/ 24774325 h 572"/>
                <a:gd name="T12" fmla="*/ 54827674 w 1969"/>
                <a:gd name="T13" fmla="*/ 23851666 h 572"/>
                <a:gd name="T14" fmla="*/ 64478474 w 1969"/>
                <a:gd name="T15" fmla="*/ 23425638 h 572"/>
                <a:gd name="T16" fmla="*/ 74199089 w 1969"/>
                <a:gd name="T17" fmla="*/ 23496776 h 572"/>
                <a:gd name="T18" fmla="*/ 83849889 w 1969"/>
                <a:gd name="T19" fmla="*/ 23993675 h 572"/>
                <a:gd name="T20" fmla="*/ 93360796 w 1969"/>
                <a:gd name="T21" fmla="*/ 25058343 h 572"/>
                <a:gd name="T22" fmla="*/ 102522101 w 1969"/>
                <a:gd name="T23" fmla="*/ 26549039 h 572"/>
                <a:gd name="T24" fmla="*/ 111333805 w 1969"/>
                <a:gd name="T25" fmla="*/ 28678643 h 572"/>
                <a:gd name="T26" fmla="*/ 119655749 w 1969"/>
                <a:gd name="T27" fmla="*/ 31305145 h 572"/>
                <a:gd name="T28" fmla="*/ 127418384 w 1969"/>
                <a:gd name="T29" fmla="*/ 34570555 h 572"/>
                <a:gd name="T30" fmla="*/ 134481551 w 1969"/>
                <a:gd name="T31" fmla="*/ 38474872 h 572"/>
                <a:gd name="T32" fmla="*/ 136160009 w 1969"/>
                <a:gd name="T33" fmla="*/ 36771296 h 572"/>
                <a:gd name="T34" fmla="*/ 133222774 w 1969"/>
                <a:gd name="T35" fmla="*/ 29175541 h 572"/>
                <a:gd name="T36" fmla="*/ 130285540 w 1969"/>
                <a:gd name="T37" fmla="*/ 21508915 h 572"/>
                <a:gd name="T38" fmla="*/ 127348570 w 1969"/>
                <a:gd name="T39" fmla="*/ 13913427 h 572"/>
                <a:gd name="T40" fmla="*/ 124481149 w 1969"/>
                <a:gd name="T41" fmla="*/ 9015313 h 572"/>
                <a:gd name="T42" fmla="*/ 120564925 w 1969"/>
                <a:gd name="T43" fmla="*/ 6885709 h 572"/>
                <a:gd name="T44" fmla="*/ 115250030 w 1969"/>
                <a:gd name="T45" fmla="*/ 4968986 h 572"/>
                <a:gd name="T46" fmla="*/ 108746172 w 1969"/>
                <a:gd name="T47" fmla="*/ 3478290 h 572"/>
                <a:gd name="T48" fmla="*/ 101263324 w 1969"/>
                <a:gd name="T49" fmla="*/ 2129603 h 572"/>
                <a:gd name="T50" fmla="*/ 92941380 w 1969"/>
                <a:gd name="T51" fmla="*/ 1135806 h 572"/>
                <a:gd name="T52" fmla="*/ 84129676 w 1969"/>
                <a:gd name="T53" fmla="*/ 496899 h 572"/>
                <a:gd name="T54" fmla="*/ 74968371 w 1969"/>
                <a:gd name="T55" fmla="*/ 70871 h 572"/>
                <a:gd name="T56" fmla="*/ 65667437 w 1969"/>
                <a:gd name="T57" fmla="*/ 0 h 572"/>
                <a:gd name="T58" fmla="*/ 56506131 w 1969"/>
                <a:gd name="T59" fmla="*/ 284018 h 572"/>
                <a:gd name="T60" fmla="*/ 47624613 w 1969"/>
                <a:gd name="T61" fmla="*/ 780917 h 572"/>
                <a:gd name="T62" fmla="*/ 39232590 w 1969"/>
                <a:gd name="T63" fmla="*/ 1632705 h 572"/>
                <a:gd name="T64" fmla="*/ 31609849 w 1969"/>
                <a:gd name="T65" fmla="*/ 2768511 h 572"/>
                <a:gd name="T66" fmla="*/ 24896283 w 1969"/>
                <a:gd name="T67" fmla="*/ 4259207 h 572"/>
                <a:gd name="T68" fmla="*/ 19371415 w 1969"/>
                <a:gd name="T69" fmla="*/ 6033921 h 572"/>
                <a:gd name="T70" fmla="*/ 15245482 w 1969"/>
                <a:gd name="T71" fmla="*/ 8163524 h 572"/>
                <a:gd name="T72" fmla="*/ 12937636 w 1969"/>
                <a:gd name="T73" fmla="*/ 11144916 h 572"/>
                <a:gd name="T74" fmla="*/ 11189364 w 1969"/>
                <a:gd name="T75" fmla="*/ 14623206 h 572"/>
                <a:gd name="T76" fmla="*/ 9510907 w 1969"/>
                <a:gd name="T77" fmla="*/ 18030625 h 572"/>
                <a:gd name="T78" fmla="*/ 7762635 w 1969"/>
                <a:gd name="T79" fmla="*/ 21508915 h 572"/>
                <a:gd name="T80" fmla="*/ 5944284 w 1969"/>
                <a:gd name="T81" fmla="*/ 24916334 h 572"/>
                <a:gd name="T82" fmla="*/ 4265826 w 1969"/>
                <a:gd name="T83" fmla="*/ 28465762 h 572"/>
                <a:gd name="T84" fmla="*/ 2517554 w 1969"/>
                <a:gd name="T85" fmla="*/ 31873181 h 572"/>
                <a:gd name="T86" fmla="*/ 839097 w 1969"/>
                <a:gd name="T87" fmla="*/ 35351471 h 5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69"/>
                <a:gd name="T133" fmla="*/ 0 h 572"/>
                <a:gd name="T134" fmla="*/ 1969 w 1969"/>
                <a:gd name="T135" fmla="*/ 572 h 5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69" h="572">
                  <a:moveTo>
                    <a:pt x="0" y="523"/>
                  </a:moveTo>
                  <a:lnTo>
                    <a:pt x="48" y="500"/>
                  </a:lnTo>
                  <a:lnTo>
                    <a:pt x="98" y="479"/>
                  </a:lnTo>
                  <a:lnTo>
                    <a:pt x="152" y="460"/>
                  </a:lnTo>
                  <a:lnTo>
                    <a:pt x="207" y="441"/>
                  </a:lnTo>
                  <a:lnTo>
                    <a:pt x="265" y="424"/>
                  </a:lnTo>
                  <a:lnTo>
                    <a:pt x="325" y="408"/>
                  </a:lnTo>
                  <a:lnTo>
                    <a:pt x="387" y="393"/>
                  </a:lnTo>
                  <a:lnTo>
                    <a:pt x="450" y="380"/>
                  </a:lnTo>
                  <a:lnTo>
                    <a:pt x="515" y="369"/>
                  </a:lnTo>
                  <a:lnTo>
                    <a:pt x="580" y="358"/>
                  </a:lnTo>
                  <a:lnTo>
                    <a:pt x="648" y="349"/>
                  </a:lnTo>
                  <a:lnTo>
                    <a:pt x="715" y="343"/>
                  </a:lnTo>
                  <a:lnTo>
                    <a:pt x="784" y="336"/>
                  </a:lnTo>
                  <a:lnTo>
                    <a:pt x="853" y="333"/>
                  </a:lnTo>
                  <a:lnTo>
                    <a:pt x="922" y="330"/>
                  </a:lnTo>
                  <a:lnTo>
                    <a:pt x="992" y="330"/>
                  </a:lnTo>
                  <a:lnTo>
                    <a:pt x="1061" y="331"/>
                  </a:lnTo>
                  <a:lnTo>
                    <a:pt x="1131" y="333"/>
                  </a:lnTo>
                  <a:lnTo>
                    <a:pt x="1199" y="338"/>
                  </a:lnTo>
                  <a:lnTo>
                    <a:pt x="1267" y="344"/>
                  </a:lnTo>
                  <a:lnTo>
                    <a:pt x="1335" y="353"/>
                  </a:lnTo>
                  <a:lnTo>
                    <a:pt x="1401" y="362"/>
                  </a:lnTo>
                  <a:lnTo>
                    <a:pt x="1466" y="374"/>
                  </a:lnTo>
                  <a:lnTo>
                    <a:pt x="1530" y="388"/>
                  </a:lnTo>
                  <a:lnTo>
                    <a:pt x="1592" y="404"/>
                  </a:lnTo>
                  <a:lnTo>
                    <a:pt x="1653" y="422"/>
                  </a:lnTo>
                  <a:lnTo>
                    <a:pt x="1711" y="441"/>
                  </a:lnTo>
                  <a:lnTo>
                    <a:pt x="1768" y="464"/>
                  </a:lnTo>
                  <a:lnTo>
                    <a:pt x="1822" y="487"/>
                  </a:lnTo>
                  <a:lnTo>
                    <a:pt x="1873" y="513"/>
                  </a:lnTo>
                  <a:lnTo>
                    <a:pt x="1923" y="542"/>
                  </a:lnTo>
                  <a:lnTo>
                    <a:pt x="1969" y="572"/>
                  </a:lnTo>
                  <a:lnTo>
                    <a:pt x="1947" y="518"/>
                  </a:lnTo>
                  <a:lnTo>
                    <a:pt x="1926" y="465"/>
                  </a:lnTo>
                  <a:lnTo>
                    <a:pt x="1905" y="411"/>
                  </a:lnTo>
                  <a:lnTo>
                    <a:pt x="1884" y="357"/>
                  </a:lnTo>
                  <a:lnTo>
                    <a:pt x="1863" y="303"/>
                  </a:lnTo>
                  <a:lnTo>
                    <a:pt x="1842" y="250"/>
                  </a:lnTo>
                  <a:lnTo>
                    <a:pt x="1821" y="196"/>
                  </a:lnTo>
                  <a:lnTo>
                    <a:pt x="1800" y="143"/>
                  </a:lnTo>
                  <a:lnTo>
                    <a:pt x="1780" y="127"/>
                  </a:lnTo>
                  <a:lnTo>
                    <a:pt x="1755" y="111"/>
                  </a:lnTo>
                  <a:lnTo>
                    <a:pt x="1724" y="97"/>
                  </a:lnTo>
                  <a:lnTo>
                    <a:pt x="1689" y="83"/>
                  </a:lnTo>
                  <a:lnTo>
                    <a:pt x="1648" y="70"/>
                  </a:lnTo>
                  <a:lnTo>
                    <a:pt x="1603" y="59"/>
                  </a:lnTo>
                  <a:lnTo>
                    <a:pt x="1555" y="49"/>
                  </a:lnTo>
                  <a:lnTo>
                    <a:pt x="1503" y="39"/>
                  </a:lnTo>
                  <a:lnTo>
                    <a:pt x="1448" y="30"/>
                  </a:lnTo>
                  <a:lnTo>
                    <a:pt x="1389" y="23"/>
                  </a:lnTo>
                  <a:lnTo>
                    <a:pt x="1329" y="16"/>
                  </a:lnTo>
                  <a:lnTo>
                    <a:pt x="1267" y="11"/>
                  </a:lnTo>
                  <a:lnTo>
                    <a:pt x="1203" y="7"/>
                  </a:lnTo>
                  <a:lnTo>
                    <a:pt x="1138" y="4"/>
                  </a:lnTo>
                  <a:lnTo>
                    <a:pt x="1072" y="1"/>
                  </a:lnTo>
                  <a:lnTo>
                    <a:pt x="1006" y="0"/>
                  </a:lnTo>
                  <a:lnTo>
                    <a:pt x="939" y="0"/>
                  </a:lnTo>
                  <a:lnTo>
                    <a:pt x="873" y="1"/>
                  </a:lnTo>
                  <a:lnTo>
                    <a:pt x="808" y="4"/>
                  </a:lnTo>
                  <a:lnTo>
                    <a:pt x="744" y="7"/>
                  </a:lnTo>
                  <a:lnTo>
                    <a:pt x="681" y="11"/>
                  </a:lnTo>
                  <a:lnTo>
                    <a:pt x="620" y="16"/>
                  </a:lnTo>
                  <a:lnTo>
                    <a:pt x="561" y="23"/>
                  </a:lnTo>
                  <a:lnTo>
                    <a:pt x="505" y="30"/>
                  </a:lnTo>
                  <a:lnTo>
                    <a:pt x="452" y="39"/>
                  </a:lnTo>
                  <a:lnTo>
                    <a:pt x="402" y="50"/>
                  </a:lnTo>
                  <a:lnTo>
                    <a:pt x="356" y="60"/>
                  </a:lnTo>
                  <a:lnTo>
                    <a:pt x="314" y="72"/>
                  </a:lnTo>
                  <a:lnTo>
                    <a:pt x="277" y="85"/>
                  </a:lnTo>
                  <a:lnTo>
                    <a:pt x="245" y="100"/>
                  </a:lnTo>
                  <a:lnTo>
                    <a:pt x="218" y="115"/>
                  </a:lnTo>
                  <a:lnTo>
                    <a:pt x="197" y="132"/>
                  </a:lnTo>
                  <a:lnTo>
                    <a:pt x="185" y="157"/>
                  </a:lnTo>
                  <a:lnTo>
                    <a:pt x="172" y="181"/>
                  </a:lnTo>
                  <a:lnTo>
                    <a:pt x="160" y="206"/>
                  </a:lnTo>
                  <a:lnTo>
                    <a:pt x="147" y="229"/>
                  </a:lnTo>
                  <a:lnTo>
                    <a:pt x="136" y="254"/>
                  </a:lnTo>
                  <a:lnTo>
                    <a:pt x="123" y="279"/>
                  </a:lnTo>
                  <a:lnTo>
                    <a:pt x="111" y="303"/>
                  </a:lnTo>
                  <a:lnTo>
                    <a:pt x="98" y="327"/>
                  </a:lnTo>
                  <a:lnTo>
                    <a:pt x="85" y="351"/>
                  </a:lnTo>
                  <a:lnTo>
                    <a:pt x="74" y="376"/>
                  </a:lnTo>
                  <a:lnTo>
                    <a:pt x="61" y="401"/>
                  </a:lnTo>
                  <a:lnTo>
                    <a:pt x="49" y="425"/>
                  </a:lnTo>
                  <a:lnTo>
                    <a:pt x="36" y="449"/>
                  </a:lnTo>
                  <a:lnTo>
                    <a:pt x="24" y="474"/>
                  </a:lnTo>
                  <a:lnTo>
                    <a:pt x="12" y="498"/>
                  </a:lnTo>
                  <a:lnTo>
                    <a:pt x="0" y="523"/>
                  </a:lnTo>
                  <a:close/>
                </a:path>
              </a:pathLst>
            </a:custGeom>
            <a:solidFill>
              <a:srgbClr val="3F3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3" name="Freeform 2193"/>
            <p:cNvSpPr>
              <a:spLocks/>
            </p:cNvSpPr>
            <p:nvPr/>
          </p:nvSpPr>
          <p:spPr bwMode="auto">
            <a:xfrm>
              <a:off x="1876425" y="4840288"/>
              <a:ext cx="514350" cy="142875"/>
            </a:xfrm>
            <a:custGeom>
              <a:avLst/>
              <a:gdLst>
                <a:gd name="T0" fmla="*/ 3363791 w 1943"/>
                <a:gd name="T1" fmla="*/ 33268747 h 541"/>
                <a:gd name="T2" fmla="*/ 10511482 w 1943"/>
                <a:gd name="T3" fmla="*/ 30409135 h 541"/>
                <a:gd name="T4" fmla="*/ 18430037 w 1943"/>
                <a:gd name="T5" fmla="*/ 27968111 h 541"/>
                <a:gd name="T6" fmla="*/ 26699080 w 1943"/>
                <a:gd name="T7" fmla="*/ 25875692 h 541"/>
                <a:gd name="T8" fmla="*/ 35458648 w 1943"/>
                <a:gd name="T9" fmla="*/ 24132142 h 541"/>
                <a:gd name="T10" fmla="*/ 44638591 w 1943"/>
                <a:gd name="T11" fmla="*/ 22806917 h 541"/>
                <a:gd name="T12" fmla="*/ 53888685 w 1943"/>
                <a:gd name="T13" fmla="*/ 21900281 h 541"/>
                <a:gd name="T14" fmla="*/ 63419117 w 1943"/>
                <a:gd name="T15" fmla="*/ 21481692 h 541"/>
                <a:gd name="T16" fmla="*/ 72949548 w 1943"/>
                <a:gd name="T17" fmla="*/ 21481692 h 541"/>
                <a:gd name="T18" fmla="*/ 82339679 w 1943"/>
                <a:gd name="T19" fmla="*/ 21900281 h 541"/>
                <a:gd name="T20" fmla="*/ 91730074 w 1943"/>
                <a:gd name="T21" fmla="*/ 22876638 h 541"/>
                <a:gd name="T22" fmla="*/ 100769980 w 1943"/>
                <a:gd name="T23" fmla="*/ 24341305 h 541"/>
                <a:gd name="T24" fmla="*/ 109529549 w 1943"/>
                <a:gd name="T25" fmla="*/ 26364003 h 541"/>
                <a:gd name="T26" fmla="*/ 117868478 w 1943"/>
                <a:gd name="T27" fmla="*/ 28944468 h 541"/>
                <a:gd name="T28" fmla="*/ 125646996 w 1943"/>
                <a:gd name="T29" fmla="*/ 32013243 h 541"/>
                <a:gd name="T30" fmla="*/ 132864838 w 1943"/>
                <a:gd name="T31" fmla="*/ 35640050 h 541"/>
                <a:gd name="T32" fmla="*/ 134757053 w 1943"/>
                <a:gd name="T33" fmla="*/ 34245104 h 541"/>
                <a:gd name="T34" fmla="*/ 132093975 w 1943"/>
                <a:gd name="T35" fmla="*/ 27270638 h 541"/>
                <a:gd name="T36" fmla="*/ 129290860 w 1943"/>
                <a:gd name="T37" fmla="*/ 20365894 h 541"/>
                <a:gd name="T38" fmla="*/ 126628046 w 1943"/>
                <a:gd name="T39" fmla="*/ 13391164 h 541"/>
                <a:gd name="T40" fmla="*/ 123895082 w 1943"/>
                <a:gd name="T41" fmla="*/ 8857722 h 541"/>
                <a:gd name="T42" fmla="*/ 119970880 w 1943"/>
                <a:gd name="T43" fmla="*/ 6765303 h 541"/>
                <a:gd name="T44" fmla="*/ 114644988 w 1943"/>
                <a:gd name="T45" fmla="*/ 4882311 h 541"/>
                <a:gd name="T46" fmla="*/ 108127859 w 1943"/>
                <a:gd name="T47" fmla="*/ 3417644 h 541"/>
                <a:gd name="T48" fmla="*/ 100629679 w 1943"/>
                <a:gd name="T49" fmla="*/ 2092419 h 541"/>
                <a:gd name="T50" fmla="*/ 92290750 w 1943"/>
                <a:gd name="T51" fmla="*/ 1116062 h 541"/>
                <a:gd name="T52" fmla="*/ 83461031 w 1943"/>
                <a:gd name="T53" fmla="*/ 488310 h 541"/>
                <a:gd name="T54" fmla="*/ 74281088 w 1943"/>
                <a:gd name="T55" fmla="*/ 69721 h 541"/>
                <a:gd name="T56" fmla="*/ 64960843 w 1943"/>
                <a:gd name="T57" fmla="*/ 0 h 541"/>
                <a:gd name="T58" fmla="*/ 55780900 w 1943"/>
                <a:gd name="T59" fmla="*/ 278884 h 541"/>
                <a:gd name="T60" fmla="*/ 46881030 w 1943"/>
                <a:gd name="T61" fmla="*/ 767194 h 541"/>
                <a:gd name="T62" fmla="*/ 38471951 w 1943"/>
                <a:gd name="T63" fmla="*/ 1604109 h 541"/>
                <a:gd name="T64" fmla="*/ 30833734 w 1943"/>
                <a:gd name="T65" fmla="*/ 2720171 h 541"/>
                <a:gd name="T66" fmla="*/ 24106417 w 1943"/>
                <a:gd name="T67" fmla="*/ 4184838 h 541"/>
                <a:gd name="T68" fmla="*/ 18570338 w 1943"/>
                <a:gd name="T69" fmla="*/ 5928388 h 541"/>
                <a:gd name="T70" fmla="*/ 14435684 w 1943"/>
                <a:gd name="T71" fmla="*/ 8020807 h 541"/>
                <a:gd name="T72" fmla="*/ 12123094 w 1943"/>
                <a:gd name="T73" fmla="*/ 10880420 h 541"/>
                <a:gd name="T74" fmla="*/ 10441331 w 1943"/>
                <a:gd name="T75" fmla="*/ 14088637 h 541"/>
                <a:gd name="T76" fmla="*/ 8899605 w 1943"/>
                <a:gd name="T77" fmla="*/ 17296854 h 541"/>
                <a:gd name="T78" fmla="*/ 7217842 w 1943"/>
                <a:gd name="T79" fmla="*/ 20435615 h 541"/>
                <a:gd name="T80" fmla="*/ 5676116 w 1943"/>
                <a:gd name="T81" fmla="*/ 23643832 h 541"/>
                <a:gd name="T82" fmla="*/ 3994353 w 1943"/>
                <a:gd name="T83" fmla="*/ 26852049 h 541"/>
                <a:gd name="T84" fmla="*/ 2452626 w 1943"/>
                <a:gd name="T85" fmla="*/ 30060530 h 541"/>
                <a:gd name="T86" fmla="*/ 770863 w 1943"/>
                <a:gd name="T87" fmla="*/ 33268747 h 5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43"/>
                <a:gd name="T133" fmla="*/ 0 h 541"/>
                <a:gd name="T134" fmla="*/ 1943 w 1943"/>
                <a:gd name="T135" fmla="*/ 541 h 54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43" h="541">
                  <a:moveTo>
                    <a:pt x="0" y="499"/>
                  </a:moveTo>
                  <a:lnTo>
                    <a:pt x="48" y="477"/>
                  </a:lnTo>
                  <a:lnTo>
                    <a:pt x="98" y="456"/>
                  </a:lnTo>
                  <a:lnTo>
                    <a:pt x="150" y="436"/>
                  </a:lnTo>
                  <a:lnTo>
                    <a:pt x="205" y="418"/>
                  </a:lnTo>
                  <a:lnTo>
                    <a:pt x="263" y="401"/>
                  </a:lnTo>
                  <a:lnTo>
                    <a:pt x="321" y="385"/>
                  </a:lnTo>
                  <a:lnTo>
                    <a:pt x="381" y="371"/>
                  </a:lnTo>
                  <a:lnTo>
                    <a:pt x="443" y="357"/>
                  </a:lnTo>
                  <a:lnTo>
                    <a:pt x="506" y="346"/>
                  </a:lnTo>
                  <a:lnTo>
                    <a:pt x="571" y="335"/>
                  </a:lnTo>
                  <a:lnTo>
                    <a:pt x="637" y="327"/>
                  </a:lnTo>
                  <a:lnTo>
                    <a:pt x="703" y="319"/>
                  </a:lnTo>
                  <a:lnTo>
                    <a:pt x="769" y="314"/>
                  </a:lnTo>
                  <a:lnTo>
                    <a:pt x="838" y="310"/>
                  </a:lnTo>
                  <a:lnTo>
                    <a:pt x="905" y="308"/>
                  </a:lnTo>
                  <a:lnTo>
                    <a:pt x="973" y="307"/>
                  </a:lnTo>
                  <a:lnTo>
                    <a:pt x="1041" y="308"/>
                  </a:lnTo>
                  <a:lnTo>
                    <a:pt x="1108" y="310"/>
                  </a:lnTo>
                  <a:lnTo>
                    <a:pt x="1175" y="314"/>
                  </a:lnTo>
                  <a:lnTo>
                    <a:pt x="1243" y="320"/>
                  </a:lnTo>
                  <a:lnTo>
                    <a:pt x="1309" y="328"/>
                  </a:lnTo>
                  <a:lnTo>
                    <a:pt x="1374" y="338"/>
                  </a:lnTo>
                  <a:lnTo>
                    <a:pt x="1438" y="349"/>
                  </a:lnTo>
                  <a:lnTo>
                    <a:pt x="1501" y="362"/>
                  </a:lnTo>
                  <a:lnTo>
                    <a:pt x="1563" y="378"/>
                  </a:lnTo>
                  <a:lnTo>
                    <a:pt x="1623" y="395"/>
                  </a:lnTo>
                  <a:lnTo>
                    <a:pt x="1682" y="415"/>
                  </a:lnTo>
                  <a:lnTo>
                    <a:pt x="1739" y="435"/>
                  </a:lnTo>
                  <a:lnTo>
                    <a:pt x="1793" y="459"/>
                  </a:lnTo>
                  <a:lnTo>
                    <a:pt x="1845" y="484"/>
                  </a:lnTo>
                  <a:lnTo>
                    <a:pt x="1896" y="511"/>
                  </a:lnTo>
                  <a:lnTo>
                    <a:pt x="1943" y="541"/>
                  </a:lnTo>
                  <a:lnTo>
                    <a:pt x="1923" y="491"/>
                  </a:lnTo>
                  <a:lnTo>
                    <a:pt x="1904" y="441"/>
                  </a:lnTo>
                  <a:lnTo>
                    <a:pt x="1885" y="391"/>
                  </a:lnTo>
                  <a:lnTo>
                    <a:pt x="1866" y="342"/>
                  </a:lnTo>
                  <a:lnTo>
                    <a:pt x="1845" y="292"/>
                  </a:lnTo>
                  <a:lnTo>
                    <a:pt x="1826" y="242"/>
                  </a:lnTo>
                  <a:lnTo>
                    <a:pt x="1807" y="192"/>
                  </a:lnTo>
                  <a:lnTo>
                    <a:pt x="1788" y="143"/>
                  </a:lnTo>
                  <a:lnTo>
                    <a:pt x="1768" y="127"/>
                  </a:lnTo>
                  <a:lnTo>
                    <a:pt x="1743" y="111"/>
                  </a:lnTo>
                  <a:lnTo>
                    <a:pt x="1712" y="97"/>
                  </a:lnTo>
                  <a:lnTo>
                    <a:pt x="1677" y="83"/>
                  </a:lnTo>
                  <a:lnTo>
                    <a:pt x="1636" y="70"/>
                  </a:lnTo>
                  <a:lnTo>
                    <a:pt x="1591" y="59"/>
                  </a:lnTo>
                  <a:lnTo>
                    <a:pt x="1543" y="49"/>
                  </a:lnTo>
                  <a:lnTo>
                    <a:pt x="1491" y="39"/>
                  </a:lnTo>
                  <a:lnTo>
                    <a:pt x="1436" y="30"/>
                  </a:lnTo>
                  <a:lnTo>
                    <a:pt x="1377" y="23"/>
                  </a:lnTo>
                  <a:lnTo>
                    <a:pt x="1317" y="16"/>
                  </a:lnTo>
                  <a:lnTo>
                    <a:pt x="1255" y="11"/>
                  </a:lnTo>
                  <a:lnTo>
                    <a:pt x="1191" y="7"/>
                  </a:lnTo>
                  <a:lnTo>
                    <a:pt x="1126" y="4"/>
                  </a:lnTo>
                  <a:lnTo>
                    <a:pt x="1060" y="1"/>
                  </a:lnTo>
                  <a:lnTo>
                    <a:pt x="994" y="0"/>
                  </a:lnTo>
                  <a:lnTo>
                    <a:pt x="927" y="0"/>
                  </a:lnTo>
                  <a:lnTo>
                    <a:pt x="861" y="1"/>
                  </a:lnTo>
                  <a:lnTo>
                    <a:pt x="796" y="4"/>
                  </a:lnTo>
                  <a:lnTo>
                    <a:pt x="732" y="7"/>
                  </a:lnTo>
                  <a:lnTo>
                    <a:pt x="669" y="11"/>
                  </a:lnTo>
                  <a:lnTo>
                    <a:pt x="608" y="16"/>
                  </a:lnTo>
                  <a:lnTo>
                    <a:pt x="549" y="23"/>
                  </a:lnTo>
                  <a:lnTo>
                    <a:pt x="493" y="30"/>
                  </a:lnTo>
                  <a:lnTo>
                    <a:pt x="440" y="39"/>
                  </a:lnTo>
                  <a:lnTo>
                    <a:pt x="390" y="50"/>
                  </a:lnTo>
                  <a:lnTo>
                    <a:pt x="344" y="60"/>
                  </a:lnTo>
                  <a:lnTo>
                    <a:pt x="302" y="72"/>
                  </a:lnTo>
                  <a:lnTo>
                    <a:pt x="265" y="85"/>
                  </a:lnTo>
                  <a:lnTo>
                    <a:pt x="233" y="100"/>
                  </a:lnTo>
                  <a:lnTo>
                    <a:pt x="206" y="115"/>
                  </a:lnTo>
                  <a:lnTo>
                    <a:pt x="185" y="132"/>
                  </a:lnTo>
                  <a:lnTo>
                    <a:pt x="173" y="156"/>
                  </a:lnTo>
                  <a:lnTo>
                    <a:pt x="161" y="178"/>
                  </a:lnTo>
                  <a:lnTo>
                    <a:pt x="149" y="202"/>
                  </a:lnTo>
                  <a:lnTo>
                    <a:pt x="139" y="224"/>
                  </a:lnTo>
                  <a:lnTo>
                    <a:pt x="127" y="248"/>
                  </a:lnTo>
                  <a:lnTo>
                    <a:pt x="115" y="270"/>
                  </a:lnTo>
                  <a:lnTo>
                    <a:pt x="103" y="293"/>
                  </a:lnTo>
                  <a:lnTo>
                    <a:pt x="93" y="316"/>
                  </a:lnTo>
                  <a:lnTo>
                    <a:pt x="81" y="339"/>
                  </a:lnTo>
                  <a:lnTo>
                    <a:pt x="69" y="362"/>
                  </a:lnTo>
                  <a:lnTo>
                    <a:pt x="57" y="385"/>
                  </a:lnTo>
                  <a:lnTo>
                    <a:pt x="46" y="407"/>
                  </a:lnTo>
                  <a:lnTo>
                    <a:pt x="35" y="431"/>
                  </a:lnTo>
                  <a:lnTo>
                    <a:pt x="23" y="453"/>
                  </a:lnTo>
                  <a:lnTo>
                    <a:pt x="11" y="477"/>
                  </a:lnTo>
                  <a:lnTo>
                    <a:pt x="0" y="499"/>
                  </a:lnTo>
                  <a:close/>
                </a:path>
              </a:pathLst>
            </a:custGeom>
            <a:solidFill>
              <a:srgbClr val="42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4" name="Freeform 2194"/>
            <p:cNvSpPr>
              <a:spLocks/>
            </p:cNvSpPr>
            <p:nvPr/>
          </p:nvSpPr>
          <p:spPr bwMode="auto">
            <a:xfrm>
              <a:off x="1879600" y="4840288"/>
              <a:ext cx="508000" cy="134938"/>
            </a:xfrm>
            <a:custGeom>
              <a:avLst/>
              <a:gdLst>
                <a:gd name="T0" fmla="*/ 3433699 w 1919"/>
                <a:gd name="T1" fmla="*/ 31782132 h 510"/>
                <a:gd name="T2" fmla="*/ 10511550 w 1919"/>
                <a:gd name="T3" fmla="*/ 28982037 h 510"/>
                <a:gd name="T4" fmla="*/ 18220231 w 1919"/>
                <a:gd name="T5" fmla="*/ 26461871 h 510"/>
                <a:gd name="T6" fmla="*/ 26489328 w 1919"/>
                <a:gd name="T7" fmla="*/ 24361601 h 510"/>
                <a:gd name="T8" fmla="*/ 35038764 w 1919"/>
                <a:gd name="T9" fmla="*/ 22681490 h 510"/>
                <a:gd name="T10" fmla="*/ 43938426 w 1919"/>
                <a:gd name="T11" fmla="*/ 21281575 h 510"/>
                <a:gd name="T12" fmla="*/ 52978391 w 1919"/>
                <a:gd name="T13" fmla="*/ 20441519 h 510"/>
                <a:gd name="T14" fmla="*/ 62298695 w 1919"/>
                <a:gd name="T15" fmla="*/ 19951509 h 510"/>
                <a:gd name="T16" fmla="*/ 71548848 w 1919"/>
                <a:gd name="T17" fmla="*/ 19881395 h 510"/>
                <a:gd name="T18" fmla="*/ 80869153 w 1919"/>
                <a:gd name="T19" fmla="*/ 20301290 h 510"/>
                <a:gd name="T20" fmla="*/ 89979268 w 1919"/>
                <a:gd name="T21" fmla="*/ 21281575 h 510"/>
                <a:gd name="T22" fmla="*/ 98949082 w 1919"/>
                <a:gd name="T23" fmla="*/ 22751605 h 510"/>
                <a:gd name="T24" fmla="*/ 107568669 w 1919"/>
                <a:gd name="T25" fmla="*/ 24711646 h 510"/>
                <a:gd name="T26" fmla="*/ 115907917 w 1919"/>
                <a:gd name="T27" fmla="*/ 27091846 h 510"/>
                <a:gd name="T28" fmla="*/ 123756636 w 1919"/>
                <a:gd name="T29" fmla="*/ 30172137 h 510"/>
                <a:gd name="T30" fmla="*/ 131044675 w 1919"/>
                <a:gd name="T31" fmla="*/ 33672323 h 510"/>
                <a:gd name="T32" fmla="*/ 133216978 w 1919"/>
                <a:gd name="T33" fmla="*/ 32482222 h 510"/>
                <a:gd name="T34" fmla="*/ 130694184 w 1919"/>
                <a:gd name="T35" fmla="*/ 26041711 h 510"/>
                <a:gd name="T36" fmla="*/ 128241542 w 1919"/>
                <a:gd name="T37" fmla="*/ 19671315 h 510"/>
                <a:gd name="T38" fmla="*/ 125788900 w 1919"/>
                <a:gd name="T39" fmla="*/ 13230803 h 510"/>
                <a:gd name="T40" fmla="*/ 123125805 w 1919"/>
                <a:gd name="T41" fmla="*/ 8890562 h 510"/>
                <a:gd name="T42" fmla="*/ 119201578 w 1919"/>
                <a:gd name="T43" fmla="*/ 6790556 h 510"/>
                <a:gd name="T44" fmla="*/ 113875652 w 1919"/>
                <a:gd name="T45" fmla="*/ 4900366 h 510"/>
                <a:gd name="T46" fmla="*/ 107358480 w 1919"/>
                <a:gd name="T47" fmla="*/ 3430336 h 510"/>
                <a:gd name="T48" fmla="*/ 99860252 w 1919"/>
                <a:gd name="T49" fmla="*/ 2100270 h 510"/>
                <a:gd name="T50" fmla="*/ 91521005 w 1919"/>
                <a:gd name="T51" fmla="*/ 1119985 h 510"/>
                <a:gd name="T52" fmla="*/ 82691229 w 1919"/>
                <a:gd name="T53" fmla="*/ 490010 h 510"/>
                <a:gd name="T54" fmla="*/ 73511227 w 1919"/>
                <a:gd name="T55" fmla="*/ 70115 h 510"/>
                <a:gd name="T56" fmla="*/ 64190922 w 1919"/>
                <a:gd name="T57" fmla="*/ 0 h 510"/>
                <a:gd name="T58" fmla="*/ 55010656 w 1919"/>
                <a:gd name="T59" fmla="*/ 279930 h 510"/>
                <a:gd name="T60" fmla="*/ 46110993 w 1919"/>
                <a:gd name="T61" fmla="*/ 769940 h 510"/>
                <a:gd name="T62" fmla="*/ 37701595 w 1919"/>
                <a:gd name="T63" fmla="*/ 1609996 h 510"/>
                <a:gd name="T64" fmla="*/ 30063064 w 1919"/>
                <a:gd name="T65" fmla="*/ 2730246 h 510"/>
                <a:gd name="T66" fmla="*/ 23335704 w 1919"/>
                <a:gd name="T67" fmla="*/ 4200276 h 510"/>
                <a:gd name="T68" fmla="*/ 17799589 w 1919"/>
                <a:gd name="T69" fmla="*/ 5950501 h 510"/>
                <a:gd name="T70" fmla="*/ 13665174 w 1919"/>
                <a:gd name="T71" fmla="*/ 8050507 h 510"/>
                <a:gd name="T72" fmla="*/ 11422720 w 1919"/>
                <a:gd name="T73" fmla="*/ 10710638 h 510"/>
                <a:gd name="T74" fmla="*/ 9950870 w 1919"/>
                <a:gd name="T75" fmla="*/ 13790928 h 510"/>
                <a:gd name="T76" fmla="*/ 8339248 w 1919"/>
                <a:gd name="T77" fmla="*/ 16801104 h 510"/>
                <a:gd name="T78" fmla="*/ 6867662 w 1919"/>
                <a:gd name="T79" fmla="*/ 19811280 h 510"/>
                <a:gd name="T80" fmla="*/ 5325926 w 1919"/>
                <a:gd name="T81" fmla="*/ 22821455 h 510"/>
                <a:gd name="T82" fmla="*/ 3854341 w 1919"/>
                <a:gd name="T83" fmla="*/ 25901746 h 510"/>
                <a:gd name="T84" fmla="*/ 2242453 w 1919"/>
                <a:gd name="T85" fmla="*/ 28842071 h 510"/>
                <a:gd name="T86" fmla="*/ 770868 w 1919"/>
                <a:gd name="T87" fmla="*/ 31852247 h 5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19"/>
                <a:gd name="T133" fmla="*/ 0 h 510"/>
                <a:gd name="T134" fmla="*/ 1919 w 1919"/>
                <a:gd name="T135" fmla="*/ 510 h 5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19" h="510">
                  <a:moveTo>
                    <a:pt x="0" y="477"/>
                  </a:moveTo>
                  <a:lnTo>
                    <a:pt x="49" y="454"/>
                  </a:lnTo>
                  <a:lnTo>
                    <a:pt x="98" y="434"/>
                  </a:lnTo>
                  <a:lnTo>
                    <a:pt x="150" y="414"/>
                  </a:lnTo>
                  <a:lnTo>
                    <a:pt x="205" y="395"/>
                  </a:lnTo>
                  <a:lnTo>
                    <a:pt x="260" y="378"/>
                  </a:lnTo>
                  <a:lnTo>
                    <a:pt x="318" y="362"/>
                  </a:lnTo>
                  <a:lnTo>
                    <a:pt x="378" y="348"/>
                  </a:lnTo>
                  <a:lnTo>
                    <a:pt x="438" y="335"/>
                  </a:lnTo>
                  <a:lnTo>
                    <a:pt x="500" y="324"/>
                  </a:lnTo>
                  <a:lnTo>
                    <a:pt x="563" y="313"/>
                  </a:lnTo>
                  <a:lnTo>
                    <a:pt x="627" y="304"/>
                  </a:lnTo>
                  <a:lnTo>
                    <a:pt x="691" y="297"/>
                  </a:lnTo>
                  <a:lnTo>
                    <a:pt x="756" y="292"/>
                  </a:lnTo>
                  <a:lnTo>
                    <a:pt x="822" y="287"/>
                  </a:lnTo>
                  <a:lnTo>
                    <a:pt x="889" y="285"/>
                  </a:lnTo>
                  <a:lnTo>
                    <a:pt x="955" y="284"/>
                  </a:lnTo>
                  <a:lnTo>
                    <a:pt x="1021" y="284"/>
                  </a:lnTo>
                  <a:lnTo>
                    <a:pt x="1087" y="287"/>
                  </a:lnTo>
                  <a:lnTo>
                    <a:pt x="1154" y="290"/>
                  </a:lnTo>
                  <a:lnTo>
                    <a:pt x="1219" y="297"/>
                  </a:lnTo>
                  <a:lnTo>
                    <a:pt x="1284" y="304"/>
                  </a:lnTo>
                  <a:lnTo>
                    <a:pt x="1348" y="313"/>
                  </a:lnTo>
                  <a:lnTo>
                    <a:pt x="1412" y="325"/>
                  </a:lnTo>
                  <a:lnTo>
                    <a:pt x="1474" y="338"/>
                  </a:lnTo>
                  <a:lnTo>
                    <a:pt x="1535" y="353"/>
                  </a:lnTo>
                  <a:lnTo>
                    <a:pt x="1595" y="369"/>
                  </a:lnTo>
                  <a:lnTo>
                    <a:pt x="1654" y="387"/>
                  </a:lnTo>
                  <a:lnTo>
                    <a:pt x="1710" y="408"/>
                  </a:lnTo>
                  <a:lnTo>
                    <a:pt x="1766" y="431"/>
                  </a:lnTo>
                  <a:lnTo>
                    <a:pt x="1818" y="455"/>
                  </a:lnTo>
                  <a:lnTo>
                    <a:pt x="1870" y="481"/>
                  </a:lnTo>
                  <a:lnTo>
                    <a:pt x="1919" y="510"/>
                  </a:lnTo>
                  <a:lnTo>
                    <a:pt x="1901" y="464"/>
                  </a:lnTo>
                  <a:lnTo>
                    <a:pt x="1882" y="418"/>
                  </a:lnTo>
                  <a:lnTo>
                    <a:pt x="1865" y="372"/>
                  </a:lnTo>
                  <a:lnTo>
                    <a:pt x="1847" y="326"/>
                  </a:lnTo>
                  <a:lnTo>
                    <a:pt x="1830" y="281"/>
                  </a:lnTo>
                  <a:lnTo>
                    <a:pt x="1812" y="235"/>
                  </a:lnTo>
                  <a:lnTo>
                    <a:pt x="1795" y="189"/>
                  </a:lnTo>
                  <a:lnTo>
                    <a:pt x="1777" y="143"/>
                  </a:lnTo>
                  <a:lnTo>
                    <a:pt x="1757" y="127"/>
                  </a:lnTo>
                  <a:lnTo>
                    <a:pt x="1732" y="111"/>
                  </a:lnTo>
                  <a:lnTo>
                    <a:pt x="1701" y="97"/>
                  </a:lnTo>
                  <a:lnTo>
                    <a:pt x="1666" y="83"/>
                  </a:lnTo>
                  <a:lnTo>
                    <a:pt x="1625" y="70"/>
                  </a:lnTo>
                  <a:lnTo>
                    <a:pt x="1580" y="59"/>
                  </a:lnTo>
                  <a:lnTo>
                    <a:pt x="1532" y="49"/>
                  </a:lnTo>
                  <a:lnTo>
                    <a:pt x="1480" y="39"/>
                  </a:lnTo>
                  <a:lnTo>
                    <a:pt x="1425" y="30"/>
                  </a:lnTo>
                  <a:lnTo>
                    <a:pt x="1366" y="23"/>
                  </a:lnTo>
                  <a:lnTo>
                    <a:pt x="1306" y="16"/>
                  </a:lnTo>
                  <a:lnTo>
                    <a:pt x="1244" y="11"/>
                  </a:lnTo>
                  <a:lnTo>
                    <a:pt x="1180" y="7"/>
                  </a:lnTo>
                  <a:lnTo>
                    <a:pt x="1115" y="4"/>
                  </a:lnTo>
                  <a:lnTo>
                    <a:pt x="1049" y="1"/>
                  </a:lnTo>
                  <a:lnTo>
                    <a:pt x="983" y="0"/>
                  </a:lnTo>
                  <a:lnTo>
                    <a:pt x="916" y="0"/>
                  </a:lnTo>
                  <a:lnTo>
                    <a:pt x="850" y="1"/>
                  </a:lnTo>
                  <a:lnTo>
                    <a:pt x="785" y="4"/>
                  </a:lnTo>
                  <a:lnTo>
                    <a:pt x="721" y="7"/>
                  </a:lnTo>
                  <a:lnTo>
                    <a:pt x="658" y="11"/>
                  </a:lnTo>
                  <a:lnTo>
                    <a:pt x="597" y="16"/>
                  </a:lnTo>
                  <a:lnTo>
                    <a:pt x="538" y="23"/>
                  </a:lnTo>
                  <a:lnTo>
                    <a:pt x="482" y="30"/>
                  </a:lnTo>
                  <a:lnTo>
                    <a:pt x="429" y="39"/>
                  </a:lnTo>
                  <a:lnTo>
                    <a:pt x="379" y="50"/>
                  </a:lnTo>
                  <a:lnTo>
                    <a:pt x="333" y="60"/>
                  </a:lnTo>
                  <a:lnTo>
                    <a:pt x="291" y="72"/>
                  </a:lnTo>
                  <a:lnTo>
                    <a:pt x="254" y="85"/>
                  </a:lnTo>
                  <a:lnTo>
                    <a:pt x="222" y="100"/>
                  </a:lnTo>
                  <a:lnTo>
                    <a:pt x="195" y="115"/>
                  </a:lnTo>
                  <a:lnTo>
                    <a:pt x="174" y="132"/>
                  </a:lnTo>
                  <a:lnTo>
                    <a:pt x="163" y="153"/>
                  </a:lnTo>
                  <a:lnTo>
                    <a:pt x="152" y="175"/>
                  </a:lnTo>
                  <a:lnTo>
                    <a:pt x="142" y="197"/>
                  </a:lnTo>
                  <a:lnTo>
                    <a:pt x="131" y="219"/>
                  </a:lnTo>
                  <a:lnTo>
                    <a:pt x="119" y="240"/>
                  </a:lnTo>
                  <a:lnTo>
                    <a:pt x="108" y="262"/>
                  </a:lnTo>
                  <a:lnTo>
                    <a:pt x="98" y="283"/>
                  </a:lnTo>
                  <a:lnTo>
                    <a:pt x="87" y="304"/>
                  </a:lnTo>
                  <a:lnTo>
                    <a:pt x="76" y="326"/>
                  </a:lnTo>
                  <a:lnTo>
                    <a:pt x="66" y="348"/>
                  </a:lnTo>
                  <a:lnTo>
                    <a:pt x="55" y="370"/>
                  </a:lnTo>
                  <a:lnTo>
                    <a:pt x="44" y="391"/>
                  </a:lnTo>
                  <a:lnTo>
                    <a:pt x="32" y="412"/>
                  </a:lnTo>
                  <a:lnTo>
                    <a:pt x="22" y="434"/>
                  </a:lnTo>
                  <a:lnTo>
                    <a:pt x="11" y="455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443D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5" name="Freeform 2195"/>
            <p:cNvSpPr>
              <a:spLocks/>
            </p:cNvSpPr>
            <p:nvPr/>
          </p:nvSpPr>
          <p:spPr bwMode="auto">
            <a:xfrm>
              <a:off x="1882775" y="4840288"/>
              <a:ext cx="500063" cy="127000"/>
            </a:xfrm>
            <a:custGeom>
              <a:avLst/>
              <a:gdLst>
                <a:gd name="T0" fmla="*/ 3349603 w 1893"/>
                <a:gd name="T1" fmla="*/ 30495410 h 478"/>
                <a:gd name="T2" fmla="*/ 10397506 w 1893"/>
                <a:gd name="T3" fmla="*/ 27601245 h 478"/>
                <a:gd name="T4" fmla="*/ 18003853 w 1893"/>
                <a:gd name="T5" fmla="*/ 25059916 h 478"/>
                <a:gd name="T6" fmla="*/ 25959161 w 1893"/>
                <a:gd name="T7" fmla="*/ 22942098 h 478"/>
                <a:gd name="T8" fmla="*/ 34333169 w 1893"/>
                <a:gd name="T9" fmla="*/ 21177383 h 478"/>
                <a:gd name="T10" fmla="*/ 42986134 w 1893"/>
                <a:gd name="T11" fmla="*/ 19836178 h 478"/>
                <a:gd name="T12" fmla="*/ 51848582 w 1893"/>
                <a:gd name="T13" fmla="*/ 18918483 h 478"/>
                <a:gd name="T14" fmla="*/ 60780769 w 1893"/>
                <a:gd name="T15" fmla="*/ 18353626 h 478"/>
                <a:gd name="T16" fmla="*/ 69852435 w 1893"/>
                <a:gd name="T17" fmla="*/ 18353626 h 478"/>
                <a:gd name="T18" fmla="*/ 78924365 w 1893"/>
                <a:gd name="T19" fmla="*/ 18777402 h 478"/>
                <a:gd name="T20" fmla="*/ 87786813 w 1893"/>
                <a:gd name="T21" fmla="*/ 19695096 h 478"/>
                <a:gd name="T22" fmla="*/ 96579257 w 1893"/>
                <a:gd name="T23" fmla="*/ 21036301 h 478"/>
                <a:gd name="T24" fmla="*/ 105162747 w 1893"/>
                <a:gd name="T25" fmla="*/ 22942098 h 478"/>
                <a:gd name="T26" fmla="*/ 113397012 w 1893"/>
                <a:gd name="T27" fmla="*/ 25342345 h 478"/>
                <a:gd name="T28" fmla="*/ 121212577 w 1893"/>
                <a:gd name="T29" fmla="*/ 28307184 h 478"/>
                <a:gd name="T30" fmla="*/ 128609705 w 1893"/>
                <a:gd name="T31" fmla="*/ 31766207 h 478"/>
                <a:gd name="T32" fmla="*/ 130982165 w 1893"/>
                <a:gd name="T33" fmla="*/ 30777839 h 478"/>
                <a:gd name="T34" fmla="*/ 128749184 w 1893"/>
                <a:gd name="T35" fmla="*/ 24918835 h 478"/>
                <a:gd name="T36" fmla="*/ 126516203 w 1893"/>
                <a:gd name="T37" fmla="*/ 18989157 h 478"/>
                <a:gd name="T38" fmla="*/ 124283222 w 1893"/>
                <a:gd name="T39" fmla="*/ 12988805 h 478"/>
                <a:gd name="T40" fmla="*/ 121771020 w 1893"/>
                <a:gd name="T41" fmla="*/ 8965190 h 478"/>
                <a:gd name="T42" fmla="*/ 117862974 w 1893"/>
                <a:gd name="T43" fmla="*/ 6847372 h 478"/>
                <a:gd name="T44" fmla="*/ 112559611 w 1893"/>
                <a:gd name="T45" fmla="*/ 4941310 h 478"/>
                <a:gd name="T46" fmla="*/ 106069887 w 1893"/>
                <a:gd name="T47" fmla="*/ 3459023 h 478"/>
                <a:gd name="T48" fmla="*/ 98603019 w 1893"/>
                <a:gd name="T49" fmla="*/ 2117818 h 478"/>
                <a:gd name="T50" fmla="*/ 90299015 w 1893"/>
                <a:gd name="T51" fmla="*/ 1129450 h 478"/>
                <a:gd name="T52" fmla="*/ 81506307 w 1893"/>
                <a:gd name="T53" fmla="*/ 494184 h 478"/>
                <a:gd name="T54" fmla="*/ 72364637 w 1893"/>
                <a:gd name="T55" fmla="*/ 70674 h 478"/>
                <a:gd name="T56" fmla="*/ 63083753 w 1893"/>
                <a:gd name="T57" fmla="*/ 0 h 478"/>
                <a:gd name="T58" fmla="*/ 53942084 w 1893"/>
                <a:gd name="T59" fmla="*/ 282429 h 478"/>
                <a:gd name="T60" fmla="*/ 45079636 w 1893"/>
                <a:gd name="T61" fmla="*/ 776613 h 478"/>
                <a:gd name="T62" fmla="*/ 36705628 w 1893"/>
                <a:gd name="T63" fmla="*/ 1623634 h 478"/>
                <a:gd name="T64" fmla="*/ 29099546 w 1893"/>
                <a:gd name="T65" fmla="*/ 2753084 h 478"/>
                <a:gd name="T66" fmla="*/ 22400339 w 1893"/>
                <a:gd name="T67" fmla="*/ 4235370 h 478"/>
                <a:gd name="T68" fmla="*/ 16887495 w 1893"/>
                <a:gd name="T69" fmla="*/ 6000351 h 478"/>
                <a:gd name="T70" fmla="*/ 12770230 w 1893"/>
                <a:gd name="T71" fmla="*/ 8117904 h 478"/>
                <a:gd name="T72" fmla="*/ 9839327 w 1893"/>
                <a:gd name="T73" fmla="*/ 12212192 h 478"/>
                <a:gd name="T74" fmla="*/ 7117907 w 1893"/>
                <a:gd name="T75" fmla="*/ 17859707 h 478"/>
                <a:gd name="T76" fmla="*/ 4256743 w 1893"/>
                <a:gd name="T77" fmla="*/ 23506956 h 478"/>
                <a:gd name="T78" fmla="*/ 1395580 w 1893"/>
                <a:gd name="T79" fmla="*/ 29224879 h 47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93"/>
                <a:gd name="T121" fmla="*/ 0 h 478"/>
                <a:gd name="T122" fmla="*/ 1893 w 1893"/>
                <a:gd name="T123" fmla="*/ 478 h 47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93" h="478">
                  <a:moveTo>
                    <a:pt x="0" y="454"/>
                  </a:moveTo>
                  <a:lnTo>
                    <a:pt x="48" y="432"/>
                  </a:lnTo>
                  <a:lnTo>
                    <a:pt x="97" y="410"/>
                  </a:lnTo>
                  <a:lnTo>
                    <a:pt x="149" y="391"/>
                  </a:lnTo>
                  <a:lnTo>
                    <a:pt x="202" y="373"/>
                  </a:lnTo>
                  <a:lnTo>
                    <a:pt x="258" y="355"/>
                  </a:lnTo>
                  <a:lnTo>
                    <a:pt x="314" y="340"/>
                  </a:lnTo>
                  <a:lnTo>
                    <a:pt x="372" y="325"/>
                  </a:lnTo>
                  <a:lnTo>
                    <a:pt x="432" y="312"/>
                  </a:lnTo>
                  <a:lnTo>
                    <a:pt x="492" y="300"/>
                  </a:lnTo>
                  <a:lnTo>
                    <a:pt x="554" y="289"/>
                  </a:lnTo>
                  <a:lnTo>
                    <a:pt x="616" y="281"/>
                  </a:lnTo>
                  <a:lnTo>
                    <a:pt x="679" y="273"/>
                  </a:lnTo>
                  <a:lnTo>
                    <a:pt x="743" y="268"/>
                  </a:lnTo>
                  <a:lnTo>
                    <a:pt x="807" y="264"/>
                  </a:lnTo>
                  <a:lnTo>
                    <a:pt x="871" y="260"/>
                  </a:lnTo>
                  <a:lnTo>
                    <a:pt x="936" y="259"/>
                  </a:lnTo>
                  <a:lnTo>
                    <a:pt x="1001" y="260"/>
                  </a:lnTo>
                  <a:lnTo>
                    <a:pt x="1066" y="263"/>
                  </a:lnTo>
                  <a:lnTo>
                    <a:pt x="1131" y="266"/>
                  </a:lnTo>
                  <a:lnTo>
                    <a:pt x="1195" y="271"/>
                  </a:lnTo>
                  <a:lnTo>
                    <a:pt x="1258" y="279"/>
                  </a:lnTo>
                  <a:lnTo>
                    <a:pt x="1322" y="287"/>
                  </a:lnTo>
                  <a:lnTo>
                    <a:pt x="1384" y="298"/>
                  </a:lnTo>
                  <a:lnTo>
                    <a:pt x="1446" y="311"/>
                  </a:lnTo>
                  <a:lnTo>
                    <a:pt x="1507" y="325"/>
                  </a:lnTo>
                  <a:lnTo>
                    <a:pt x="1566" y="342"/>
                  </a:lnTo>
                  <a:lnTo>
                    <a:pt x="1625" y="359"/>
                  </a:lnTo>
                  <a:lnTo>
                    <a:pt x="1681" y="379"/>
                  </a:lnTo>
                  <a:lnTo>
                    <a:pt x="1737" y="401"/>
                  </a:lnTo>
                  <a:lnTo>
                    <a:pt x="1790" y="424"/>
                  </a:lnTo>
                  <a:lnTo>
                    <a:pt x="1843" y="450"/>
                  </a:lnTo>
                  <a:lnTo>
                    <a:pt x="1893" y="478"/>
                  </a:lnTo>
                  <a:lnTo>
                    <a:pt x="1877" y="436"/>
                  </a:lnTo>
                  <a:lnTo>
                    <a:pt x="1861" y="394"/>
                  </a:lnTo>
                  <a:lnTo>
                    <a:pt x="1845" y="353"/>
                  </a:lnTo>
                  <a:lnTo>
                    <a:pt x="1829" y="311"/>
                  </a:lnTo>
                  <a:lnTo>
                    <a:pt x="1813" y="269"/>
                  </a:lnTo>
                  <a:lnTo>
                    <a:pt x="1797" y="227"/>
                  </a:lnTo>
                  <a:lnTo>
                    <a:pt x="1781" y="184"/>
                  </a:lnTo>
                  <a:lnTo>
                    <a:pt x="1765" y="143"/>
                  </a:lnTo>
                  <a:lnTo>
                    <a:pt x="1745" y="127"/>
                  </a:lnTo>
                  <a:lnTo>
                    <a:pt x="1720" y="111"/>
                  </a:lnTo>
                  <a:lnTo>
                    <a:pt x="1689" y="97"/>
                  </a:lnTo>
                  <a:lnTo>
                    <a:pt x="1654" y="83"/>
                  </a:lnTo>
                  <a:lnTo>
                    <a:pt x="1613" y="70"/>
                  </a:lnTo>
                  <a:lnTo>
                    <a:pt x="1568" y="59"/>
                  </a:lnTo>
                  <a:lnTo>
                    <a:pt x="1520" y="49"/>
                  </a:lnTo>
                  <a:lnTo>
                    <a:pt x="1468" y="39"/>
                  </a:lnTo>
                  <a:lnTo>
                    <a:pt x="1413" y="30"/>
                  </a:lnTo>
                  <a:lnTo>
                    <a:pt x="1354" y="23"/>
                  </a:lnTo>
                  <a:lnTo>
                    <a:pt x="1294" y="16"/>
                  </a:lnTo>
                  <a:lnTo>
                    <a:pt x="1232" y="11"/>
                  </a:lnTo>
                  <a:lnTo>
                    <a:pt x="1168" y="7"/>
                  </a:lnTo>
                  <a:lnTo>
                    <a:pt x="1103" y="4"/>
                  </a:lnTo>
                  <a:lnTo>
                    <a:pt x="1037" y="1"/>
                  </a:lnTo>
                  <a:lnTo>
                    <a:pt x="971" y="0"/>
                  </a:lnTo>
                  <a:lnTo>
                    <a:pt x="904" y="0"/>
                  </a:lnTo>
                  <a:lnTo>
                    <a:pt x="838" y="1"/>
                  </a:lnTo>
                  <a:lnTo>
                    <a:pt x="773" y="4"/>
                  </a:lnTo>
                  <a:lnTo>
                    <a:pt x="709" y="7"/>
                  </a:lnTo>
                  <a:lnTo>
                    <a:pt x="646" y="11"/>
                  </a:lnTo>
                  <a:lnTo>
                    <a:pt x="585" y="16"/>
                  </a:lnTo>
                  <a:lnTo>
                    <a:pt x="526" y="23"/>
                  </a:lnTo>
                  <a:lnTo>
                    <a:pt x="470" y="30"/>
                  </a:lnTo>
                  <a:lnTo>
                    <a:pt x="417" y="39"/>
                  </a:lnTo>
                  <a:lnTo>
                    <a:pt x="367" y="50"/>
                  </a:lnTo>
                  <a:lnTo>
                    <a:pt x="321" y="60"/>
                  </a:lnTo>
                  <a:lnTo>
                    <a:pt x="279" y="72"/>
                  </a:lnTo>
                  <a:lnTo>
                    <a:pt x="242" y="85"/>
                  </a:lnTo>
                  <a:lnTo>
                    <a:pt x="210" y="100"/>
                  </a:lnTo>
                  <a:lnTo>
                    <a:pt x="183" y="115"/>
                  </a:lnTo>
                  <a:lnTo>
                    <a:pt x="162" y="132"/>
                  </a:lnTo>
                  <a:lnTo>
                    <a:pt x="141" y="173"/>
                  </a:lnTo>
                  <a:lnTo>
                    <a:pt x="121" y="213"/>
                  </a:lnTo>
                  <a:lnTo>
                    <a:pt x="102" y="253"/>
                  </a:lnTo>
                  <a:lnTo>
                    <a:pt x="81" y="294"/>
                  </a:lnTo>
                  <a:lnTo>
                    <a:pt x="61" y="333"/>
                  </a:lnTo>
                  <a:lnTo>
                    <a:pt x="41" y="374"/>
                  </a:lnTo>
                  <a:lnTo>
                    <a:pt x="20" y="414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474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6" name="Freeform 2196"/>
            <p:cNvSpPr>
              <a:spLocks/>
            </p:cNvSpPr>
            <p:nvPr/>
          </p:nvSpPr>
          <p:spPr bwMode="auto">
            <a:xfrm>
              <a:off x="1885950" y="4840288"/>
              <a:ext cx="493713" cy="119063"/>
            </a:xfrm>
            <a:custGeom>
              <a:avLst/>
              <a:gdLst>
                <a:gd name="T0" fmla="*/ 3286748 w 1867"/>
                <a:gd name="T1" fmla="*/ 28689410 h 449"/>
                <a:gd name="T2" fmla="*/ 10279649 w 1867"/>
                <a:gd name="T3" fmla="*/ 25876712 h 449"/>
                <a:gd name="T4" fmla="*/ 17762033 w 1867"/>
                <a:gd name="T5" fmla="*/ 23345364 h 449"/>
                <a:gd name="T6" fmla="*/ 25734162 w 1867"/>
                <a:gd name="T7" fmla="*/ 21235642 h 449"/>
                <a:gd name="T8" fmla="*/ 33845917 w 1867"/>
                <a:gd name="T9" fmla="*/ 19548076 h 449"/>
                <a:gd name="T10" fmla="*/ 42307264 w 1867"/>
                <a:gd name="T11" fmla="*/ 18141860 h 449"/>
                <a:gd name="T12" fmla="*/ 50908765 w 1867"/>
                <a:gd name="T13" fmla="*/ 17227806 h 449"/>
                <a:gd name="T14" fmla="*/ 59719704 w 1867"/>
                <a:gd name="T15" fmla="*/ 16805915 h 449"/>
                <a:gd name="T16" fmla="*/ 68530908 w 1867"/>
                <a:gd name="T17" fmla="*/ 16735379 h 449"/>
                <a:gd name="T18" fmla="*/ 77342112 w 1867"/>
                <a:gd name="T19" fmla="*/ 17086999 h 449"/>
                <a:gd name="T20" fmla="*/ 86153051 w 1867"/>
                <a:gd name="T21" fmla="*/ 18001053 h 449"/>
                <a:gd name="T22" fmla="*/ 94754552 w 1867"/>
                <a:gd name="T23" fmla="*/ 19266992 h 449"/>
                <a:gd name="T24" fmla="*/ 103285976 w 1867"/>
                <a:gd name="T25" fmla="*/ 21165371 h 449"/>
                <a:gd name="T26" fmla="*/ 111537621 w 1867"/>
                <a:gd name="T27" fmla="*/ 23415635 h 449"/>
                <a:gd name="T28" fmla="*/ 119439673 w 1867"/>
                <a:gd name="T29" fmla="*/ 26298604 h 449"/>
                <a:gd name="T30" fmla="*/ 126991869 w 1867"/>
                <a:gd name="T31" fmla="*/ 29673735 h 449"/>
                <a:gd name="T32" fmla="*/ 129579433 w 1867"/>
                <a:gd name="T33" fmla="*/ 28829952 h 449"/>
                <a:gd name="T34" fmla="*/ 127551428 w 1867"/>
                <a:gd name="T35" fmla="*/ 23415635 h 449"/>
                <a:gd name="T36" fmla="*/ 125523423 w 1867"/>
                <a:gd name="T37" fmla="*/ 18071589 h 449"/>
                <a:gd name="T38" fmla="*/ 123565495 w 1867"/>
                <a:gd name="T39" fmla="*/ 12727278 h 449"/>
                <a:gd name="T40" fmla="*/ 121187898 w 1867"/>
                <a:gd name="T41" fmla="*/ 8930255 h 449"/>
                <a:gd name="T42" fmla="*/ 117271778 w 1867"/>
                <a:gd name="T43" fmla="*/ 6820798 h 449"/>
                <a:gd name="T44" fmla="*/ 111957025 w 1867"/>
                <a:gd name="T45" fmla="*/ 4922155 h 449"/>
                <a:gd name="T46" fmla="*/ 105453606 w 1867"/>
                <a:gd name="T47" fmla="*/ 3445667 h 449"/>
                <a:gd name="T48" fmla="*/ 97971223 w 1867"/>
                <a:gd name="T49" fmla="*/ 2109457 h 449"/>
                <a:gd name="T50" fmla="*/ 89649501 w 1867"/>
                <a:gd name="T51" fmla="*/ 1125132 h 449"/>
                <a:gd name="T52" fmla="*/ 80838562 w 1867"/>
                <a:gd name="T53" fmla="*/ 492162 h 449"/>
                <a:gd name="T54" fmla="*/ 71677766 w 1867"/>
                <a:gd name="T55" fmla="*/ 70271 h 449"/>
                <a:gd name="T56" fmla="*/ 62377081 w 1867"/>
                <a:gd name="T57" fmla="*/ 0 h 449"/>
                <a:gd name="T58" fmla="*/ 53216285 w 1867"/>
                <a:gd name="T59" fmla="*/ 281349 h 449"/>
                <a:gd name="T60" fmla="*/ 44335269 w 1867"/>
                <a:gd name="T61" fmla="*/ 773512 h 449"/>
                <a:gd name="T62" fmla="*/ 35943734 w 1867"/>
                <a:gd name="T63" fmla="*/ 1617295 h 449"/>
                <a:gd name="T64" fmla="*/ 28321461 w 1867"/>
                <a:gd name="T65" fmla="*/ 2742427 h 449"/>
                <a:gd name="T66" fmla="*/ 21608340 w 1867"/>
                <a:gd name="T67" fmla="*/ 4218914 h 449"/>
                <a:gd name="T68" fmla="*/ 16083884 w 1867"/>
                <a:gd name="T69" fmla="*/ 5977016 h 449"/>
                <a:gd name="T70" fmla="*/ 11958062 w 1867"/>
                <a:gd name="T71" fmla="*/ 8086473 h 449"/>
                <a:gd name="T72" fmla="*/ 9160796 w 1867"/>
                <a:gd name="T73" fmla="*/ 11883495 h 449"/>
                <a:gd name="T74" fmla="*/ 6573496 w 1867"/>
                <a:gd name="T75" fmla="*/ 17157270 h 449"/>
                <a:gd name="T76" fmla="*/ 3985933 w 1867"/>
                <a:gd name="T77" fmla="*/ 22431045 h 449"/>
                <a:gd name="T78" fmla="*/ 1328556 w 1867"/>
                <a:gd name="T79" fmla="*/ 27634549 h 4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67"/>
                <a:gd name="T121" fmla="*/ 0 h 449"/>
                <a:gd name="T122" fmla="*/ 1867 w 1867"/>
                <a:gd name="T123" fmla="*/ 449 h 44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67" h="449">
                  <a:moveTo>
                    <a:pt x="0" y="431"/>
                  </a:moveTo>
                  <a:lnTo>
                    <a:pt x="47" y="408"/>
                  </a:lnTo>
                  <a:lnTo>
                    <a:pt x="97" y="388"/>
                  </a:lnTo>
                  <a:lnTo>
                    <a:pt x="147" y="368"/>
                  </a:lnTo>
                  <a:lnTo>
                    <a:pt x="201" y="349"/>
                  </a:lnTo>
                  <a:lnTo>
                    <a:pt x="254" y="332"/>
                  </a:lnTo>
                  <a:lnTo>
                    <a:pt x="310" y="317"/>
                  </a:lnTo>
                  <a:lnTo>
                    <a:pt x="368" y="302"/>
                  </a:lnTo>
                  <a:lnTo>
                    <a:pt x="425" y="289"/>
                  </a:lnTo>
                  <a:lnTo>
                    <a:pt x="484" y="278"/>
                  </a:lnTo>
                  <a:lnTo>
                    <a:pt x="544" y="268"/>
                  </a:lnTo>
                  <a:lnTo>
                    <a:pt x="605" y="258"/>
                  </a:lnTo>
                  <a:lnTo>
                    <a:pt x="666" y="252"/>
                  </a:lnTo>
                  <a:lnTo>
                    <a:pt x="728" y="245"/>
                  </a:lnTo>
                  <a:lnTo>
                    <a:pt x="791" y="241"/>
                  </a:lnTo>
                  <a:lnTo>
                    <a:pt x="854" y="239"/>
                  </a:lnTo>
                  <a:lnTo>
                    <a:pt x="917" y="237"/>
                  </a:lnTo>
                  <a:lnTo>
                    <a:pt x="980" y="238"/>
                  </a:lnTo>
                  <a:lnTo>
                    <a:pt x="1043" y="240"/>
                  </a:lnTo>
                  <a:lnTo>
                    <a:pt x="1106" y="243"/>
                  </a:lnTo>
                  <a:lnTo>
                    <a:pt x="1169" y="249"/>
                  </a:lnTo>
                  <a:lnTo>
                    <a:pt x="1232" y="256"/>
                  </a:lnTo>
                  <a:lnTo>
                    <a:pt x="1294" y="265"/>
                  </a:lnTo>
                  <a:lnTo>
                    <a:pt x="1355" y="274"/>
                  </a:lnTo>
                  <a:lnTo>
                    <a:pt x="1417" y="287"/>
                  </a:lnTo>
                  <a:lnTo>
                    <a:pt x="1477" y="301"/>
                  </a:lnTo>
                  <a:lnTo>
                    <a:pt x="1536" y="316"/>
                  </a:lnTo>
                  <a:lnTo>
                    <a:pt x="1595" y="333"/>
                  </a:lnTo>
                  <a:lnTo>
                    <a:pt x="1651" y="353"/>
                  </a:lnTo>
                  <a:lnTo>
                    <a:pt x="1708" y="374"/>
                  </a:lnTo>
                  <a:lnTo>
                    <a:pt x="1762" y="398"/>
                  </a:lnTo>
                  <a:lnTo>
                    <a:pt x="1816" y="422"/>
                  </a:lnTo>
                  <a:lnTo>
                    <a:pt x="1867" y="449"/>
                  </a:lnTo>
                  <a:lnTo>
                    <a:pt x="1853" y="410"/>
                  </a:lnTo>
                  <a:lnTo>
                    <a:pt x="1838" y="372"/>
                  </a:lnTo>
                  <a:lnTo>
                    <a:pt x="1824" y="333"/>
                  </a:lnTo>
                  <a:lnTo>
                    <a:pt x="1810" y="296"/>
                  </a:lnTo>
                  <a:lnTo>
                    <a:pt x="1795" y="257"/>
                  </a:lnTo>
                  <a:lnTo>
                    <a:pt x="1782" y="219"/>
                  </a:lnTo>
                  <a:lnTo>
                    <a:pt x="1767" y="181"/>
                  </a:lnTo>
                  <a:lnTo>
                    <a:pt x="1753" y="143"/>
                  </a:lnTo>
                  <a:lnTo>
                    <a:pt x="1733" y="127"/>
                  </a:lnTo>
                  <a:lnTo>
                    <a:pt x="1708" y="111"/>
                  </a:lnTo>
                  <a:lnTo>
                    <a:pt x="1677" y="97"/>
                  </a:lnTo>
                  <a:lnTo>
                    <a:pt x="1642" y="83"/>
                  </a:lnTo>
                  <a:lnTo>
                    <a:pt x="1601" y="70"/>
                  </a:lnTo>
                  <a:lnTo>
                    <a:pt x="1556" y="59"/>
                  </a:lnTo>
                  <a:lnTo>
                    <a:pt x="1508" y="49"/>
                  </a:lnTo>
                  <a:lnTo>
                    <a:pt x="1456" y="39"/>
                  </a:lnTo>
                  <a:lnTo>
                    <a:pt x="1401" y="30"/>
                  </a:lnTo>
                  <a:lnTo>
                    <a:pt x="1342" y="23"/>
                  </a:lnTo>
                  <a:lnTo>
                    <a:pt x="1282" y="16"/>
                  </a:lnTo>
                  <a:lnTo>
                    <a:pt x="1220" y="11"/>
                  </a:lnTo>
                  <a:lnTo>
                    <a:pt x="1156" y="7"/>
                  </a:lnTo>
                  <a:lnTo>
                    <a:pt x="1091" y="4"/>
                  </a:lnTo>
                  <a:lnTo>
                    <a:pt x="1025" y="1"/>
                  </a:lnTo>
                  <a:lnTo>
                    <a:pt x="959" y="0"/>
                  </a:lnTo>
                  <a:lnTo>
                    <a:pt x="892" y="0"/>
                  </a:lnTo>
                  <a:lnTo>
                    <a:pt x="826" y="1"/>
                  </a:lnTo>
                  <a:lnTo>
                    <a:pt x="761" y="4"/>
                  </a:lnTo>
                  <a:lnTo>
                    <a:pt x="697" y="7"/>
                  </a:lnTo>
                  <a:lnTo>
                    <a:pt x="634" y="11"/>
                  </a:lnTo>
                  <a:lnTo>
                    <a:pt x="573" y="16"/>
                  </a:lnTo>
                  <a:lnTo>
                    <a:pt x="514" y="23"/>
                  </a:lnTo>
                  <a:lnTo>
                    <a:pt x="458" y="30"/>
                  </a:lnTo>
                  <a:lnTo>
                    <a:pt x="405" y="39"/>
                  </a:lnTo>
                  <a:lnTo>
                    <a:pt x="355" y="50"/>
                  </a:lnTo>
                  <a:lnTo>
                    <a:pt x="309" y="60"/>
                  </a:lnTo>
                  <a:lnTo>
                    <a:pt x="267" y="72"/>
                  </a:lnTo>
                  <a:lnTo>
                    <a:pt x="230" y="85"/>
                  </a:lnTo>
                  <a:lnTo>
                    <a:pt x="198" y="100"/>
                  </a:lnTo>
                  <a:lnTo>
                    <a:pt x="171" y="115"/>
                  </a:lnTo>
                  <a:lnTo>
                    <a:pt x="150" y="132"/>
                  </a:lnTo>
                  <a:lnTo>
                    <a:pt x="131" y="169"/>
                  </a:lnTo>
                  <a:lnTo>
                    <a:pt x="112" y="207"/>
                  </a:lnTo>
                  <a:lnTo>
                    <a:pt x="94" y="244"/>
                  </a:lnTo>
                  <a:lnTo>
                    <a:pt x="75" y="282"/>
                  </a:lnTo>
                  <a:lnTo>
                    <a:pt x="57" y="319"/>
                  </a:lnTo>
                  <a:lnTo>
                    <a:pt x="37" y="357"/>
                  </a:lnTo>
                  <a:lnTo>
                    <a:pt x="19" y="393"/>
                  </a:lnTo>
                  <a:lnTo>
                    <a:pt x="0" y="431"/>
                  </a:lnTo>
                  <a:close/>
                </a:path>
              </a:pathLst>
            </a:custGeom>
            <a:solidFill>
              <a:srgbClr val="4944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7" name="Freeform 2197"/>
            <p:cNvSpPr>
              <a:spLocks/>
            </p:cNvSpPr>
            <p:nvPr/>
          </p:nvSpPr>
          <p:spPr bwMode="auto">
            <a:xfrm>
              <a:off x="1889125" y="4840288"/>
              <a:ext cx="487363" cy="111125"/>
            </a:xfrm>
            <a:custGeom>
              <a:avLst/>
              <a:gdLst>
                <a:gd name="T0" fmla="*/ 3293737 w 1841"/>
                <a:gd name="T1" fmla="*/ 27280922 h 418"/>
                <a:gd name="T2" fmla="*/ 10301864 w 1841"/>
                <a:gd name="T3" fmla="*/ 24383164 h 418"/>
                <a:gd name="T4" fmla="*/ 17660224 w 1841"/>
                <a:gd name="T5" fmla="*/ 21909437 h 418"/>
                <a:gd name="T6" fmla="*/ 25369084 w 1841"/>
                <a:gd name="T7" fmla="*/ 19789289 h 418"/>
                <a:gd name="T8" fmla="*/ 33358290 w 1841"/>
                <a:gd name="T9" fmla="*/ 18022455 h 418"/>
                <a:gd name="T10" fmla="*/ 41627842 w 1841"/>
                <a:gd name="T11" fmla="*/ 16679384 h 418"/>
                <a:gd name="T12" fmla="*/ 50037435 w 1841"/>
                <a:gd name="T13" fmla="*/ 15760609 h 418"/>
                <a:gd name="T14" fmla="*/ 58657486 w 1841"/>
                <a:gd name="T15" fmla="*/ 15265863 h 418"/>
                <a:gd name="T16" fmla="*/ 67207384 w 1841"/>
                <a:gd name="T17" fmla="*/ 15124697 h 418"/>
                <a:gd name="T18" fmla="*/ 75827171 w 1841"/>
                <a:gd name="T19" fmla="*/ 15548727 h 418"/>
                <a:gd name="T20" fmla="*/ 84517110 w 1841"/>
                <a:gd name="T21" fmla="*/ 16255354 h 418"/>
                <a:gd name="T22" fmla="*/ 93067008 w 1841"/>
                <a:gd name="T23" fmla="*/ 17668875 h 418"/>
                <a:gd name="T24" fmla="*/ 101476601 w 1841"/>
                <a:gd name="T25" fmla="*/ 19365259 h 418"/>
                <a:gd name="T26" fmla="*/ 109606112 w 1841"/>
                <a:gd name="T27" fmla="*/ 21697555 h 418"/>
                <a:gd name="T28" fmla="*/ 117665206 w 1841"/>
                <a:gd name="T29" fmla="*/ 24383164 h 418"/>
                <a:gd name="T30" fmla="*/ 125303913 w 1841"/>
                <a:gd name="T31" fmla="*/ 27704951 h 418"/>
                <a:gd name="T32" fmla="*/ 128107375 w 1841"/>
                <a:gd name="T33" fmla="*/ 27139490 h 418"/>
                <a:gd name="T34" fmla="*/ 126425298 w 1841"/>
                <a:gd name="T35" fmla="*/ 22263016 h 418"/>
                <a:gd name="T36" fmla="*/ 124603180 w 1841"/>
                <a:gd name="T37" fmla="*/ 17315561 h 418"/>
                <a:gd name="T38" fmla="*/ 122921367 w 1841"/>
                <a:gd name="T39" fmla="*/ 12509538 h 418"/>
                <a:gd name="T40" fmla="*/ 120608709 w 1841"/>
                <a:gd name="T41" fmla="*/ 8975869 h 418"/>
                <a:gd name="T42" fmla="*/ 116684126 w 1841"/>
                <a:gd name="T43" fmla="*/ 6855455 h 418"/>
                <a:gd name="T44" fmla="*/ 111358077 w 1841"/>
                <a:gd name="T45" fmla="*/ 4947189 h 418"/>
                <a:gd name="T46" fmla="*/ 104840491 w 1841"/>
                <a:gd name="T47" fmla="*/ 3463219 h 418"/>
                <a:gd name="T48" fmla="*/ 97341825 w 1841"/>
                <a:gd name="T49" fmla="*/ 2120148 h 418"/>
                <a:gd name="T50" fmla="*/ 89002385 w 1841"/>
                <a:gd name="T51" fmla="*/ 1130923 h 418"/>
                <a:gd name="T52" fmla="*/ 80172140 w 1841"/>
                <a:gd name="T53" fmla="*/ 494746 h 418"/>
                <a:gd name="T54" fmla="*/ 70991661 w 1841"/>
                <a:gd name="T55" fmla="*/ 70716 h 418"/>
                <a:gd name="T56" fmla="*/ 61670877 w 1841"/>
                <a:gd name="T57" fmla="*/ 0 h 418"/>
                <a:gd name="T58" fmla="*/ 52490398 w 1841"/>
                <a:gd name="T59" fmla="*/ 282598 h 418"/>
                <a:gd name="T60" fmla="*/ 43590001 w 1841"/>
                <a:gd name="T61" fmla="*/ 777343 h 418"/>
                <a:gd name="T62" fmla="*/ 35180408 w 1841"/>
                <a:gd name="T63" fmla="*/ 1625668 h 418"/>
                <a:gd name="T64" fmla="*/ 27541701 w 1841"/>
                <a:gd name="T65" fmla="*/ 2756325 h 418"/>
                <a:gd name="T66" fmla="*/ 20813921 w 1841"/>
                <a:gd name="T67" fmla="*/ 4240562 h 418"/>
                <a:gd name="T68" fmla="*/ 15277678 w 1841"/>
                <a:gd name="T69" fmla="*/ 6007396 h 418"/>
                <a:gd name="T70" fmla="*/ 11142902 w 1841"/>
                <a:gd name="T71" fmla="*/ 8127810 h 418"/>
                <a:gd name="T72" fmla="*/ 8409593 w 1841"/>
                <a:gd name="T73" fmla="*/ 11732195 h 418"/>
                <a:gd name="T74" fmla="*/ 6027047 w 1841"/>
                <a:gd name="T75" fmla="*/ 16679384 h 418"/>
                <a:gd name="T76" fmla="*/ 3574084 w 1841"/>
                <a:gd name="T77" fmla="*/ 21485407 h 418"/>
                <a:gd name="T78" fmla="*/ 1191273 w 1841"/>
                <a:gd name="T79" fmla="*/ 26432862 h 4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41"/>
                <a:gd name="T121" fmla="*/ 0 h 418"/>
                <a:gd name="T122" fmla="*/ 1841 w 1841"/>
                <a:gd name="T123" fmla="*/ 418 h 4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41" h="418">
                  <a:moveTo>
                    <a:pt x="0" y="408"/>
                  </a:moveTo>
                  <a:lnTo>
                    <a:pt x="47" y="386"/>
                  </a:lnTo>
                  <a:lnTo>
                    <a:pt x="96" y="365"/>
                  </a:lnTo>
                  <a:lnTo>
                    <a:pt x="147" y="345"/>
                  </a:lnTo>
                  <a:lnTo>
                    <a:pt x="198" y="327"/>
                  </a:lnTo>
                  <a:lnTo>
                    <a:pt x="252" y="310"/>
                  </a:lnTo>
                  <a:lnTo>
                    <a:pt x="306" y="294"/>
                  </a:lnTo>
                  <a:lnTo>
                    <a:pt x="362" y="280"/>
                  </a:lnTo>
                  <a:lnTo>
                    <a:pt x="419" y="267"/>
                  </a:lnTo>
                  <a:lnTo>
                    <a:pt x="476" y="255"/>
                  </a:lnTo>
                  <a:lnTo>
                    <a:pt x="535" y="244"/>
                  </a:lnTo>
                  <a:lnTo>
                    <a:pt x="594" y="236"/>
                  </a:lnTo>
                  <a:lnTo>
                    <a:pt x="654" y="228"/>
                  </a:lnTo>
                  <a:lnTo>
                    <a:pt x="714" y="223"/>
                  </a:lnTo>
                  <a:lnTo>
                    <a:pt x="775" y="218"/>
                  </a:lnTo>
                  <a:lnTo>
                    <a:pt x="837" y="216"/>
                  </a:lnTo>
                  <a:lnTo>
                    <a:pt x="897" y="213"/>
                  </a:lnTo>
                  <a:lnTo>
                    <a:pt x="959" y="214"/>
                  </a:lnTo>
                  <a:lnTo>
                    <a:pt x="1021" y="216"/>
                  </a:lnTo>
                  <a:lnTo>
                    <a:pt x="1082" y="220"/>
                  </a:lnTo>
                  <a:lnTo>
                    <a:pt x="1144" y="224"/>
                  </a:lnTo>
                  <a:lnTo>
                    <a:pt x="1206" y="230"/>
                  </a:lnTo>
                  <a:lnTo>
                    <a:pt x="1267" y="239"/>
                  </a:lnTo>
                  <a:lnTo>
                    <a:pt x="1328" y="250"/>
                  </a:lnTo>
                  <a:lnTo>
                    <a:pt x="1388" y="260"/>
                  </a:lnTo>
                  <a:lnTo>
                    <a:pt x="1448" y="274"/>
                  </a:lnTo>
                  <a:lnTo>
                    <a:pt x="1507" y="289"/>
                  </a:lnTo>
                  <a:lnTo>
                    <a:pt x="1564" y="307"/>
                  </a:lnTo>
                  <a:lnTo>
                    <a:pt x="1622" y="325"/>
                  </a:lnTo>
                  <a:lnTo>
                    <a:pt x="1679" y="345"/>
                  </a:lnTo>
                  <a:lnTo>
                    <a:pt x="1734" y="368"/>
                  </a:lnTo>
                  <a:lnTo>
                    <a:pt x="1788" y="392"/>
                  </a:lnTo>
                  <a:lnTo>
                    <a:pt x="1841" y="418"/>
                  </a:lnTo>
                  <a:lnTo>
                    <a:pt x="1828" y="384"/>
                  </a:lnTo>
                  <a:lnTo>
                    <a:pt x="1817" y="349"/>
                  </a:lnTo>
                  <a:lnTo>
                    <a:pt x="1804" y="315"/>
                  </a:lnTo>
                  <a:lnTo>
                    <a:pt x="1791" y="280"/>
                  </a:lnTo>
                  <a:lnTo>
                    <a:pt x="1778" y="245"/>
                  </a:lnTo>
                  <a:lnTo>
                    <a:pt x="1765" y="211"/>
                  </a:lnTo>
                  <a:lnTo>
                    <a:pt x="1754" y="177"/>
                  </a:lnTo>
                  <a:lnTo>
                    <a:pt x="1741" y="143"/>
                  </a:lnTo>
                  <a:lnTo>
                    <a:pt x="1721" y="127"/>
                  </a:lnTo>
                  <a:lnTo>
                    <a:pt x="1696" y="111"/>
                  </a:lnTo>
                  <a:lnTo>
                    <a:pt x="1665" y="97"/>
                  </a:lnTo>
                  <a:lnTo>
                    <a:pt x="1630" y="83"/>
                  </a:lnTo>
                  <a:lnTo>
                    <a:pt x="1589" y="70"/>
                  </a:lnTo>
                  <a:lnTo>
                    <a:pt x="1544" y="59"/>
                  </a:lnTo>
                  <a:lnTo>
                    <a:pt x="1496" y="49"/>
                  </a:lnTo>
                  <a:lnTo>
                    <a:pt x="1444" y="39"/>
                  </a:lnTo>
                  <a:lnTo>
                    <a:pt x="1389" y="30"/>
                  </a:lnTo>
                  <a:lnTo>
                    <a:pt x="1330" y="23"/>
                  </a:lnTo>
                  <a:lnTo>
                    <a:pt x="1270" y="16"/>
                  </a:lnTo>
                  <a:lnTo>
                    <a:pt x="1208" y="11"/>
                  </a:lnTo>
                  <a:lnTo>
                    <a:pt x="1144" y="7"/>
                  </a:lnTo>
                  <a:lnTo>
                    <a:pt x="1079" y="4"/>
                  </a:lnTo>
                  <a:lnTo>
                    <a:pt x="1013" y="1"/>
                  </a:lnTo>
                  <a:lnTo>
                    <a:pt x="947" y="0"/>
                  </a:lnTo>
                  <a:lnTo>
                    <a:pt x="880" y="0"/>
                  </a:lnTo>
                  <a:lnTo>
                    <a:pt x="814" y="1"/>
                  </a:lnTo>
                  <a:lnTo>
                    <a:pt x="749" y="4"/>
                  </a:lnTo>
                  <a:lnTo>
                    <a:pt x="685" y="7"/>
                  </a:lnTo>
                  <a:lnTo>
                    <a:pt x="622" y="11"/>
                  </a:lnTo>
                  <a:lnTo>
                    <a:pt x="561" y="16"/>
                  </a:lnTo>
                  <a:lnTo>
                    <a:pt x="502" y="23"/>
                  </a:lnTo>
                  <a:lnTo>
                    <a:pt x="446" y="30"/>
                  </a:lnTo>
                  <a:lnTo>
                    <a:pt x="393" y="39"/>
                  </a:lnTo>
                  <a:lnTo>
                    <a:pt x="343" y="50"/>
                  </a:lnTo>
                  <a:lnTo>
                    <a:pt x="297" y="60"/>
                  </a:lnTo>
                  <a:lnTo>
                    <a:pt x="255" y="72"/>
                  </a:lnTo>
                  <a:lnTo>
                    <a:pt x="218" y="85"/>
                  </a:lnTo>
                  <a:lnTo>
                    <a:pt x="186" y="100"/>
                  </a:lnTo>
                  <a:lnTo>
                    <a:pt x="159" y="115"/>
                  </a:lnTo>
                  <a:lnTo>
                    <a:pt x="138" y="132"/>
                  </a:lnTo>
                  <a:lnTo>
                    <a:pt x="120" y="166"/>
                  </a:lnTo>
                  <a:lnTo>
                    <a:pt x="103" y="201"/>
                  </a:lnTo>
                  <a:lnTo>
                    <a:pt x="86" y="236"/>
                  </a:lnTo>
                  <a:lnTo>
                    <a:pt x="69" y="270"/>
                  </a:lnTo>
                  <a:lnTo>
                    <a:pt x="51" y="304"/>
                  </a:lnTo>
                  <a:lnTo>
                    <a:pt x="34" y="339"/>
                  </a:lnTo>
                  <a:lnTo>
                    <a:pt x="17" y="374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4C4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8" name="Freeform 2198"/>
            <p:cNvSpPr>
              <a:spLocks/>
            </p:cNvSpPr>
            <p:nvPr/>
          </p:nvSpPr>
          <p:spPr bwMode="auto">
            <a:xfrm>
              <a:off x="1892300" y="4840288"/>
              <a:ext cx="481013" cy="103188"/>
            </a:xfrm>
            <a:custGeom>
              <a:avLst/>
              <a:gdLst>
                <a:gd name="T0" fmla="*/ 3293761 w 1817"/>
                <a:gd name="T1" fmla="*/ 25736207 h 387"/>
                <a:gd name="T2" fmla="*/ 10301938 w 1817"/>
                <a:gd name="T3" fmla="*/ 22963463 h 387"/>
                <a:gd name="T4" fmla="*/ 17450421 w 1817"/>
                <a:gd name="T5" fmla="*/ 20404027 h 387"/>
                <a:gd name="T6" fmla="*/ 25019030 w 1817"/>
                <a:gd name="T7" fmla="*/ 18271209 h 387"/>
                <a:gd name="T8" fmla="*/ 32938404 w 1817"/>
                <a:gd name="T9" fmla="*/ 16565007 h 387"/>
                <a:gd name="T10" fmla="*/ 40927667 w 1817"/>
                <a:gd name="T11" fmla="*/ 15143039 h 387"/>
                <a:gd name="T12" fmla="*/ 49056972 w 1817"/>
                <a:gd name="T13" fmla="*/ 14290072 h 387"/>
                <a:gd name="T14" fmla="*/ 57466890 w 1817"/>
                <a:gd name="T15" fmla="*/ 13721338 h 387"/>
                <a:gd name="T16" fmla="*/ 65876544 w 1817"/>
                <a:gd name="T17" fmla="*/ 13650146 h 387"/>
                <a:gd name="T18" fmla="*/ 74356615 w 1817"/>
                <a:gd name="T19" fmla="*/ 13934646 h 387"/>
                <a:gd name="T20" fmla="*/ 82766268 w 1817"/>
                <a:gd name="T21" fmla="*/ 14716689 h 387"/>
                <a:gd name="T22" fmla="*/ 91176186 w 1817"/>
                <a:gd name="T23" fmla="*/ 15996273 h 387"/>
                <a:gd name="T24" fmla="*/ 99515686 w 1817"/>
                <a:gd name="T25" fmla="*/ 17702475 h 387"/>
                <a:gd name="T26" fmla="*/ 107715409 w 1817"/>
                <a:gd name="T27" fmla="*/ 19906485 h 387"/>
                <a:gd name="T28" fmla="*/ 115774826 w 1817"/>
                <a:gd name="T29" fmla="*/ 22537112 h 387"/>
                <a:gd name="T30" fmla="*/ 123553894 w 1817"/>
                <a:gd name="T31" fmla="*/ 25736207 h 387"/>
                <a:gd name="T32" fmla="*/ 126637460 w 1817"/>
                <a:gd name="T33" fmla="*/ 25309590 h 387"/>
                <a:gd name="T34" fmla="*/ 125025524 w 1817"/>
                <a:gd name="T35" fmla="*/ 20973028 h 387"/>
                <a:gd name="T36" fmla="*/ 123483741 w 1817"/>
                <a:gd name="T37" fmla="*/ 16636199 h 387"/>
                <a:gd name="T38" fmla="*/ 121941958 w 1817"/>
                <a:gd name="T39" fmla="*/ 12299370 h 387"/>
                <a:gd name="T40" fmla="*/ 119839478 w 1817"/>
                <a:gd name="T41" fmla="*/ 9029083 h 387"/>
                <a:gd name="T42" fmla="*/ 115914867 w 1817"/>
                <a:gd name="T43" fmla="*/ 6896265 h 387"/>
                <a:gd name="T44" fmla="*/ 110588780 w 1817"/>
                <a:gd name="T45" fmla="*/ 4976488 h 387"/>
                <a:gd name="T46" fmla="*/ 104071147 w 1817"/>
                <a:gd name="T47" fmla="*/ 3483595 h 387"/>
                <a:gd name="T48" fmla="*/ 96572427 w 1817"/>
                <a:gd name="T49" fmla="*/ 2132819 h 387"/>
                <a:gd name="T50" fmla="*/ 88232662 w 1817"/>
                <a:gd name="T51" fmla="*/ 1137468 h 387"/>
                <a:gd name="T52" fmla="*/ 79402354 w 1817"/>
                <a:gd name="T53" fmla="*/ 497542 h 387"/>
                <a:gd name="T54" fmla="*/ 70221809 w 1817"/>
                <a:gd name="T55" fmla="*/ 71192 h 387"/>
                <a:gd name="T56" fmla="*/ 60900958 w 1817"/>
                <a:gd name="T57" fmla="*/ 0 h 387"/>
                <a:gd name="T58" fmla="*/ 51720148 w 1817"/>
                <a:gd name="T59" fmla="*/ 284500 h 387"/>
                <a:gd name="T60" fmla="*/ 42819952 w 1817"/>
                <a:gd name="T61" fmla="*/ 782042 h 387"/>
                <a:gd name="T62" fmla="*/ 34410034 w 1817"/>
                <a:gd name="T63" fmla="*/ 1635276 h 387"/>
                <a:gd name="T64" fmla="*/ 26771272 w 1817"/>
                <a:gd name="T65" fmla="*/ 2772744 h 387"/>
                <a:gd name="T66" fmla="*/ 20043444 w 1817"/>
                <a:gd name="T67" fmla="*/ 4265637 h 387"/>
                <a:gd name="T68" fmla="*/ 14506897 w 1817"/>
                <a:gd name="T69" fmla="*/ 6043031 h 387"/>
                <a:gd name="T70" fmla="*/ 10372091 w 1817"/>
                <a:gd name="T71" fmla="*/ 8175849 h 387"/>
                <a:gd name="T72" fmla="*/ 7779068 w 1817"/>
                <a:gd name="T73" fmla="*/ 11659444 h 387"/>
                <a:gd name="T74" fmla="*/ 5606436 w 1817"/>
                <a:gd name="T75" fmla="*/ 16138390 h 387"/>
                <a:gd name="T76" fmla="*/ 3434067 w 1817"/>
                <a:gd name="T77" fmla="*/ 20617336 h 387"/>
                <a:gd name="T78" fmla="*/ 1121393 w 1817"/>
                <a:gd name="T79" fmla="*/ 25167473 h 38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17"/>
                <a:gd name="T121" fmla="*/ 0 h 387"/>
                <a:gd name="T122" fmla="*/ 1817 w 1817"/>
                <a:gd name="T123" fmla="*/ 387 h 38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17" h="387">
                  <a:moveTo>
                    <a:pt x="0" y="385"/>
                  </a:moveTo>
                  <a:lnTo>
                    <a:pt x="47" y="362"/>
                  </a:lnTo>
                  <a:lnTo>
                    <a:pt x="97" y="342"/>
                  </a:lnTo>
                  <a:lnTo>
                    <a:pt x="147" y="323"/>
                  </a:lnTo>
                  <a:lnTo>
                    <a:pt x="197" y="304"/>
                  </a:lnTo>
                  <a:lnTo>
                    <a:pt x="249" y="287"/>
                  </a:lnTo>
                  <a:lnTo>
                    <a:pt x="303" y="271"/>
                  </a:lnTo>
                  <a:lnTo>
                    <a:pt x="357" y="257"/>
                  </a:lnTo>
                  <a:lnTo>
                    <a:pt x="413" y="244"/>
                  </a:lnTo>
                  <a:lnTo>
                    <a:pt x="470" y="233"/>
                  </a:lnTo>
                  <a:lnTo>
                    <a:pt x="526" y="222"/>
                  </a:lnTo>
                  <a:lnTo>
                    <a:pt x="584" y="213"/>
                  </a:lnTo>
                  <a:lnTo>
                    <a:pt x="642" y="206"/>
                  </a:lnTo>
                  <a:lnTo>
                    <a:pt x="700" y="201"/>
                  </a:lnTo>
                  <a:lnTo>
                    <a:pt x="760" y="196"/>
                  </a:lnTo>
                  <a:lnTo>
                    <a:pt x="820" y="193"/>
                  </a:lnTo>
                  <a:lnTo>
                    <a:pt x="880" y="191"/>
                  </a:lnTo>
                  <a:lnTo>
                    <a:pt x="940" y="192"/>
                  </a:lnTo>
                  <a:lnTo>
                    <a:pt x="1000" y="193"/>
                  </a:lnTo>
                  <a:lnTo>
                    <a:pt x="1061" y="196"/>
                  </a:lnTo>
                  <a:lnTo>
                    <a:pt x="1120" y="201"/>
                  </a:lnTo>
                  <a:lnTo>
                    <a:pt x="1181" y="207"/>
                  </a:lnTo>
                  <a:lnTo>
                    <a:pt x="1241" y="216"/>
                  </a:lnTo>
                  <a:lnTo>
                    <a:pt x="1301" y="225"/>
                  </a:lnTo>
                  <a:lnTo>
                    <a:pt x="1361" y="236"/>
                  </a:lnTo>
                  <a:lnTo>
                    <a:pt x="1420" y="249"/>
                  </a:lnTo>
                  <a:lnTo>
                    <a:pt x="1479" y="264"/>
                  </a:lnTo>
                  <a:lnTo>
                    <a:pt x="1537" y="280"/>
                  </a:lnTo>
                  <a:lnTo>
                    <a:pt x="1595" y="298"/>
                  </a:lnTo>
                  <a:lnTo>
                    <a:pt x="1652" y="317"/>
                  </a:lnTo>
                  <a:lnTo>
                    <a:pt x="1707" y="339"/>
                  </a:lnTo>
                  <a:lnTo>
                    <a:pt x="1763" y="362"/>
                  </a:lnTo>
                  <a:lnTo>
                    <a:pt x="1817" y="387"/>
                  </a:lnTo>
                  <a:lnTo>
                    <a:pt x="1807" y="356"/>
                  </a:lnTo>
                  <a:lnTo>
                    <a:pt x="1795" y="326"/>
                  </a:lnTo>
                  <a:lnTo>
                    <a:pt x="1784" y="295"/>
                  </a:lnTo>
                  <a:lnTo>
                    <a:pt x="1773" y="265"/>
                  </a:lnTo>
                  <a:lnTo>
                    <a:pt x="1762" y="234"/>
                  </a:lnTo>
                  <a:lnTo>
                    <a:pt x="1751" y="204"/>
                  </a:lnTo>
                  <a:lnTo>
                    <a:pt x="1740" y="173"/>
                  </a:lnTo>
                  <a:lnTo>
                    <a:pt x="1730" y="143"/>
                  </a:lnTo>
                  <a:lnTo>
                    <a:pt x="1710" y="127"/>
                  </a:lnTo>
                  <a:lnTo>
                    <a:pt x="1685" y="111"/>
                  </a:lnTo>
                  <a:lnTo>
                    <a:pt x="1654" y="97"/>
                  </a:lnTo>
                  <a:lnTo>
                    <a:pt x="1619" y="83"/>
                  </a:lnTo>
                  <a:lnTo>
                    <a:pt x="1578" y="70"/>
                  </a:lnTo>
                  <a:lnTo>
                    <a:pt x="1533" y="59"/>
                  </a:lnTo>
                  <a:lnTo>
                    <a:pt x="1485" y="49"/>
                  </a:lnTo>
                  <a:lnTo>
                    <a:pt x="1433" y="39"/>
                  </a:lnTo>
                  <a:lnTo>
                    <a:pt x="1378" y="30"/>
                  </a:lnTo>
                  <a:lnTo>
                    <a:pt x="1319" y="23"/>
                  </a:lnTo>
                  <a:lnTo>
                    <a:pt x="1259" y="16"/>
                  </a:lnTo>
                  <a:lnTo>
                    <a:pt x="1197" y="11"/>
                  </a:lnTo>
                  <a:lnTo>
                    <a:pt x="1133" y="7"/>
                  </a:lnTo>
                  <a:lnTo>
                    <a:pt x="1068" y="4"/>
                  </a:lnTo>
                  <a:lnTo>
                    <a:pt x="1002" y="1"/>
                  </a:lnTo>
                  <a:lnTo>
                    <a:pt x="936" y="0"/>
                  </a:lnTo>
                  <a:lnTo>
                    <a:pt x="869" y="0"/>
                  </a:lnTo>
                  <a:lnTo>
                    <a:pt x="803" y="1"/>
                  </a:lnTo>
                  <a:lnTo>
                    <a:pt x="738" y="4"/>
                  </a:lnTo>
                  <a:lnTo>
                    <a:pt x="674" y="7"/>
                  </a:lnTo>
                  <a:lnTo>
                    <a:pt x="611" y="11"/>
                  </a:lnTo>
                  <a:lnTo>
                    <a:pt x="550" y="16"/>
                  </a:lnTo>
                  <a:lnTo>
                    <a:pt x="491" y="23"/>
                  </a:lnTo>
                  <a:lnTo>
                    <a:pt x="435" y="30"/>
                  </a:lnTo>
                  <a:lnTo>
                    <a:pt x="382" y="39"/>
                  </a:lnTo>
                  <a:lnTo>
                    <a:pt x="332" y="50"/>
                  </a:lnTo>
                  <a:lnTo>
                    <a:pt x="286" y="60"/>
                  </a:lnTo>
                  <a:lnTo>
                    <a:pt x="244" y="72"/>
                  </a:lnTo>
                  <a:lnTo>
                    <a:pt x="207" y="85"/>
                  </a:lnTo>
                  <a:lnTo>
                    <a:pt x="175" y="100"/>
                  </a:lnTo>
                  <a:lnTo>
                    <a:pt x="148" y="115"/>
                  </a:lnTo>
                  <a:lnTo>
                    <a:pt x="127" y="132"/>
                  </a:lnTo>
                  <a:lnTo>
                    <a:pt x="111" y="164"/>
                  </a:lnTo>
                  <a:lnTo>
                    <a:pt x="96" y="195"/>
                  </a:lnTo>
                  <a:lnTo>
                    <a:pt x="80" y="227"/>
                  </a:lnTo>
                  <a:lnTo>
                    <a:pt x="64" y="258"/>
                  </a:lnTo>
                  <a:lnTo>
                    <a:pt x="49" y="290"/>
                  </a:lnTo>
                  <a:lnTo>
                    <a:pt x="33" y="321"/>
                  </a:lnTo>
                  <a:lnTo>
                    <a:pt x="16" y="354"/>
                  </a:lnTo>
                  <a:lnTo>
                    <a:pt x="0" y="385"/>
                  </a:lnTo>
                  <a:close/>
                </a:path>
              </a:pathLst>
            </a:custGeom>
            <a:solidFill>
              <a:srgbClr val="4F4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9" name="Freeform 2199"/>
            <p:cNvSpPr>
              <a:spLocks/>
            </p:cNvSpPr>
            <p:nvPr/>
          </p:nvSpPr>
          <p:spPr bwMode="auto">
            <a:xfrm>
              <a:off x="1895475" y="4840288"/>
              <a:ext cx="473075" cy="96838"/>
            </a:xfrm>
            <a:custGeom>
              <a:avLst/>
              <a:gdLst>
                <a:gd name="T0" fmla="*/ 3282982 w 1790"/>
                <a:gd name="T1" fmla="*/ 24267923 h 363"/>
                <a:gd name="T2" fmla="*/ 10128034 w 1790"/>
                <a:gd name="T3" fmla="*/ 21349978 h 363"/>
                <a:gd name="T4" fmla="*/ 17252437 w 1790"/>
                <a:gd name="T5" fmla="*/ 18859134 h 363"/>
                <a:gd name="T6" fmla="*/ 24586421 w 1790"/>
                <a:gd name="T7" fmla="*/ 16724163 h 363"/>
                <a:gd name="T8" fmla="*/ 32200022 w 1790"/>
                <a:gd name="T9" fmla="*/ 14945065 h 363"/>
                <a:gd name="T10" fmla="*/ 39953166 w 1790"/>
                <a:gd name="T11" fmla="*/ 13592801 h 363"/>
                <a:gd name="T12" fmla="*/ 47845854 w 1790"/>
                <a:gd name="T13" fmla="*/ 12596676 h 363"/>
                <a:gd name="T14" fmla="*/ 55948122 w 1790"/>
                <a:gd name="T15" fmla="*/ 12027120 h 363"/>
                <a:gd name="T16" fmla="*/ 64120427 w 1790"/>
                <a:gd name="T17" fmla="*/ 11956158 h 363"/>
                <a:gd name="T18" fmla="*/ 72362503 w 1790"/>
                <a:gd name="T19" fmla="*/ 12311765 h 363"/>
                <a:gd name="T20" fmla="*/ 80534808 w 1790"/>
                <a:gd name="T21" fmla="*/ 12952283 h 363"/>
                <a:gd name="T22" fmla="*/ 88846656 w 1790"/>
                <a:gd name="T23" fmla="*/ 14162091 h 363"/>
                <a:gd name="T24" fmla="*/ 97088733 w 1790"/>
                <a:gd name="T25" fmla="*/ 15870228 h 363"/>
                <a:gd name="T26" fmla="*/ 105191001 w 1790"/>
                <a:gd name="T27" fmla="*/ 17933971 h 363"/>
                <a:gd name="T28" fmla="*/ 113293534 w 1790"/>
                <a:gd name="T29" fmla="*/ 20496043 h 363"/>
                <a:gd name="T30" fmla="*/ 121186222 w 1790"/>
                <a:gd name="T31" fmla="*/ 23556177 h 363"/>
                <a:gd name="T32" fmla="*/ 124399168 w 1790"/>
                <a:gd name="T33" fmla="*/ 23413988 h 363"/>
                <a:gd name="T34" fmla="*/ 123141951 w 1790"/>
                <a:gd name="T35" fmla="*/ 19713336 h 363"/>
                <a:gd name="T36" fmla="*/ 121814962 w 1790"/>
                <a:gd name="T37" fmla="*/ 15870228 h 363"/>
                <a:gd name="T38" fmla="*/ 120557746 w 1790"/>
                <a:gd name="T39" fmla="*/ 12027120 h 363"/>
                <a:gd name="T40" fmla="*/ 118531981 w 1790"/>
                <a:gd name="T41" fmla="*/ 9038213 h 363"/>
                <a:gd name="T42" fmla="*/ 114620522 w 1790"/>
                <a:gd name="T43" fmla="*/ 6903242 h 363"/>
                <a:gd name="T44" fmla="*/ 109312040 w 1790"/>
                <a:gd name="T45" fmla="*/ 4981688 h 363"/>
                <a:gd name="T46" fmla="*/ 102816376 w 1790"/>
                <a:gd name="T47" fmla="*/ 3487235 h 363"/>
                <a:gd name="T48" fmla="*/ 95342584 w 1790"/>
                <a:gd name="T49" fmla="*/ 2134971 h 363"/>
                <a:gd name="T50" fmla="*/ 87030471 w 1790"/>
                <a:gd name="T51" fmla="*/ 1138580 h 363"/>
                <a:gd name="T52" fmla="*/ 78229691 w 1790"/>
                <a:gd name="T53" fmla="*/ 498062 h 363"/>
                <a:gd name="T54" fmla="*/ 69079786 w 1790"/>
                <a:gd name="T55" fmla="*/ 71228 h 363"/>
                <a:gd name="T56" fmla="*/ 59789809 w 1790"/>
                <a:gd name="T57" fmla="*/ 0 h 363"/>
                <a:gd name="T58" fmla="*/ 50639904 w 1790"/>
                <a:gd name="T59" fmla="*/ 284645 h 363"/>
                <a:gd name="T60" fmla="*/ 41769087 w 1790"/>
                <a:gd name="T61" fmla="*/ 782707 h 363"/>
                <a:gd name="T62" fmla="*/ 33387466 w 1790"/>
                <a:gd name="T63" fmla="*/ 1636909 h 363"/>
                <a:gd name="T64" fmla="*/ 25773866 w 1790"/>
                <a:gd name="T65" fmla="*/ 2775489 h 363"/>
                <a:gd name="T66" fmla="*/ 19068623 w 1790"/>
                <a:gd name="T67" fmla="*/ 4269942 h 363"/>
                <a:gd name="T68" fmla="*/ 13550559 w 1790"/>
                <a:gd name="T69" fmla="*/ 6049307 h 363"/>
                <a:gd name="T70" fmla="*/ 9429521 w 1790"/>
                <a:gd name="T71" fmla="*/ 8184278 h 363"/>
                <a:gd name="T72" fmla="*/ 6984860 w 1790"/>
                <a:gd name="T73" fmla="*/ 11457829 h 363"/>
                <a:gd name="T74" fmla="*/ 4959095 w 1790"/>
                <a:gd name="T75" fmla="*/ 15585583 h 363"/>
                <a:gd name="T76" fmla="*/ 3003366 w 1790"/>
                <a:gd name="T77" fmla="*/ 19713336 h 363"/>
                <a:gd name="T78" fmla="*/ 977865 w 1790"/>
                <a:gd name="T79" fmla="*/ 23769861 h 36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90"/>
                <a:gd name="T121" fmla="*/ 0 h 363"/>
                <a:gd name="T122" fmla="*/ 1790 w 1790"/>
                <a:gd name="T123" fmla="*/ 363 h 36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90" h="363">
                  <a:moveTo>
                    <a:pt x="0" y="363"/>
                  </a:moveTo>
                  <a:lnTo>
                    <a:pt x="47" y="341"/>
                  </a:lnTo>
                  <a:lnTo>
                    <a:pt x="95" y="320"/>
                  </a:lnTo>
                  <a:lnTo>
                    <a:pt x="145" y="300"/>
                  </a:lnTo>
                  <a:lnTo>
                    <a:pt x="195" y="282"/>
                  </a:lnTo>
                  <a:lnTo>
                    <a:pt x="247" y="265"/>
                  </a:lnTo>
                  <a:lnTo>
                    <a:pt x="298" y="249"/>
                  </a:lnTo>
                  <a:lnTo>
                    <a:pt x="352" y="235"/>
                  </a:lnTo>
                  <a:lnTo>
                    <a:pt x="406" y="222"/>
                  </a:lnTo>
                  <a:lnTo>
                    <a:pt x="461" y="210"/>
                  </a:lnTo>
                  <a:lnTo>
                    <a:pt x="516" y="199"/>
                  </a:lnTo>
                  <a:lnTo>
                    <a:pt x="572" y="191"/>
                  </a:lnTo>
                  <a:lnTo>
                    <a:pt x="629" y="183"/>
                  </a:lnTo>
                  <a:lnTo>
                    <a:pt x="685" y="177"/>
                  </a:lnTo>
                  <a:lnTo>
                    <a:pt x="743" y="173"/>
                  </a:lnTo>
                  <a:lnTo>
                    <a:pt x="801" y="169"/>
                  </a:lnTo>
                  <a:lnTo>
                    <a:pt x="860" y="168"/>
                  </a:lnTo>
                  <a:lnTo>
                    <a:pt x="918" y="168"/>
                  </a:lnTo>
                  <a:lnTo>
                    <a:pt x="977" y="169"/>
                  </a:lnTo>
                  <a:lnTo>
                    <a:pt x="1036" y="173"/>
                  </a:lnTo>
                  <a:lnTo>
                    <a:pt x="1095" y="177"/>
                  </a:lnTo>
                  <a:lnTo>
                    <a:pt x="1153" y="182"/>
                  </a:lnTo>
                  <a:lnTo>
                    <a:pt x="1212" y="190"/>
                  </a:lnTo>
                  <a:lnTo>
                    <a:pt x="1272" y="199"/>
                  </a:lnTo>
                  <a:lnTo>
                    <a:pt x="1331" y="210"/>
                  </a:lnTo>
                  <a:lnTo>
                    <a:pt x="1390" y="223"/>
                  </a:lnTo>
                  <a:lnTo>
                    <a:pt x="1447" y="237"/>
                  </a:lnTo>
                  <a:lnTo>
                    <a:pt x="1506" y="252"/>
                  </a:lnTo>
                  <a:lnTo>
                    <a:pt x="1564" y="269"/>
                  </a:lnTo>
                  <a:lnTo>
                    <a:pt x="1622" y="288"/>
                  </a:lnTo>
                  <a:lnTo>
                    <a:pt x="1678" y="310"/>
                  </a:lnTo>
                  <a:lnTo>
                    <a:pt x="1735" y="331"/>
                  </a:lnTo>
                  <a:lnTo>
                    <a:pt x="1790" y="356"/>
                  </a:lnTo>
                  <a:lnTo>
                    <a:pt x="1781" y="329"/>
                  </a:lnTo>
                  <a:lnTo>
                    <a:pt x="1772" y="302"/>
                  </a:lnTo>
                  <a:lnTo>
                    <a:pt x="1763" y="277"/>
                  </a:lnTo>
                  <a:lnTo>
                    <a:pt x="1754" y="250"/>
                  </a:lnTo>
                  <a:lnTo>
                    <a:pt x="1744" y="223"/>
                  </a:lnTo>
                  <a:lnTo>
                    <a:pt x="1735" y="196"/>
                  </a:lnTo>
                  <a:lnTo>
                    <a:pt x="1726" y="169"/>
                  </a:lnTo>
                  <a:lnTo>
                    <a:pt x="1717" y="143"/>
                  </a:lnTo>
                  <a:lnTo>
                    <a:pt x="1697" y="127"/>
                  </a:lnTo>
                  <a:lnTo>
                    <a:pt x="1672" y="111"/>
                  </a:lnTo>
                  <a:lnTo>
                    <a:pt x="1641" y="97"/>
                  </a:lnTo>
                  <a:lnTo>
                    <a:pt x="1606" y="83"/>
                  </a:lnTo>
                  <a:lnTo>
                    <a:pt x="1565" y="70"/>
                  </a:lnTo>
                  <a:lnTo>
                    <a:pt x="1520" y="59"/>
                  </a:lnTo>
                  <a:lnTo>
                    <a:pt x="1472" y="49"/>
                  </a:lnTo>
                  <a:lnTo>
                    <a:pt x="1420" y="39"/>
                  </a:lnTo>
                  <a:lnTo>
                    <a:pt x="1365" y="30"/>
                  </a:lnTo>
                  <a:lnTo>
                    <a:pt x="1306" y="23"/>
                  </a:lnTo>
                  <a:lnTo>
                    <a:pt x="1246" y="16"/>
                  </a:lnTo>
                  <a:lnTo>
                    <a:pt x="1184" y="11"/>
                  </a:lnTo>
                  <a:lnTo>
                    <a:pt x="1120" y="7"/>
                  </a:lnTo>
                  <a:lnTo>
                    <a:pt x="1055" y="4"/>
                  </a:lnTo>
                  <a:lnTo>
                    <a:pt x="989" y="1"/>
                  </a:lnTo>
                  <a:lnTo>
                    <a:pt x="923" y="0"/>
                  </a:lnTo>
                  <a:lnTo>
                    <a:pt x="856" y="0"/>
                  </a:lnTo>
                  <a:lnTo>
                    <a:pt x="790" y="1"/>
                  </a:lnTo>
                  <a:lnTo>
                    <a:pt x="725" y="4"/>
                  </a:lnTo>
                  <a:lnTo>
                    <a:pt x="661" y="7"/>
                  </a:lnTo>
                  <a:lnTo>
                    <a:pt x="598" y="11"/>
                  </a:lnTo>
                  <a:lnTo>
                    <a:pt x="537" y="16"/>
                  </a:lnTo>
                  <a:lnTo>
                    <a:pt x="478" y="23"/>
                  </a:lnTo>
                  <a:lnTo>
                    <a:pt x="422" y="30"/>
                  </a:lnTo>
                  <a:lnTo>
                    <a:pt x="369" y="39"/>
                  </a:lnTo>
                  <a:lnTo>
                    <a:pt x="319" y="50"/>
                  </a:lnTo>
                  <a:lnTo>
                    <a:pt x="273" y="60"/>
                  </a:lnTo>
                  <a:lnTo>
                    <a:pt x="231" y="72"/>
                  </a:lnTo>
                  <a:lnTo>
                    <a:pt x="194" y="85"/>
                  </a:lnTo>
                  <a:lnTo>
                    <a:pt x="162" y="100"/>
                  </a:lnTo>
                  <a:lnTo>
                    <a:pt x="135" y="115"/>
                  </a:lnTo>
                  <a:lnTo>
                    <a:pt x="114" y="132"/>
                  </a:lnTo>
                  <a:lnTo>
                    <a:pt x="100" y="161"/>
                  </a:lnTo>
                  <a:lnTo>
                    <a:pt x="86" y="190"/>
                  </a:lnTo>
                  <a:lnTo>
                    <a:pt x="71" y="219"/>
                  </a:lnTo>
                  <a:lnTo>
                    <a:pt x="57" y="248"/>
                  </a:lnTo>
                  <a:lnTo>
                    <a:pt x="43" y="277"/>
                  </a:lnTo>
                  <a:lnTo>
                    <a:pt x="28" y="305"/>
                  </a:lnTo>
                  <a:lnTo>
                    <a:pt x="14" y="334"/>
                  </a:lnTo>
                  <a:lnTo>
                    <a:pt x="0" y="363"/>
                  </a:lnTo>
                  <a:close/>
                </a:path>
              </a:pathLst>
            </a:custGeom>
            <a:solidFill>
              <a:srgbClr val="514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0" name="Freeform 2200"/>
            <p:cNvSpPr>
              <a:spLocks/>
            </p:cNvSpPr>
            <p:nvPr/>
          </p:nvSpPr>
          <p:spPr bwMode="auto">
            <a:xfrm>
              <a:off x="1898650" y="4840288"/>
              <a:ext cx="466725" cy="90488"/>
            </a:xfrm>
            <a:custGeom>
              <a:avLst/>
              <a:gdLst>
                <a:gd name="T0" fmla="*/ 3286379 w 1765"/>
                <a:gd name="T1" fmla="*/ 22453533 h 340"/>
                <a:gd name="T2" fmla="*/ 9999286 w 1765"/>
                <a:gd name="T3" fmla="*/ 19690987 h 340"/>
                <a:gd name="T4" fmla="*/ 17061774 w 1765"/>
                <a:gd name="T5" fmla="*/ 17141089 h 340"/>
                <a:gd name="T6" fmla="*/ 24263882 w 1765"/>
                <a:gd name="T7" fmla="*/ 15016217 h 340"/>
                <a:gd name="T8" fmla="*/ 31675951 w 1765"/>
                <a:gd name="T9" fmla="*/ 13316374 h 340"/>
                <a:gd name="T10" fmla="*/ 39227906 w 1765"/>
                <a:gd name="T11" fmla="*/ 11899704 h 340"/>
                <a:gd name="T12" fmla="*/ 46989556 w 1765"/>
                <a:gd name="T13" fmla="*/ 10908062 h 340"/>
                <a:gd name="T14" fmla="*/ 54821281 w 1765"/>
                <a:gd name="T15" fmla="*/ 10412241 h 340"/>
                <a:gd name="T16" fmla="*/ 62792626 w 1765"/>
                <a:gd name="T17" fmla="*/ 10270388 h 340"/>
                <a:gd name="T18" fmla="*/ 70834047 w 1765"/>
                <a:gd name="T19" fmla="*/ 10553828 h 340"/>
                <a:gd name="T20" fmla="*/ 78945278 w 1765"/>
                <a:gd name="T21" fmla="*/ 11262030 h 340"/>
                <a:gd name="T22" fmla="*/ 87056773 w 1765"/>
                <a:gd name="T23" fmla="*/ 12395525 h 340"/>
                <a:gd name="T24" fmla="*/ 95168004 w 1765"/>
                <a:gd name="T25" fmla="*/ 13953782 h 340"/>
                <a:gd name="T26" fmla="*/ 103279235 w 1765"/>
                <a:gd name="T27" fmla="*/ 15937066 h 340"/>
                <a:gd name="T28" fmla="*/ 111320656 w 1765"/>
                <a:gd name="T29" fmla="*/ 18416171 h 340"/>
                <a:gd name="T30" fmla="*/ 119431887 w 1765"/>
                <a:gd name="T31" fmla="*/ 21320037 h 340"/>
                <a:gd name="T32" fmla="*/ 122858415 w 1765"/>
                <a:gd name="T33" fmla="*/ 21391097 h 340"/>
                <a:gd name="T34" fmla="*/ 121809407 w 1765"/>
                <a:gd name="T35" fmla="*/ 18203524 h 340"/>
                <a:gd name="T36" fmla="*/ 120760664 w 1765"/>
                <a:gd name="T37" fmla="*/ 14945424 h 340"/>
                <a:gd name="T38" fmla="*/ 119711657 w 1765"/>
                <a:gd name="T39" fmla="*/ 11687057 h 340"/>
                <a:gd name="T40" fmla="*/ 117823602 w 1765"/>
                <a:gd name="T41" fmla="*/ 8995572 h 340"/>
                <a:gd name="T42" fmla="*/ 113907872 w 1765"/>
                <a:gd name="T43" fmla="*/ 6870701 h 340"/>
                <a:gd name="T44" fmla="*/ 108593554 w 1765"/>
                <a:gd name="T45" fmla="*/ 4958210 h 340"/>
                <a:gd name="T46" fmla="*/ 102090607 w 1765"/>
                <a:gd name="T47" fmla="*/ 3470747 h 340"/>
                <a:gd name="T48" fmla="*/ 94608463 w 1765"/>
                <a:gd name="T49" fmla="*/ 2124871 h 340"/>
                <a:gd name="T50" fmla="*/ 86287536 w 1765"/>
                <a:gd name="T51" fmla="*/ 1133229 h 340"/>
                <a:gd name="T52" fmla="*/ 77476879 w 1765"/>
                <a:gd name="T53" fmla="*/ 495821 h 340"/>
                <a:gd name="T54" fmla="*/ 68316640 w 1765"/>
                <a:gd name="T55" fmla="*/ 70794 h 340"/>
                <a:gd name="T56" fmla="*/ 59016781 w 1765"/>
                <a:gd name="T57" fmla="*/ 0 h 340"/>
                <a:gd name="T58" fmla="*/ 49856543 w 1765"/>
                <a:gd name="T59" fmla="*/ 283440 h 340"/>
                <a:gd name="T60" fmla="*/ 40976075 w 1765"/>
                <a:gd name="T61" fmla="*/ 779261 h 340"/>
                <a:gd name="T62" fmla="*/ 32585074 w 1765"/>
                <a:gd name="T63" fmla="*/ 1629050 h 340"/>
                <a:gd name="T64" fmla="*/ 24963309 w 1765"/>
                <a:gd name="T65" fmla="*/ 2762545 h 340"/>
                <a:gd name="T66" fmla="*/ 18250402 w 1765"/>
                <a:gd name="T67" fmla="*/ 4249742 h 340"/>
                <a:gd name="T68" fmla="*/ 12726388 w 1765"/>
                <a:gd name="T69" fmla="*/ 6020646 h 340"/>
                <a:gd name="T70" fmla="*/ 8600697 w 1765"/>
                <a:gd name="T71" fmla="*/ 8145517 h 340"/>
                <a:gd name="T72" fmla="*/ 6223441 w 1765"/>
                <a:gd name="T73" fmla="*/ 11191236 h 340"/>
                <a:gd name="T74" fmla="*/ 4405196 w 1765"/>
                <a:gd name="T75" fmla="*/ 14874630 h 340"/>
                <a:gd name="T76" fmla="*/ 2727102 w 1765"/>
                <a:gd name="T77" fmla="*/ 18628552 h 340"/>
                <a:gd name="T78" fmla="*/ 909122 w 1765"/>
                <a:gd name="T79" fmla="*/ 22240886 h 3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65"/>
                <a:gd name="T121" fmla="*/ 0 h 340"/>
                <a:gd name="T122" fmla="*/ 1765 w 1765"/>
                <a:gd name="T123" fmla="*/ 340 h 3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65" h="340">
                  <a:moveTo>
                    <a:pt x="0" y="340"/>
                  </a:moveTo>
                  <a:lnTo>
                    <a:pt x="47" y="317"/>
                  </a:lnTo>
                  <a:lnTo>
                    <a:pt x="95" y="297"/>
                  </a:lnTo>
                  <a:lnTo>
                    <a:pt x="143" y="278"/>
                  </a:lnTo>
                  <a:lnTo>
                    <a:pt x="193" y="258"/>
                  </a:lnTo>
                  <a:lnTo>
                    <a:pt x="244" y="242"/>
                  </a:lnTo>
                  <a:lnTo>
                    <a:pt x="295" y="226"/>
                  </a:lnTo>
                  <a:lnTo>
                    <a:pt x="347" y="212"/>
                  </a:lnTo>
                  <a:lnTo>
                    <a:pt x="400" y="198"/>
                  </a:lnTo>
                  <a:lnTo>
                    <a:pt x="453" y="188"/>
                  </a:lnTo>
                  <a:lnTo>
                    <a:pt x="507" y="177"/>
                  </a:lnTo>
                  <a:lnTo>
                    <a:pt x="561" y="168"/>
                  </a:lnTo>
                  <a:lnTo>
                    <a:pt x="617" y="161"/>
                  </a:lnTo>
                  <a:lnTo>
                    <a:pt x="672" y="154"/>
                  </a:lnTo>
                  <a:lnTo>
                    <a:pt x="728" y="150"/>
                  </a:lnTo>
                  <a:lnTo>
                    <a:pt x="784" y="147"/>
                  </a:lnTo>
                  <a:lnTo>
                    <a:pt x="841" y="145"/>
                  </a:lnTo>
                  <a:lnTo>
                    <a:pt x="898" y="145"/>
                  </a:lnTo>
                  <a:lnTo>
                    <a:pt x="955" y="146"/>
                  </a:lnTo>
                  <a:lnTo>
                    <a:pt x="1013" y="149"/>
                  </a:lnTo>
                  <a:lnTo>
                    <a:pt x="1071" y="153"/>
                  </a:lnTo>
                  <a:lnTo>
                    <a:pt x="1129" y="159"/>
                  </a:lnTo>
                  <a:lnTo>
                    <a:pt x="1186" y="166"/>
                  </a:lnTo>
                  <a:lnTo>
                    <a:pt x="1245" y="175"/>
                  </a:lnTo>
                  <a:lnTo>
                    <a:pt x="1303" y="184"/>
                  </a:lnTo>
                  <a:lnTo>
                    <a:pt x="1361" y="197"/>
                  </a:lnTo>
                  <a:lnTo>
                    <a:pt x="1419" y="210"/>
                  </a:lnTo>
                  <a:lnTo>
                    <a:pt x="1477" y="225"/>
                  </a:lnTo>
                  <a:lnTo>
                    <a:pt x="1535" y="242"/>
                  </a:lnTo>
                  <a:lnTo>
                    <a:pt x="1592" y="260"/>
                  </a:lnTo>
                  <a:lnTo>
                    <a:pt x="1650" y="280"/>
                  </a:lnTo>
                  <a:lnTo>
                    <a:pt x="1708" y="301"/>
                  </a:lnTo>
                  <a:lnTo>
                    <a:pt x="1765" y="325"/>
                  </a:lnTo>
                  <a:lnTo>
                    <a:pt x="1757" y="302"/>
                  </a:lnTo>
                  <a:lnTo>
                    <a:pt x="1750" y="280"/>
                  </a:lnTo>
                  <a:lnTo>
                    <a:pt x="1742" y="257"/>
                  </a:lnTo>
                  <a:lnTo>
                    <a:pt x="1735" y="234"/>
                  </a:lnTo>
                  <a:lnTo>
                    <a:pt x="1727" y="211"/>
                  </a:lnTo>
                  <a:lnTo>
                    <a:pt x="1720" y="189"/>
                  </a:lnTo>
                  <a:lnTo>
                    <a:pt x="1712" y="165"/>
                  </a:lnTo>
                  <a:lnTo>
                    <a:pt x="1705" y="143"/>
                  </a:lnTo>
                  <a:lnTo>
                    <a:pt x="1685" y="127"/>
                  </a:lnTo>
                  <a:lnTo>
                    <a:pt x="1660" y="111"/>
                  </a:lnTo>
                  <a:lnTo>
                    <a:pt x="1629" y="97"/>
                  </a:lnTo>
                  <a:lnTo>
                    <a:pt x="1594" y="83"/>
                  </a:lnTo>
                  <a:lnTo>
                    <a:pt x="1553" y="70"/>
                  </a:lnTo>
                  <a:lnTo>
                    <a:pt x="1508" y="59"/>
                  </a:lnTo>
                  <a:lnTo>
                    <a:pt x="1460" y="49"/>
                  </a:lnTo>
                  <a:lnTo>
                    <a:pt x="1408" y="39"/>
                  </a:lnTo>
                  <a:lnTo>
                    <a:pt x="1353" y="30"/>
                  </a:lnTo>
                  <a:lnTo>
                    <a:pt x="1294" y="23"/>
                  </a:lnTo>
                  <a:lnTo>
                    <a:pt x="1234" y="16"/>
                  </a:lnTo>
                  <a:lnTo>
                    <a:pt x="1172" y="11"/>
                  </a:lnTo>
                  <a:lnTo>
                    <a:pt x="1108" y="7"/>
                  </a:lnTo>
                  <a:lnTo>
                    <a:pt x="1043" y="4"/>
                  </a:lnTo>
                  <a:lnTo>
                    <a:pt x="977" y="1"/>
                  </a:lnTo>
                  <a:lnTo>
                    <a:pt x="911" y="0"/>
                  </a:lnTo>
                  <a:lnTo>
                    <a:pt x="844" y="0"/>
                  </a:lnTo>
                  <a:lnTo>
                    <a:pt x="778" y="1"/>
                  </a:lnTo>
                  <a:lnTo>
                    <a:pt x="713" y="4"/>
                  </a:lnTo>
                  <a:lnTo>
                    <a:pt x="649" y="7"/>
                  </a:lnTo>
                  <a:lnTo>
                    <a:pt x="586" y="11"/>
                  </a:lnTo>
                  <a:lnTo>
                    <a:pt x="525" y="16"/>
                  </a:lnTo>
                  <a:lnTo>
                    <a:pt x="466" y="23"/>
                  </a:lnTo>
                  <a:lnTo>
                    <a:pt x="410" y="30"/>
                  </a:lnTo>
                  <a:lnTo>
                    <a:pt x="357" y="39"/>
                  </a:lnTo>
                  <a:lnTo>
                    <a:pt x="307" y="50"/>
                  </a:lnTo>
                  <a:lnTo>
                    <a:pt x="261" y="60"/>
                  </a:lnTo>
                  <a:lnTo>
                    <a:pt x="219" y="72"/>
                  </a:lnTo>
                  <a:lnTo>
                    <a:pt x="182" y="85"/>
                  </a:lnTo>
                  <a:lnTo>
                    <a:pt x="150" y="100"/>
                  </a:lnTo>
                  <a:lnTo>
                    <a:pt x="123" y="115"/>
                  </a:lnTo>
                  <a:lnTo>
                    <a:pt x="102" y="132"/>
                  </a:lnTo>
                  <a:lnTo>
                    <a:pt x="89" y="158"/>
                  </a:lnTo>
                  <a:lnTo>
                    <a:pt x="76" y="184"/>
                  </a:lnTo>
                  <a:lnTo>
                    <a:pt x="63" y="210"/>
                  </a:lnTo>
                  <a:lnTo>
                    <a:pt x="51" y="236"/>
                  </a:lnTo>
                  <a:lnTo>
                    <a:pt x="39" y="263"/>
                  </a:lnTo>
                  <a:lnTo>
                    <a:pt x="26" y="288"/>
                  </a:lnTo>
                  <a:lnTo>
                    <a:pt x="13" y="314"/>
                  </a:lnTo>
                  <a:lnTo>
                    <a:pt x="0" y="340"/>
                  </a:lnTo>
                  <a:close/>
                </a:path>
              </a:pathLst>
            </a:custGeom>
            <a:solidFill>
              <a:srgbClr val="545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1" name="Freeform 2201"/>
            <p:cNvSpPr>
              <a:spLocks/>
            </p:cNvSpPr>
            <p:nvPr/>
          </p:nvSpPr>
          <p:spPr bwMode="auto">
            <a:xfrm>
              <a:off x="1901825" y="4840288"/>
              <a:ext cx="460375" cy="84138"/>
            </a:xfrm>
            <a:custGeom>
              <a:avLst/>
              <a:gdLst>
                <a:gd name="T0" fmla="*/ 3294104 w 1739"/>
                <a:gd name="T1" fmla="*/ 20782086 h 317"/>
                <a:gd name="T2" fmla="*/ 9951936 w 1739"/>
                <a:gd name="T3" fmla="*/ 17893790 h 317"/>
                <a:gd name="T4" fmla="*/ 16890388 w 1739"/>
                <a:gd name="T5" fmla="*/ 15428043 h 317"/>
                <a:gd name="T6" fmla="*/ 23969150 w 1739"/>
                <a:gd name="T7" fmla="*/ 13314507 h 317"/>
                <a:gd name="T8" fmla="*/ 31187693 w 1739"/>
                <a:gd name="T9" fmla="*/ 11553448 h 317"/>
                <a:gd name="T10" fmla="*/ 38546810 w 1739"/>
                <a:gd name="T11" fmla="*/ 10214937 h 317"/>
                <a:gd name="T12" fmla="*/ 46115862 w 1739"/>
                <a:gd name="T13" fmla="*/ 9228638 h 317"/>
                <a:gd name="T14" fmla="*/ 53755069 w 1739"/>
                <a:gd name="T15" fmla="*/ 8665152 h 317"/>
                <a:gd name="T16" fmla="*/ 61464431 w 1739"/>
                <a:gd name="T17" fmla="*/ 8524215 h 317"/>
                <a:gd name="T18" fmla="*/ 69313838 w 1739"/>
                <a:gd name="T19" fmla="*/ 8805825 h 317"/>
                <a:gd name="T20" fmla="*/ 77303554 w 1739"/>
                <a:gd name="T21" fmla="*/ 9439912 h 317"/>
                <a:gd name="T22" fmla="*/ 85293271 w 1739"/>
                <a:gd name="T23" fmla="*/ 10496813 h 317"/>
                <a:gd name="T24" fmla="*/ 93282988 w 1739"/>
                <a:gd name="T25" fmla="*/ 12046597 h 317"/>
                <a:gd name="T26" fmla="*/ 101482905 w 1739"/>
                <a:gd name="T27" fmla="*/ 13948594 h 317"/>
                <a:gd name="T28" fmla="*/ 109542776 w 1739"/>
                <a:gd name="T29" fmla="*/ 16343740 h 317"/>
                <a:gd name="T30" fmla="*/ 117742693 w 1739"/>
                <a:gd name="T31" fmla="*/ 19091363 h 317"/>
                <a:gd name="T32" fmla="*/ 121457197 w 1739"/>
                <a:gd name="T33" fmla="*/ 19302637 h 317"/>
                <a:gd name="T34" fmla="*/ 120686022 w 1739"/>
                <a:gd name="T35" fmla="*/ 16695952 h 317"/>
                <a:gd name="T36" fmla="*/ 119845222 w 1739"/>
                <a:gd name="T37" fmla="*/ 14018930 h 317"/>
                <a:gd name="T38" fmla="*/ 119004158 w 1739"/>
                <a:gd name="T39" fmla="*/ 11412510 h 317"/>
                <a:gd name="T40" fmla="*/ 117251874 w 1739"/>
                <a:gd name="T41" fmla="*/ 8946762 h 317"/>
                <a:gd name="T42" fmla="*/ 113327170 w 1739"/>
                <a:gd name="T43" fmla="*/ 6833492 h 317"/>
                <a:gd name="T44" fmla="*/ 108000692 w 1739"/>
                <a:gd name="T45" fmla="*/ 4931230 h 317"/>
                <a:gd name="T46" fmla="*/ 101482905 w 1739"/>
                <a:gd name="T47" fmla="*/ 3452047 h 317"/>
                <a:gd name="T48" fmla="*/ 93983743 w 1739"/>
                <a:gd name="T49" fmla="*/ 2113536 h 317"/>
                <a:gd name="T50" fmla="*/ 85643781 w 1739"/>
                <a:gd name="T51" fmla="*/ 1127237 h 317"/>
                <a:gd name="T52" fmla="*/ 76813000 w 1739"/>
                <a:gd name="T53" fmla="*/ 493150 h 317"/>
                <a:gd name="T54" fmla="*/ 67631973 w 1739"/>
                <a:gd name="T55" fmla="*/ 70336 h 317"/>
                <a:gd name="T56" fmla="*/ 58310637 w 1739"/>
                <a:gd name="T57" fmla="*/ 0 h 317"/>
                <a:gd name="T58" fmla="*/ 49129610 w 1739"/>
                <a:gd name="T59" fmla="*/ 281876 h 317"/>
                <a:gd name="T60" fmla="*/ 40228674 w 1739"/>
                <a:gd name="T61" fmla="*/ 775025 h 317"/>
                <a:gd name="T62" fmla="*/ 31818557 w 1739"/>
                <a:gd name="T63" fmla="*/ 1620386 h 317"/>
                <a:gd name="T64" fmla="*/ 24179350 w 1739"/>
                <a:gd name="T65" fmla="*/ 2747358 h 317"/>
                <a:gd name="T66" fmla="*/ 17451098 w 1739"/>
                <a:gd name="T67" fmla="*/ 4226806 h 317"/>
                <a:gd name="T68" fmla="*/ 11914420 w 1739"/>
                <a:gd name="T69" fmla="*/ 5988131 h 317"/>
                <a:gd name="T70" fmla="*/ 7779517 w 1739"/>
                <a:gd name="T71" fmla="*/ 8101401 h 317"/>
                <a:gd name="T72" fmla="*/ 5536678 w 1739"/>
                <a:gd name="T73" fmla="*/ 10989697 h 317"/>
                <a:gd name="T74" fmla="*/ 3924703 w 1739"/>
                <a:gd name="T75" fmla="*/ 14230470 h 317"/>
                <a:gd name="T76" fmla="*/ 2382884 w 1739"/>
                <a:gd name="T77" fmla="*/ 17541313 h 317"/>
                <a:gd name="T78" fmla="*/ 841065 w 1739"/>
                <a:gd name="T79" fmla="*/ 20782086 h 31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9"/>
                <a:gd name="T121" fmla="*/ 0 h 317"/>
                <a:gd name="T122" fmla="*/ 1739 w 1739"/>
                <a:gd name="T123" fmla="*/ 317 h 31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9" h="317">
                  <a:moveTo>
                    <a:pt x="0" y="317"/>
                  </a:moveTo>
                  <a:lnTo>
                    <a:pt x="47" y="295"/>
                  </a:lnTo>
                  <a:lnTo>
                    <a:pt x="94" y="274"/>
                  </a:lnTo>
                  <a:lnTo>
                    <a:pt x="142" y="254"/>
                  </a:lnTo>
                  <a:lnTo>
                    <a:pt x="191" y="236"/>
                  </a:lnTo>
                  <a:lnTo>
                    <a:pt x="241" y="219"/>
                  </a:lnTo>
                  <a:lnTo>
                    <a:pt x="292" y="204"/>
                  </a:lnTo>
                  <a:lnTo>
                    <a:pt x="342" y="189"/>
                  </a:lnTo>
                  <a:lnTo>
                    <a:pt x="393" y="176"/>
                  </a:lnTo>
                  <a:lnTo>
                    <a:pt x="445" y="164"/>
                  </a:lnTo>
                  <a:lnTo>
                    <a:pt x="498" y="154"/>
                  </a:lnTo>
                  <a:lnTo>
                    <a:pt x="550" y="145"/>
                  </a:lnTo>
                  <a:lnTo>
                    <a:pt x="604" y="137"/>
                  </a:lnTo>
                  <a:lnTo>
                    <a:pt x="658" y="131"/>
                  </a:lnTo>
                  <a:lnTo>
                    <a:pt x="712" y="127"/>
                  </a:lnTo>
                  <a:lnTo>
                    <a:pt x="767" y="123"/>
                  </a:lnTo>
                  <a:lnTo>
                    <a:pt x="822" y="121"/>
                  </a:lnTo>
                  <a:lnTo>
                    <a:pt x="877" y="121"/>
                  </a:lnTo>
                  <a:lnTo>
                    <a:pt x="933" y="122"/>
                  </a:lnTo>
                  <a:lnTo>
                    <a:pt x="989" y="125"/>
                  </a:lnTo>
                  <a:lnTo>
                    <a:pt x="1046" y="129"/>
                  </a:lnTo>
                  <a:lnTo>
                    <a:pt x="1103" y="134"/>
                  </a:lnTo>
                  <a:lnTo>
                    <a:pt x="1159" y="141"/>
                  </a:lnTo>
                  <a:lnTo>
                    <a:pt x="1217" y="149"/>
                  </a:lnTo>
                  <a:lnTo>
                    <a:pt x="1275" y="159"/>
                  </a:lnTo>
                  <a:lnTo>
                    <a:pt x="1331" y="171"/>
                  </a:lnTo>
                  <a:lnTo>
                    <a:pt x="1389" y="183"/>
                  </a:lnTo>
                  <a:lnTo>
                    <a:pt x="1448" y="198"/>
                  </a:lnTo>
                  <a:lnTo>
                    <a:pt x="1506" y="214"/>
                  </a:lnTo>
                  <a:lnTo>
                    <a:pt x="1563" y="232"/>
                  </a:lnTo>
                  <a:lnTo>
                    <a:pt x="1622" y="251"/>
                  </a:lnTo>
                  <a:lnTo>
                    <a:pt x="1680" y="271"/>
                  </a:lnTo>
                  <a:lnTo>
                    <a:pt x="1739" y="294"/>
                  </a:lnTo>
                  <a:lnTo>
                    <a:pt x="1733" y="274"/>
                  </a:lnTo>
                  <a:lnTo>
                    <a:pt x="1727" y="256"/>
                  </a:lnTo>
                  <a:lnTo>
                    <a:pt x="1722" y="237"/>
                  </a:lnTo>
                  <a:lnTo>
                    <a:pt x="1716" y="218"/>
                  </a:lnTo>
                  <a:lnTo>
                    <a:pt x="1710" y="199"/>
                  </a:lnTo>
                  <a:lnTo>
                    <a:pt x="1704" y="180"/>
                  </a:lnTo>
                  <a:lnTo>
                    <a:pt x="1698" y="162"/>
                  </a:lnTo>
                  <a:lnTo>
                    <a:pt x="1693" y="143"/>
                  </a:lnTo>
                  <a:lnTo>
                    <a:pt x="1673" y="127"/>
                  </a:lnTo>
                  <a:lnTo>
                    <a:pt x="1648" y="111"/>
                  </a:lnTo>
                  <a:lnTo>
                    <a:pt x="1617" y="97"/>
                  </a:lnTo>
                  <a:lnTo>
                    <a:pt x="1582" y="83"/>
                  </a:lnTo>
                  <a:lnTo>
                    <a:pt x="1541" y="70"/>
                  </a:lnTo>
                  <a:lnTo>
                    <a:pt x="1496" y="59"/>
                  </a:lnTo>
                  <a:lnTo>
                    <a:pt x="1448" y="49"/>
                  </a:lnTo>
                  <a:lnTo>
                    <a:pt x="1396" y="39"/>
                  </a:lnTo>
                  <a:lnTo>
                    <a:pt x="1341" y="30"/>
                  </a:lnTo>
                  <a:lnTo>
                    <a:pt x="1282" y="23"/>
                  </a:lnTo>
                  <a:lnTo>
                    <a:pt x="1222" y="16"/>
                  </a:lnTo>
                  <a:lnTo>
                    <a:pt x="1160" y="11"/>
                  </a:lnTo>
                  <a:lnTo>
                    <a:pt x="1096" y="7"/>
                  </a:lnTo>
                  <a:lnTo>
                    <a:pt x="1031" y="4"/>
                  </a:lnTo>
                  <a:lnTo>
                    <a:pt x="965" y="1"/>
                  </a:lnTo>
                  <a:lnTo>
                    <a:pt x="899" y="0"/>
                  </a:lnTo>
                  <a:lnTo>
                    <a:pt x="832" y="0"/>
                  </a:lnTo>
                  <a:lnTo>
                    <a:pt x="766" y="1"/>
                  </a:lnTo>
                  <a:lnTo>
                    <a:pt x="701" y="4"/>
                  </a:lnTo>
                  <a:lnTo>
                    <a:pt x="637" y="7"/>
                  </a:lnTo>
                  <a:lnTo>
                    <a:pt x="574" y="11"/>
                  </a:lnTo>
                  <a:lnTo>
                    <a:pt x="513" y="16"/>
                  </a:lnTo>
                  <a:lnTo>
                    <a:pt x="454" y="23"/>
                  </a:lnTo>
                  <a:lnTo>
                    <a:pt x="398" y="30"/>
                  </a:lnTo>
                  <a:lnTo>
                    <a:pt x="345" y="39"/>
                  </a:lnTo>
                  <a:lnTo>
                    <a:pt x="295" y="50"/>
                  </a:lnTo>
                  <a:lnTo>
                    <a:pt x="249" y="60"/>
                  </a:lnTo>
                  <a:lnTo>
                    <a:pt x="207" y="72"/>
                  </a:lnTo>
                  <a:lnTo>
                    <a:pt x="170" y="85"/>
                  </a:lnTo>
                  <a:lnTo>
                    <a:pt x="138" y="100"/>
                  </a:lnTo>
                  <a:lnTo>
                    <a:pt x="111" y="115"/>
                  </a:lnTo>
                  <a:lnTo>
                    <a:pt x="90" y="132"/>
                  </a:lnTo>
                  <a:lnTo>
                    <a:pt x="79" y="156"/>
                  </a:lnTo>
                  <a:lnTo>
                    <a:pt x="67" y="178"/>
                  </a:lnTo>
                  <a:lnTo>
                    <a:pt x="56" y="202"/>
                  </a:lnTo>
                  <a:lnTo>
                    <a:pt x="45" y="225"/>
                  </a:lnTo>
                  <a:lnTo>
                    <a:pt x="34" y="249"/>
                  </a:lnTo>
                  <a:lnTo>
                    <a:pt x="22" y="271"/>
                  </a:lnTo>
                  <a:lnTo>
                    <a:pt x="12" y="295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rgbClr val="56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2" name="Freeform 2202"/>
            <p:cNvSpPr>
              <a:spLocks/>
            </p:cNvSpPr>
            <p:nvPr/>
          </p:nvSpPr>
          <p:spPr bwMode="auto">
            <a:xfrm>
              <a:off x="1905000" y="4840288"/>
              <a:ext cx="454025" cy="77788"/>
            </a:xfrm>
            <a:custGeom>
              <a:avLst/>
              <a:gdLst>
                <a:gd name="T0" fmla="*/ 3297906 w 1714"/>
                <a:gd name="T1" fmla="*/ 18912504 h 295"/>
                <a:gd name="T2" fmla="*/ 9963915 w 1714"/>
                <a:gd name="T3" fmla="*/ 16131385 h 295"/>
                <a:gd name="T4" fmla="*/ 16699855 w 1714"/>
                <a:gd name="T5" fmla="*/ 13628194 h 295"/>
                <a:gd name="T6" fmla="*/ 23576453 w 1714"/>
                <a:gd name="T7" fmla="*/ 11542157 h 295"/>
                <a:gd name="T8" fmla="*/ 30663376 w 1714"/>
                <a:gd name="T9" fmla="*/ 9873539 h 295"/>
                <a:gd name="T10" fmla="*/ 37820494 w 1714"/>
                <a:gd name="T11" fmla="*/ 8482847 h 295"/>
                <a:gd name="T12" fmla="*/ 45118006 w 1714"/>
                <a:gd name="T13" fmla="*/ 7648538 h 295"/>
                <a:gd name="T14" fmla="*/ 52555645 w 1714"/>
                <a:gd name="T15" fmla="*/ 7022806 h 295"/>
                <a:gd name="T16" fmla="*/ 60133942 w 1714"/>
                <a:gd name="T17" fmla="*/ 6813965 h 295"/>
                <a:gd name="T18" fmla="*/ 67782171 w 1714"/>
                <a:gd name="T19" fmla="*/ 7022806 h 295"/>
                <a:gd name="T20" fmla="*/ 75570792 w 1714"/>
                <a:gd name="T21" fmla="*/ 7648538 h 295"/>
                <a:gd name="T22" fmla="*/ 83429610 w 1714"/>
                <a:gd name="T23" fmla="*/ 8691425 h 295"/>
                <a:gd name="T24" fmla="*/ 91358360 w 1714"/>
                <a:gd name="T25" fmla="*/ 10082116 h 295"/>
                <a:gd name="T26" fmla="*/ 99568159 w 1714"/>
                <a:gd name="T27" fmla="*/ 11889962 h 295"/>
                <a:gd name="T28" fmla="*/ 107707498 w 1714"/>
                <a:gd name="T29" fmla="*/ 14114962 h 295"/>
                <a:gd name="T30" fmla="*/ 116057425 w 1714"/>
                <a:gd name="T31" fmla="*/ 16757117 h 295"/>
                <a:gd name="T32" fmla="*/ 117952198 w 1714"/>
                <a:gd name="T33" fmla="*/ 9942889 h 295"/>
                <a:gd name="T34" fmla="*/ 114794420 w 1714"/>
                <a:gd name="T35" fmla="*/ 7717888 h 295"/>
                <a:gd name="T36" fmla="*/ 110163577 w 1714"/>
                <a:gd name="T37" fmla="*/ 5771079 h 295"/>
                <a:gd name="T38" fmla="*/ 104129071 w 1714"/>
                <a:gd name="T39" fmla="*/ 4102460 h 295"/>
                <a:gd name="T40" fmla="*/ 97112345 w 1714"/>
                <a:gd name="T41" fmla="*/ 2711769 h 295"/>
                <a:gd name="T42" fmla="*/ 89113134 w 1714"/>
                <a:gd name="T43" fmla="*/ 1599269 h 295"/>
                <a:gd name="T44" fmla="*/ 80552618 w 1714"/>
                <a:gd name="T45" fmla="*/ 764959 h 295"/>
                <a:gd name="T46" fmla="*/ 71500991 w 1714"/>
                <a:gd name="T47" fmla="*/ 278191 h 295"/>
                <a:gd name="T48" fmla="*/ 62238775 w 1714"/>
                <a:gd name="T49" fmla="*/ 0 h 295"/>
                <a:gd name="T50" fmla="*/ 52906627 w 1714"/>
                <a:gd name="T51" fmla="*/ 69614 h 295"/>
                <a:gd name="T52" fmla="*/ 43855001 w 1714"/>
                <a:gd name="T53" fmla="*/ 486768 h 295"/>
                <a:gd name="T54" fmla="*/ 35154091 w 1714"/>
                <a:gd name="T55" fmla="*/ 1112500 h 295"/>
                <a:gd name="T56" fmla="*/ 27084684 w 1714"/>
                <a:gd name="T57" fmla="*/ 2086037 h 295"/>
                <a:gd name="T58" fmla="*/ 19857369 w 1714"/>
                <a:gd name="T59" fmla="*/ 3476464 h 295"/>
                <a:gd name="T60" fmla="*/ 13682735 w 1714"/>
                <a:gd name="T61" fmla="*/ 5006383 h 295"/>
                <a:gd name="T62" fmla="*/ 8841038 w 1714"/>
                <a:gd name="T63" fmla="*/ 6953192 h 295"/>
                <a:gd name="T64" fmla="*/ 5473200 w 1714"/>
                <a:gd name="T65" fmla="*/ 9178193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4"/>
                <a:gd name="T100" fmla="*/ 0 h 295"/>
                <a:gd name="T101" fmla="*/ 1714 w 1714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4" h="295">
                  <a:moveTo>
                    <a:pt x="0" y="295"/>
                  </a:moveTo>
                  <a:lnTo>
                    <a:pt x="47" y="272"/>
                  </a:lnTo>
                  <a:lnTo>
                    <a:pt x="94" y="252"/>
                  </a:lnTo>
                  <a:lnTo>
                    <a:pt x="142" y="232"/>
                  </a:lnTo>
                  <a:lnTo>
                    <a:pt x="190" y="213"/>
                  </a:lnTo>
                  <a:lnTo>
                    <a:pt x="238" y="196"/>
                  </a:lnTo>
                  <a:lnTo>
                    <a:pt x="287" y="181"/>
                  </a:lnTo>
                  <a:lnTo>
                    <a:pt x="336" y="166"/>
                  </a:lnTo>
                  <a:lnTo>
                    <a:pt x="386" y="153"/>
                  </a:lnTo>
                  <a:lnTo>
                    <a:pt x="437" y="142"/>
                  </a:lnTo>
                  <a:lnTo>
                    <a:pt x="488" y="132"/>
                  </a:lnTo>
                  <a:lnTo>
                    <a:pt x="539" y="122"/>
                  </a:lnTo>
                  <a:lnTo>
                    <a:pt x="591" y="115"/>
                  </a:lnTo>
                  <a:lnTo>
                    <a:pt x="643" y="110"/>
                  </a:lnTo>
                  <a:lnTo>
                    <a:pt x="696" y="104"/>
                  </a:lnTo>
                  <a:lnTo>
                    <a:pt x="749" y="101"/>
                  </a:lnTo>
                  <a:lnTo>
                    <a:pt x="802" y="99"/>
                  </a:lnTo>
                  <a:lnTo>
                    <a:pt x="857" y="98"/>
                  </a:lnTo>
                  <a:lnTo>
                    <a:pt x="911" y="99"/>
                  </a:lnTo>
                  <a:lnTo>
                    <a:pt x="966" y="101"/>
                  </a:lnTo>
                  <a:lnTo>
                    <a:pt x="1021" y="105"/>
                  </a:lnTo>
                  <a:lnTo>
                    <a:pt x="1077" y="110"/>
                  </a:lnTo>
                  <a:lnTo>
                    <a:pt x="1132" y="117"/>
                  </a:lnTo>
                  <a:lnTo>
                    <a:pt x="1189" y="125"/>
                  </a:lnTo>
                  <a:lnTo>
                    <a:pt x="1246" y="134"/>
                  </a:lnTo>
                  <a:lnTo>
                    <a:pt x="1302" y="145"/>
                  </a:lnTo>
                  <a:lnTo>
                    <a:pt x="1360" y="158"/>
                  </a:lnTo>
                  <a:lnTo>
                    <a:pt x="1419" y="171"/>
                  </a:lnTo>
                  <a:lnTo>
                    <a:pt x="1477" y="187"/>
                  </a:lnTo>
                  <a:lnTo>
                    <a:pt x="1535" y="203"/>
                  </a:lnTo>
                  <a:lnTo>
                    <a:pt x="1594" y="222"/>
                  </a:lnTo>
                  <a:lnTo>
                    <a:pt x="1654" y="241"/>
                  </a:lnTo>
                  <a:lnTo>
                    <a:pt x="1714" y="263"/>
                  </a:lnTo>
                  <a:lnTo>
                    <a:pt x="1681" y="143"/>
                  </a:lnTo>
                  <a:lnTo>
                    <a:pt x="1661" y="127"/>
                  </a:lnTo>
                  <a:lnTo>
                    <a:pt x="1636" y="111"/>
                  </a:lnTo>
                  <a:lnTo>
                    <a:pt x="1605" y="97"/>
                  </a:lnTo>
                  <a:lnTo>
                    <a:pt x="1570" y="83"/>
                  </a:lnTo>
                  <a:lnTo>
                    <a:pt x="1529" y="70"/>
                  </a:lnTo>
                  <a:lnTo>
                    <a:pt x="1484" y="59"/>
                  </a:lnTo>
                  <a:lnTo>
                    <a:pt x="1436" y="49"/>
                  </a:lnTo>
                  <a:lnTo>
                    <a:pt x="1384" y="39"/>
                  </a:lnTo>
                  <a:lnTo>
                    <a:pt x="1329" y="30"/>
                  </a:lnTo>
                  <a:lnTo>
                    <a:pt x="1270" y="23"/>
                  </a:lnTo>
                  <a:lnTo>
                    <a:pt x="1210" y="16"/>
                  </a:lnTo>
                  <a:lnTo>
                    <a:pt x="1148" y="11"/>
                  </a:lnTo>
                  <a:lnTo>
                    <a:pt x="1084" y="7"/>
                  </a:lnTo>
                  <a:lnTo>
                    <a:pt x="1019" y="4"/>
                  </a:lnTo>
                  <a:lnTo>
                    <a:pt x="953" y="1"/>
                  </a:lnTo>
                  <a:lnTo>
                    <a:pt x="887" y="0"/>
                  </a:lnTo>
                  <a:lnTo>
                    <a:pt x="820" y="0"/>
                  </a:lnTo>
                  <a:lnTo>
                    <a:pt x="754" y="1"/>
                  </a:lnTo>
                  <a:lnTo>
                    <a:pt x="689" y="4"/>
                  </a:lnTo>
                  <a:lnTo>
                    <a:pt x="625" y="7"/>
                  </a:lnTo>
                  <a:lnTo>
                    <a:pt x="562" y="11"/>
                  </a:lnTo>
                  <a:lnTo>
                    <a:pt x="501" y="16"/>
                  </a:lnTo>
                  <a:lnTo>
                    <a:pt x="442" y="23"/>
                  </a:lnTo>
                  <a:lnTo>
                    <a:pt x="386" y="30"/>
                  </a:lnTo>
                  <a:lnTo>
                    <a:pt x="333" y="39"/>
                  </a:lnTo>
                  <a:lnTo>
                    <a:pt x="283" y="50"/>
                  </a:lnTo>
                  <a:lnTo>
                    <a:pt x="237" y="60"/>
                  </a:lnTo>
                  <a:lnTo>
                    <a:pt x="195" y="72"/>
                  </a:lnTo>
                  <a:lnTo>
                    <a:pt x="158" y="85"/>
                  </a:lnTo>
                  <a:lnTo>
                    <a:pt x="126" y="100"/>
                  </a:lnTo>
                  <a:lnTo>
                    <a:pt x="99" y="115"/>
                  </a:lnTo>
                  <a:lnTo>
                    <a:pt x="78" y="132"/>
                  </a:lnTo>
                  <a:lnTo>
                    <a:pt x="0" y="295"/>
                  </a:lnTo>
                  <a:close/>
                </a:path>
              </a:pathLst>
            </a:custGeom>
            <a:solidFill>
              <a:srgbClr val="595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3" name="Freeform 2203"/>
            <p:cNvSpPr>
              <a:spLocks/>
            </p:cNvSpPr>
            <p:nvPr/>
          </p:nvSpPr>
          <p:spPr bwMode="auto">
            <a:xfrm>
              <a:off x="2025650" y="4973638"/>
              <a:ext cx="209550" cy="71438"/>
            </a:xfrm>
            <a:custGeom>
              <a:avLst/>
              <a:gdLst>
                <a:gd name="T0" fmla="*/ 492575 w 790"/>
                <a:gd name="T1" fmla="*/ 6779021 h 273"/>
                <a:gd name="T2" fmla="*/ 1125734 w 790"/>
                <a:gd name="T3" fmla="*/ 6094211 h 273"/>
                <a:gd name="T4" fmla="*/ 1899743 w 790"/>
                <a:gd name="T5" fmla="*/ 5546520 h 273"/>
                <a:gd name="T6" fmla="*/ 2884628 w 790"/>
                <a:gd name="T7" fmla="*/ 4930269 h 273"/>
                <a:gd name="T8" fmla="*/ 3869778 w 790"/>
                <a:gd name="T9" fmla="*/ 4382316 h 273"/>
                <a:gd name="T10" fmla="*/ 5136097 w 790"/>
                <a:gd name="T11" fmla="*/ 3834624 h 273"/>
                <a:gd name="T12" fmla="*/ 6472973 w 790"/>
                <a:gd name="T13" fmla="*/ 3355231 h 273"/>
                <a:gd name="T14" fmla="*/ 7880141 w 790"/>
                <a:gd name="T15" fmla="*/ 2807540 h 273"/>
                <a:gd name="T16" fmla="*/ 9498451 w 790"/>
                <a:gd name="T17" fmla="*/ 2396706 h 273"/>
                <a:gd name="T18" fmla="*/ 11116760 w 790"/>
                <a:gd name="T19" fmla="*/ 1917312 h 273"/>
                <a:gd name="T20" fmla="*/ 12875654 w 790"/>
                <a:gd name="T21" fmla="*/ 1575038 h 273"/>
                <a:gd name="T22" fmla="*/ 14705105 w 790"/>
                <a:gd name="T23" fmla="*/ 1164204 h 273"/>
                <a:gd name="T24" fmla="*/ 16604848 w 790"/>
                <a:gd name="T25" fmla="*/ 890227 h 273"/>
                <a:gd name="T26" fmla="*/ 18574883 w 790"/>
                <a:gd name="T27" fmla="*/ 616251 h 273"/>
                <a:gd name="T28" fmla="*/ 20615211 w 790"/>
                <a:gd name="T29" fmla="*/ 410834 h 273"/>
                <a:gd name="T30" fmla="*/ 22726095 w 790"/>
                <a:gd name="T31" fmla="*/ 273977 h 273"/>
                <a:gd name="T32" fmla="*/ 24836715 w 790"/>
                <a:gd name="T33" fmla="*/ 68560 h 273"/>
                <a:gd name="T34" fmla="*/ 26947599 w 790"/>
                <a:gd name="T35" fmla="*/ 0 h 273"/>
                <a:gd name="T36" fmla="*/ 28987927 w 790"/>
                <a:gd name="T37" fmla="*/ 0 h 273"/>
                <a:gd name="T38" fmla="*/ 31169104 w 790"/>
                <a:gd name="T39" fmla="*/ 68560 h 273"/>
                <a:gd name="T40" fmla="*/ 33279988 w 790"/>
                <a:gd name="T41" fmla="*/ 273977 h 273"/>
                <a:gd name="T42" fmla="*/ 35461165 w 790"/>
                <a:gd name="T43" fmla="*/ 410834 h 273"/>
                <a:gd name="T44" fmla="*/ 37571784 w 790"/>
                <a:gd name="T45" fmla="*/ 684810 h 273"/>
                <a:gd name="T46" fmla="*/ 39682669 w 790"/>
                <a:gd name="T47" fmla="*/ 958525 h 273"/>
                <a:gd name="T48" fmla="*/ 41722997 w 790"/>
                <a:gd name="T49" fmla="*/ 1369621 h 273"/>
                <a:gd name="T50" fmla="*/ 43693032 w 790"/>
                <a:gd name="T51" fmla="*/ 1848753 h 273"/>
                <a:gd name="T52" fmla="*/ 45663067 w 790"/>
                <a:gd name="T53" fmla="*/ 2396706 h 273"/>
                <a:gd name="T54" fmla="*/ 47492518 w 790"/>
                <a:gd name="T55" fmla="*/ 3012957 h 273"/>
                <a:gd name="T56" fmla="*/ 49321704 w 790"/>
                <a:gd name="T57" fmla="*/ 3697767 h 273"/>
                <a:gd name="T58" fmla="*/ 51080863 w 790"/>
                <a:gd name="T59" fmla="*/ 4519435 h 273"/>
                <a:gd name="T60" fmla="*/ 52628615 w 790"/>
                <a:gd name="T61" fmla="*/ 5409662 h 273"/>
                <a:gd name="T62" fmla="*/ 54106341 w 790"/>
                <a:gd name="T63" fmla="*/ 6299628 h 273"/>
                <a:gd name="T64" fmla="*/ 55583801 w 790"/>
                <a:gd name="T65" fmla="*/ 7395272 h 273"/>
                <a:gd name="T66" fmla="*/ 55583801 w 790"/>
                <a:gd name="T67" fmla="*/ 18693728 h 273"/>
                <a:gd name="T68" fmla="*/ 0 w 790"/>
                <a:gd name="T69" fmla="*/ 18693728 h 273"/>
                <a:gd name="T70" fmla="*/ 0 w 790"/>
                <a:gd name="T71" fmla="*/ 16707857 h 273"/>
                <a:gd name="T72" fmla="*/ 70292 w 790"/>
                <a:gd name="T73" fmla="*/ 12325541 h 273"/>
                <a:gd name="T74" fmla="*/ 211142 w 790"/>
                <a:gd name="T75" fmla="*/ 8216940 h 273"/>
                <a:gd name="T76" fmla="*/ 492575 w 790"/>
                <a:gd name="T77" fmla="*/ 6779021 h 2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90"/>
                <a:gd name="T118" fmla="*/ 0 h 273"/>
                <a:gd name="T119" fmla="*/ 790 w 790"/>
                <a:gd name="T120" fmla="*/ 273 h 27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90" h="273">
                  <a:moveTo>
                    <a:pt x="7" y="99"/>
                  </a:moveTo>
                  <a:lnTo>
                    <a:pt x="16" y="89"/>
                  </a:lnTo>
                  <a:lnTo>
                    <a:pt x="27" y="81"/>
                  </a:lnTo>
                  <a:lnTo>
                    <a:pt x="41" y="72"/>
                  </a:lnTo>
                  <a:lnTo>
                    <a:pt x="55" y="64"/>
                  </a:lnTo>
                  <a:lnTo>
                    <a:pt x="73" y="56"/>
                  </a:lnTo>
                  <a:lnTo>
                    <a:pt x="92" y="49"/>
                  </a:lnTo>
                  <a:lnTo>
                    <a:pt x="112" y="41"/>
                  </a:lnTo>
                  <a:lnTo>
                    <a:pt x="135" y="35"/>
                  </a:lnTo>
                  <a:lnTo>
                    <a:pt x="158" y="28"/>
                  </a:lnTo>
                  <a:lnTo>
                    <a:pt x="183" y="23"/>
                  </a:lnTo>
                  <a:lnTo>
                    <a:pt x="209" y="17"/>
                  </a:lnTo>
                  <a:lnTo>
                    <a:pt x="236" y="13"/>
                  </a:lnTo>
                  <a:lnTo>
                    <a:pt x="264" y="9"/>
                  </a:lnTo>
                  <a:lnTo>
                    <a:pt x="293" y="6"/>
                  </a:lnTo>
                  <a:lnTo>
                    <a:pt x="323" y="4"/>
                  </a:lnTo>
                  <a:lnTo>
                    <a:pt x="353" y="1"/>
                  </a:lnTo>
                  <a:lnTo>
                    <a:pt x="383" y="0"/>
                  </a:lnTo>
                  <a:lnTo>
                    <a:pt x="412" y="0"/>
                  </a:lnTo>
                  <a:lnTo>
                    <a:pt x="443" y="1"/>
                  </a:lnTo>
                  <a:lnTo>
                    <a:pt x="473" y="4"/>
                  </a:lnTo>
                  <a:lnTo>
                    <a:pt x="504" y="6"/>
                  </a:lnTo>
                  <a:lnTo>
                    <a:pt x="534" y="10"/>
                  </a:lnTo>
                  <a:lnTo>
                    <a:pt x="564" y="14"/>
                  </a:lnTo>
                  <a:lnTo>
                    <a:pt x="593" y="20"/>
                  </a:lnTo>
                  <a:lnTo>
                    <a:pt x="621" y="27"/>
                  </a:lnTo>
                  <a:lnTo>
                    <a:pt x="649" y="35"/>
                  </a:lnTo>
                  <a:lnTo>
                    <a:pt x="675" y="44"/>
                  </a:lnTo>
                  <a:lnTo>
                    <a:pt x="701" y="54"/>
                  </a:lnTo>
                  <a:lnTo>
                    <a:pt x="726" y="66"/>
                  </a:lnTo>
                  <a:lnTo>
                    <a:pt x="748" y="79"/>
                  </a:lnTo>
                  <a:lnTo>
                    <a:pt x="769" y="92"/>
                  </a:lnTo>
                  <a:lnTo>
                    <a:pt x="790" y="108"/>
                  </a:lnTo>
                  <a:lnTo>
                    <a:pt x="790" y="273"/>
                  </a:lnTo>
                  <a:lnTo>
                    <a:pt x="0" y="273"/>
                  </a:lnTo>
                  <a:lnTo>
                    <a:pt x="0" y="244"/>
                  </a:lnTo>
                  <a:lnTo>
                    <a:pt x="1" y="180"/>
                  </a:lnTo>
                  <a:lnTo>
                    <a:pt x="3" y="120"/>
                  </a:lnTo>
                  <a:lnTo>
                    <a:pt x="7" y="99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4" name="Freeform 2204"/>
            <p:cNvSpPr>
              <a:spLocks/>
            </p:cNvSpPr>
            <p:nvPr/>
          </p:nvSpPr>
          <p:spPr bwMode="auto">
            <a:xfrm>
              <a:off x="2025650" y="4976813"/>
              <a:ext cx="200025" cy="65088"/>
            </a:xfrm>
            <a:custGeom>
              <a:avLst/>
              <a:gdLst>
                <a:gd name="T0" fmla="*/ 566028 w 752"/>
                <a:gd name="T1" fmla="*/ 6655114 h 242"/>
                <a:gd name="T2" fmla="*/ 1132056 w 752"/>
                <a:gd name="T3" fmla="*/ 6076583 h 242"/>
                <a:gd name="T4" fmla="*/ 1910345 w 752"/>
                <a:gd name="T5" fmla="*/ 5425434 h 242"/>
                <a:gd name="T6" fmla="*/ 2830141 w 752"/>
                <a:gd name="T7" fmla="*/ 4846635 h 242"/>
                <a:gd name="T8" fmla="*/ 3749937 w 752"/>
                <a:gd name="T9" fmla="*/ 4268105 h 242"/>
                <a:gd name="T10" fmla="*/ 5023234 w 752"/>
                <a:gd name="T11" fmla="*/ 3761656 h 242"/>
                <a:gd name="T12" fmla="*/ 6296798 w 752"/>
                <a:gd name="T13" fmla="*/ 3182857 h 242"/>
                <a:gd name="T14" fmla="*/ 7641115 w 752"/>
                <a:gd name="T15" fmla="*/ 2748758 h 242"/>
                <a:gd name="T16" fmla="*/ 9056185 w 752"/>
                <a:gd name="T17" fmla="*/ 2242577 h 242"/>
                <a:gd name="T18" fmla="*/ 10683516 w 752"/>
                <a:gd name="T19" fmla="*/ 1880828 h 242"/>
                <a:gd name="T20" fmla="*/ 12310581 w 752"/>
                <a:gd name="T21" fmla="*/ 1519079 h 242"/>
                <a:gd name="T22" fmla="*/ 14079419 w 752"/>
                <a:gd name="T23" fmla="*/ 1084979 h 242"/>
                <a:gd name="T24" fmla="*/ 15848257 w 752"/>
                <a:gd name="T25" fmla="*/ 795849 h 242"/>
                <a:gd name="T26" fmla="*/ 17758603 w 752"/>
                <a:gd name="T27" fmla="*/ 578799 h 242"/>
                <a:gd name="T28" fmla="*/ 19668682 w 752"/>
                <a:gd name="T29" fmla="*/ 361749 h 242"/>
                <a:gd name="T30" fmla="*/ 21649780 w 752"/>
                <a:gd name="T31" fmla="*/ 217050 h 242"/>
                <a:gd name="T32" fmla="*/ 23560125 w 752"/>
                <a:gd name="T33" fmla="*/ 0 h 242"/>
                <a:gd name="T34" fmla="*/ 25611978 w 752"/>
                <a:gd name="T35" fmla="*/ 0 h 242"/>
                <a:gd name="T36" fmla="*/ 27663564 w 752"/>
                <a:gd name="T37" fmla="*/ 0 h 242"/>
                <a:gd name="T38" fmla="*/ 29644663 w 752"/>
                <a:gd name="T39" fmla="*/ 0 h 242"/>
                <a:gd name="T40" fmla="*/ 31696515 w 752"/>
                <a:gd name="T41" fmla="*/ 217050 h 242"/>
                <a:gd name="T42" fmla="*/ 33748367 w 752"/>
                <a:gd name="T43" fmla="*/ 361749 h 242"/>
                <a:gd name="T44" fmla="*/ 35799953 w 752"/>
                <a:gd name="T45" fmla="*/ 651149 h 242"/>
                <a:gd name="T46" fmla="*/ 37710298 w 752"/>
                <a:gd name="T47" fmla="*/ 940280 h 242"/>
                <a:gd name="T48" fmla="*/ 39691397 w 752"/>
                <a:gd name="T49" fmla="*/ 1374379 h 242"/>
                <a:gd name="T50" fmla="*/ 41672496 w 752"/>
                <a:gd name="T51" fmla="*/ 1808478 h 242"/>
                <a:gd name="T52" fmla="*/ 43511821 w 752"/>
                <a:gd name="T53" fmla="*/ 2387277 h 242"/>
                <a:gd name="T54" fmla="*/ 45280659 w 752"/>
                <a:gd name="T55" fmla="*/ 2965807 h 242"/>
                <a:gd name="T56" fmla="*/ 47120251 w 752"/>
                <a:gd name="T57" fmla="*/ 3689306 h 242"/>
                <a:gd name="T58" fmla="*/ 48747582 w 752"/>
                <a:gd name="T59" fmla="*/ 4412536 h 242"/>
                <a:gd name="T60" fmla="*/ 50374647 w 752"/>
                <a:gd name="T61" fmla="*/ 5353085 h 242"/>
                <a:gd name="T62" fmla="*/ 51789718 w 752"/>
                <a:gd name="T63" fmla="*/ 6293364 h 242"/>
                <a:gd name="T64" fmla="*/ 53204788 w 752"/>
                <a:gd name="T65" fmla="*/ 7378612 h 242"/>
                <a:gd name="T66" fmla="*/ 53204788 w 752"/>
                <a:gd name="T67" fmla="*/ 17505982 h 242"/>
                <a:gd name="T68" fmla="*/ 0 w 752"/>
                <a:gd name="T69" fmla="*/ 17505982 h 242"/>
                <a:gd name="T70" fmla="*/ 0 w 752"/>
                <a:gd name="T71" fmla="*/ 15697504 h 242"/>
                <a:gd name="T72" fmla="*/ 70754 w 752"/>
                <a:gd name="T73" fmla="*/ 11718799 h 242"/>
                <a:gd name="T74" fmla="*/ 212261 w 752"/>
                <a:gd name="T75" fmla="*/ 7957142 h 242"/>
                <a:gd name="T76" fmla="*/ 566028 w 752"/>
                <a:gd name="T77" fmla="*/ 6655114 h 2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52"/>
                <a:gd name="T118" fmla="*/ 0 h 242"/>
                <a:gd name="T119" fmla="*/ 752 w 752"/>
                <a:gd name="T120" fmla="*/ 242 h 2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52" h="242">
                  <a:moveTo>
                    <a:pt x="8" y="92"/>
                  </a:moveTo>
                  <a:lnTo>
                    <a:pt x="16" y="84"/>
                  </a:lnTo>
                  <a:lnTo>
                    <a:pt x="27" y="75"/>
                  </a:lnTo>
                  <a:lnTo>
                    <a:pt x="40" y="67"/>
                  </a:lnTo>
                  <a:lnTo>
                    <a:pt x="53" y="59"/>
                  </a:lnTo>
                  <a:lnTo>
                    <a:pt x="71" y="52"/>
                  </a:lnTo>
                  <a:lnTo>
                    <a:pt x="89" y="44"/>
                  </a:lnTo>
                  <a:lnTo>
                    <a:pt x="108" y="38"/>
                  </a:lnTo>
                  <a:lnTo>
                    <a:pt x="128" y="31"/>
                  </a:lnTo>
                  <a:lnTo>
                    <a:pt x="151" y="26"/>
                  </a:lnTo>
                  <a:lnTo>
                    <a:pt x="174" y="21"/>
                  </a:lnTo>
                  <a:lnTo>
                    <a:pt x="199" y="15"/>
                  </a:lnTo>
                  <a:lnTo>
                    <a:pt x="224" y="11"/>
                  </a:lnTo>
                  <a:lnTo>
                    <a:pt x="251" y="8"/>
                  </a:lnTo>
                  <a:lnTo>
                    <a:pt x="278" y="5"/>
                  </a:lnTo>
                  <a:lnTo>
                    <a:pt x="306" y="3"/>
                  </a:lnTo>
                  <a:lnTo>
                    <a:pt x="333" y="0"/>
                  </a:lnTo>
                  <a:lnTo>
                    <a:pt x="362" y="0"/>
                  </a:lnTo>
                  <a:lnTo>
                    <a:pt x="391" y="0"/>
                  </a:lnTo>
                  <a:lnTo>
                    <a:pt x="419" y="0"/>
                  </a:lnTo>
                  <a:lnTo>
                    <a:pt x="448" y="3"/>
                  </a:lnTo>
                  <a:lnTo>
                    <a:pt x="477" y="5"/>
                  </a:lnTo>
                  <a:lnTo>
                    <a:pt x="506" y="9"/>
                  </a:lnTo>
                  <a:lnTo>
                    <a:pt x="533" y="13"/>
                  </a:lnTo>
                  <a:lnTo>
                    <a:pt x="561" y="19"/>
                  </a:lnTo>
                  <a:lnTo>
                    <a:pt x="589" y="25"/>
                  </a:lnTo>
                  <a:lnTo>
                    <a:pt x="615" y="33"/>
                  </a:lnTo>
                  <a:lnTo>
                    <a:pt x="640" y="41"/>
                  </a:lnTo>
                  <a:lnTo>
                    <a:pt x="666" y="51"/>
                  </a:lnTo>
                  <a:lnTo>
                    <a:pt x="689" y="61"/>
                  </a:lnTo>
                  <a:lnTo>
                    <a:pt x="712" y="74"/>
                  </a:lnTo>
                  <a:lnTo>
                    <a:pt x="732" y="87"/>
                  </a:lnTo>
                  <a:lnTo>
                    <a:pt x="752" y="102"/>
                  </a:lnTo>
                  <a:lnTo>
                    <a:pt x="752" y="242"/>
                  </a:lnTo>
                  <a:lnTo>
                    <a:pt x="0" y="242"/>
                  </a:lnTo>
                  <a:lnTo>
                    <a:pt x="0" y="217"/>
                  </a:lnTo>
                  <a:lnTo>
                    <a:pt x="1" y="162"/>
                  </a:lnTo>
                  <a:lnTo>
                    <a:pt x="3" y="110"/>
                  </a:lnTo>
                  <a:lnTo>
                    <a:pt x="8" y="92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5" name="Freeform 2205"/>
            <p:cNvSpPr>
              <a:spLocks/>
            </p:cNvSpPr>
            <p:nvPr/>
          </p:nvSpPr>
          <p:spPr bwMode="auto">
            <a:xfrm>
              <a:off x="2092325" y="4921250"/>
              <a:ext cx="77788" cy="23813"/>
            </a:xfrm>
            <a:custGeom>
              <a:avLst/>
              <a:gdLst>
                <a:gd name="T0" fmla="*/ 10361202 w 293"/>
                <a:gd name="T1" fmla="*/ 0 h 89"/>
                <a:gd name="T2" fmla="*/ 12475549 w 293"/>
                <a:gd name="T3" fmla="*/ 71707 h 89"/>
                <a:gd name="T4" fmla="*/ 14308213 w 293"/>
                <a:gd name="T5" fmla="*/ 286291 h 89"/>
                <a:gd name="T6" fmla="*/ 16140877 w 293"/>
                <a:gd name="T7" fmla="*/ 572582 h 89"/>
                <a:gd name="T8" fmla="*/ 17620973 w 293"/>
                <a:gd name="T9" fmla="*/ 930580 h 89"/>
                <a:gd name="T10" fmla="*/ 18889741 w 293"/>
                <a:gd name="T11" fmla="*/ 1431723 h 89"/>
                <a:gd name="T12" fmla="*/ 19805940 w 293"/>
                <a:gd name="T13" fmla="*/ 1932866 h 89"/>
                <a:gd name="T14" fmla="*/ 20440456 w 293"/>
                <a:gd name="T15" fmla="*/ 2577155 h 89"/>
                <a:gd name="T16" fmla="*/ 20651785 w 293"/>
                <a:gd name="T17" fmla="*/ 3150005 h 89"/>
                <a:gd name="T18" fmla="*/ 20440456 w 293"/>
                <a:gd name="T19" fmla="*/ 3794294 h 89"/>
                <a:gd name="T20" fmla="*/ 19805940 w 293"/>
                <a:gd name="T21" fmla="*/ 4366876 h 89"/>
                <a:gd name="T22" fmla="*/ 18889741 w 293"/>
                <a:gd name="T23" fmla="*/ 4939726 h 89"/>
                <a:gd name="T24" fmla="*/ 17620973 w 293"/>
                <a:gd name="T25" fmla="*/ 5440869 h 89"/>
                <a:gd name="T26" fmla="*/ 16140877 w 293"/>
                <a:gd name="T27" fmla="*/ 5870306 h 89"/>
                <a:gd name="T28" fmla="*/ 14308213 w 293"/>
                <a:gd name="T29" fmla="*/ 6156597 h 89"/>
                <a:gd name="T30" fmla="*/ 12475549 w 293"/>
                <a:gd name="T31" fmla="*/ 6299743 h 89"/>
                <a:gd name="T32" fmla="*/ 10361202 w 293"/>
                <a:gd name="T33" fmla="*/ 6371449 h 89"/>
                <a:gd name="T34" fmla="*/ 8317210 w 293"/>
                <a:gd name="T35" fmla="*/ 6299743 h 89"/>
                <a:gd name="T36" fmla="*/ 6343572 w 293"/>
                <a:gd name="T37" fmla="*/ 6156597 h 89"/>
                <a:gd name="T38" fmla="*/ 4581527 w 293"/>
                <a:gd name="T39" fmla="*/ 5870306 h 89"/>
                <a:gd name="T40" fmla="*/ 3101166 w 293"/>
                <a:gd name="T41" fmla="*/ 5440869 h 89"/>
                <a:gd name="T42" fmla="*/ 1832664 w 293"/>
                <a:gd name="T43" fmla="*/ 4939726 h 89"/>
                <a:gd name="T44" fmla="*/ 845845 w 293"/>
                <a:gd name="T45" fmla="*/ 4366876 h 89"/>
                <a:gd name="T46" fmla="*/ 211328 w 293"/>
                <a:gd name="T47" fmla="*/ 3794294 h 89"/>
                <a:gd name="T48" fmla="*/ 0 w 293"/>
                <a:gd name="T49" fmla="*/ 3150005 h 89"/>
                <a:gd name="T50" fmla="*/ 211328 w 293"/>
                <a:gd name="T51" fmla="*/ 2577155 h 89"/>
                <a:gd name="T52" fmla="*/ 845845 w 293"/>
                <a:gd name="T53" fmla="*/ 1932866 h 89"/>
                <a:gd name="T54" fmla="*/ 1832664 w 293"/>
                <a:gd name="T55" fmla="*/ 1431723 h 89"/>
                <a:gd name="T56" fmla="*/ 3101166 w 293"/>
                <a:gd name="T57" fmla="*/ 930580 h 89"/>
                <a:gd name="T58" fmla="*/ 4581527 w 293"/>
                <a:gd name="T59" fmla="*/ 572582 h 89"/>
                <a:gd name="T60" fmla="*/ 6343572 w 293"/>
                <a:gd name="T61" fmla="*/ 286291 h 89"/>
                <a:gd name="T62" fmla="*/ 8317210 w 293"/>
                <a:gd name="T63" fmla="*/ 71707 h 89"/>
                <a:gd name="T64" fmla="*/ 10361202 w 293"/>
                <a:gd name="T65" fmla="*/ 0 h 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93"/>
                <a:gd name="T100" fmla="*/ 0 h 89"/>
                <a:gd name="T101" fmla="*/ 293 w 293"/>
                <a:gd name="T102" fmla="*/ 89 h 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93" h="89">
                  <a:moveTo>
                    <a:pt x="147" y="0"/>
                  </a:moveTo>
                  <a:lnTo>
                    <a:pt x="177" y="1"/>
                  </a:lnTo>
                  <a:lnTo>
                    <a:pt x="203" y="4"/>
                  </a:lnTo>
                  <a:lnTo>
                    <a:pt x="229" y="8"/>
                  </a:lnTo>
                  <a:lnTo>
                    <a:pt x="250" y="13"/>
                  </a:lnTo>
                  <a:lnTo>
                    <a:pt x="268" y="20"/>
                  </a:lnTo>
                  <a:lnTo>
                    <a:pt x="281" y="27"/>
                  </a:lnTo>
                  <a:lnTo>
                    <a:pt x="290" y="36"/>
                  </a:lnTo>
                  <a:lnTo>
                    <a:pt x="293" y="44"/>
                  </a:lnTo>
                  <a:lnTo>
                    <a:pt x="290" y="53"/>
                  </a:lnTo>
                  <a:lnTo>
                    <a:pt x="281" y="61"/>
                  </a:lnTo>
                  <a:lnTo>
                    <a:pt x="268" y="69"/>
                  </a:lnTo>
                  <a:lnTo>
                    <a:pt x="250" y="76"/>
                  </a:lnTo>
                  <a:lnTo>
                    <a:pt x="229" y="82"/>
                  </a:lnTo>
                  <a:lnTo>
                    <a:pt x="203" y="86"/>
                  </a:lnTo>
                  <a:lnTo>
                    <a:pt x="177" y="88"/>
                  </a:lnTo>
                  <a:lnTo>
                    <a:pt x="147" y="89"/>
                  </a:lnTo>
                  <a:lnTo>
                    <a:pt x="118" y="88"/>
                  </a:lnTo>
                  <a:lnTo>
                    <a:pt x="90" y="86"/>
                  </a:lnTo>
                  <a:lnTo>
                    <a:pt x="65" y="82"/>
                  </a:lnTo>
                  <a:lnTo>
                    <a:pt x="44" y="76"/>
                  </a:lnTo>
                  <a:lnTo>
                    <a:pt x="26" y="69"/>
                  </a:lnTo>
                  <a:lnTo>
                    <a:pt x="12" y="61"/>
                  </a:lnTo>
                  <a:lnTo>
                    <a:pt x="3" y="53"/>
                  </a:lnTo>
                  <a:lnTo>
                    <a:pt x="0" y="44"/>
                  </a:lnTo>
                  <a:lnTo>
                    <a:pt x="3" y="36"/>
                  </a:lnTo>
                  <a:lnTo>
                    <a:pt x="12" y="27"/>
                  </a:lnTo>
                  <a:lnTo>
                    <a:pt x="26" y="20"/>
                  </a:lnTo>
                  <a:lnTo>
                    <a:pt x="44" y="13"/>
                  </a:lnTo>
                  <a:lnTo>
                    <a:pt x="65" y="8"/>
                  </a:lnTo>
                  <a:lnTo>
                    <a:pt x="90" y="4"/>
                  </a:lnTo>
                  <a:lnTo>
                    <a:pt x="118" y="1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4F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6" name="Freeform 2206"/>
            <p:cNvSpPr>
              <a:spLocks/>
            </p:cNvSpPr>
            <p:nvPr/>
          </p:nvSpPr>
          <p:spPr bwMode="auto">
            <a:xfrm>
              <a:off x="2098675" y="4922838"/>
              <a:ext cx="63500" cy="19050"/>
            </a:xfrm>
            <a:custGeom>
              <a:avLst/>
              <a:gdLst>
                <a:gd name="T0" fmla="*/ 8542903 w 236"/>
                <a:gd name="T1" fmla="*/ 0 h 72"/>
                <a:gd name="T2" fmla="*/ 10280542 w 236"/>
                <a:gd name="T3" fmla="*/ 70115 h 72"/>
                <a:gd name="T4" fmla="*/ 11873155 w 236"/>
                <a:gd name="T5" fmla="*/ 210079 h 72"/>
                <a:gd name="T6" fmla="*/ 13393657 w 236"/>
                <a:gd name="T7" fmla="*/ 420158 h 72"/>
                <a:gd name="T8" fmla="*/ 14624373 w 236"/>
                <a:gd name="T9" fmla="*/ 769938 h 72"/>
                <a:gd name="T10" fmla="*/ 15637951 w 236"/>
                <a:gd name="T11" fmla="*/ 1119981 h 72"/>
                <a:gd name="T12" fmla="*/ 16361744 w 236"/>
                <a:gd name="T13" fmla="*/ 1470025 h 72"/>
                <a:gd name="T14" fmla="*/ 16941047 w 236"/>
                <a:gd name="T15" fmla="*/ 1960033 h 72"/>
                <a:gd name="T16" fmla="*/ 17085805 w 236"/>
                <a:gd name="T17" fmla="*/ 2450042 h 72"/>
                <a:gd name="T18" fmla="*/ 16941047 w 236"/>
                <a:gd name="T19" fmla="*/ 3010165 h 72"/>
                <a:gd name="T20" fmla="*/ 16361744 w 236"/>
                <a:gd name="T21" fmla="*/ 3430323 h 72"/>
                <a:gd name="T22" fmla="*/ 15637951 w 236"/>
                <a:gd name="T23" fmla="*/ 3920331 h 72"/>
                <a:gd name="T24" fmla="*/ 14624373 w 236"/>
                <a:gd name="T25" fmla="*/ 4270375 h 72"/>
                <a:gd name="T26" fmla="*/ 13393657 w 236"/>
                <a:gd name="T27" fmla="*/ 4550304 h 72"/>
                <a:gd name="T28" fmla="*/ 11873155 w 236"/>
                <a:gd name="T29" fmla="*/ 4760383 h 72"/>
                <a:gd name="T30" fmla="*/ 10280542 w 236"/>
                <a:gd name="T31" fmla="*/ 4970198 h 72"/>
                <a:gd name="T32" fmla="*/ 8542903 w 236"/>
                <a:gd name="T33" fmla="*/ 5040313 h 72"/>
                <a:gd name="T34" fmla="*/ 6877642 w 236"/>
                <a:gd name="T35" fmla="*/ 4970198 h 72"/>
                <a:gd name="T36" fmla="*/ 5212650 w 236"/>
                <a:gd name="T37" fmla="*/ 4760383 h 72"/>
                <a:gd name="T38" fmla="*/ 3764797 w 236"/>
                <a:gd name="T39" fmla="*/ 4550304 h 72"/>
                <a:gd name="T40" fmla="*/ 2533811 w 236"/>
                <a:gd name="T41" fmla="*/ 4270375 h 72"/>
                <a:gd name="T42" fmla="*/ 1447854 w 236"/>
                <a:gd name="T43" fmla="*/ 3920331 h 72"/>
                <a:gd name="T44" fmla="*/ 651682 w 236"/>
                <a:gd name="T45" fmla="*/ 3430323 h 72"/>
                <a:gd name="T46" fmla="*/ 144758 w 236"/>
                <a:gd name="T47" fmla="*/ 3010165 h 72"/>
                <a:gd name="T48" fmla="*/ 0 w 236"/>
                <a:gd name="T49" fmla="*/ 2450042 h 72"/>
                <a:gd name="T50" fmla="*/ 144758 w 236"/>
                <a:gd name="T51" fmla="*/ 1960033 h 72"/>
                <a:gd name="T52" fmla="*/ 651682 w 236"/>
                <a:gd name="T53" fmla="*/ 1470025 h 72"/>
                <a:gd name="T54" fmla="*/ 1447854 w 236"/>
                <a:gd name="T55" fmla="*/ 1119981 h 72"/>
                <a:gd name="T56" fmla="*/ 2533811 w 236"/>
                <a:gd name="T57" fmla="*/ 769938 h 72"/>
                <a:gd name="T58" fmla="*/ 3764797 w 236"/>
                <a:gd name="T59" fmla="*/ 420158 h 72"/>
                <a:gd name="T60" fmla="*/ 5212650 w 236"/>
                <a:gd name="T61" fmla="*/ 210079 h 72"/>
                <a:gd name="T62" fmla="*/ 6877642 w 236"/>
                <a:gd name="T63" fmla="*/ 70115 h 72"/>
                <a:gd name="T64" fmla="*/ 8542903 w 236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72"/>
                <a:gd name="T101" fmla="*/ 236 w 236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72">
                  <a:moveTo>
                    <a:pt x="118" y="0"/>
                  </a:moveTo>
                  <a:lnTo>
                    <a:pt x="142" y="1"/>
                  </a:lnTo>
                  <a:lnTo>
                    <a:pt x="164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6" y="16"/>
                  </a:lnTo>
                  <a:lnTo>
                    <a:pt x="226" y="21"/>
                  </a:lnTo>
                  <a:lnTo>
                    <a:pt x="234" y="28"/>
                  </a:lnTo>
                  <a:lnTo>
                    <a:pt x="236" y="35"/>
                  </a:lnTo>
                  <a:lnTo>
                    <a:pt x="234" y="43"/>
                  </a:lnTo>
                  <a:lnTo>
                    <a:pt x="226" y="49"/>
                  </a:lnTo>
                  <a:lnTo>
                    <a:pt x="216" y="56"/>
                  </a:lnTo>
                  <a:lnTo>
                    <a:pt x="202" y="61"/>
                  </a:lnTo>
                  <a:lnTo>
                    <a:pt x="185" y="65"/>
                  </a:lnTo>
                  <a:lnTo>
                    <a:pt x="164" y="68"/>
                  </a:lnTo>
                  <a:lnTo>
                    <a:pt x="142" y="71"/>
                  </a:lnTo>
                  <a:lnTo>
                    <a:pt x="118" y="72"/>
                  </a:lnTo>
                  <a:lnTo>
                    <a:pt x="95" y="71"/>
                  </a:lnTo>
                  <a:lnTo>
                    <a:pt x="72" y="68"/>
                  </a:lnTo>
                  <a:lnTo>
                    <a:pt x="52" y="65"/>
                  </a:lnTo>
                  <a:lnTo>
                    <a:pt x="35" y="61"/>
                  </a:lnTo>
                  <a:lnTo>
                    <a:pt x="20" y="56"/>
                  </a:lnTo>
                  <a:lnTo>
                    <a:pt x="9" y="49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2" y="28"/>
                  </a:lnTo>
                  <a:lnTo>
                    <a:pt x="9" y="21"/>
                  </a:lnTo>
                  <a:lnTo>
                    <a:pt x="20" y="16"/>
                  </a:lnTo>
                  <a:lnTo>
                    <a:pt x="35" y="11"/>
                  </a:lnTo>
                  <a:lnTo>
                    <a:pt x="52" y="6"/>
                  </a:lnTo>
                  <a:lnTo>
                    <a:pt x="72" y="3"/>
                  </a:lnTo>
                  <a:lnTo>
                    <a:pt x="95" y="1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7" name="Freeform 2207"/>
            <p:cNvSpPr>
              <a:spLocks/>
            </p:cNvSpPr>
            <p:nvPr/>
          </p:nvSpPr>
          <p:spPr bwMode="auto">
            <a:xfrm>
              <a:off x="2022475" y="5002213"/>
              <a:ext cx="207963" cy="39688"/>
            </a:xfrm>
            <a:custGeom>
              <a:avLst/>
              <a:gdLst>
                <a:gd name="T0" fmla="*/ 0 w 788"/>
                <a:gd name="T1" fmla="*/ 0 h 152"/>
                <a:gd name="T2" fmla="*/ 54884022 w 788"/>
                <a:gd name="T3" fmla="*/ 341003 h 152"/>
                <a:gd name="T4" fmla="*/ 54884022 w 788"/>
                <a:gd name="T5" fmla="*/ 10158300 h 152"/>
                <a:gd name="T6" fmla="*/ 0 w 788"/>
                <a:gd name="T7" fmla="*/ 10362746 h 152"/>
                <a:gd name="T8" fmla="*/ 0 w 788"/>
                <a:gd name="T9" fmla="*/ 0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8"/>
                <a:gd name="T16" fmla="*/ 0 h 152"/>
                <a:gd name="T17" fmla="*/ 788 w 788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8" h="152">
                  <a:moveTo>
                    <a:pt x="0" y="0"/>
                  </a:moveTo>
                  <a:lnTo>
                    <a:pt x="788" y="5"/>
                  </a:lnTo>
                  <a:lnTo>
                    <a:pt x="788" y="149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2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8" name="Freeform 2208"/>
            <p:cNvSpPr>
              <a:spLocks/>
            </p:cNvSpPr>
            <p:nvPr/>
          </p:nvSpPr>
          <p:spPr bwMode="auto">
            <a:xfrm>
              <a:off x="2020888" y="5003800"/>
              <a:ext cx="6350" cy="42863"/>
            </a:xfrm>
            <a:custGeom>
              <a:avLst/>
              <a:gdLst>
                <a:gd name="T0" fmla="*/ 0 w 24"/>
                <a:gd name="T1" fmla="*/ 283535 h 161"/>
                <a:gd name="T2" fmla="*/ 0 w 24"/>
                <a:gd name="T3" fmla="*/ 11411409 h 161"/>
                <a:gd name="T4" fmla="*/ 1680104 w 24"/>
                <a:gd name="T5" fmla="*/ 10560804 h 161"/>
                <a:gd name="T6" fmla="*/ 1680104 w 24"/>
                <a:gd name="T7" fmla="*/ 0 h 161"/>
                <a:gd name="T8" fmla="*/ 0 w 24"/>
                <a:gd name="T9" fmla="*/ 283535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61"/>
                <a:gd name="T17" fmla="*/ 24 w 24"/>
                <a:gd name="T18" fmla="*/ 161 h 1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61">
                  <a:moveTo>
                    <a:pt x="0" y="4"/>
                  </a:moveTo>
                  <a:lnTo>
                    <a:pt x="0" y="161"/>
                  </a:lnTo>
                  <a:lnTo>
                    <a:pt x="24" y="149"/>
                  </a:lnTo>
                  <a:lnTo>
                    <a:pt x="2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9" name="Freeform 2209"/>
            <p:cNvSpPr>
              <a:spLocks/>
            </p:cNvSpPr>
            <p:nvPr/>
          </p:nvSpPr>
          <p:spPr bwMode="auto">
            <a:xfrm>
              <a:off x="2225675" y="5005388"/>
              <a:ext cx="4763" cy="38100"/>
            </a:xfrm>
            <a:custGeom>
              <a:avLst/>
              <a:gdLst>
                <a:gd name="T0" fmla="*/ 0 w 21"/>
                <a:gd name="T1" fmla="*/ 0 h 145"/>
                <a:gd name="T2" fmla="*/ 0 w 21"/>
                <a:gd name="T3" fmla="*/ 9665839 h 145"/>
                <a:gd name="T4" fmla="*/ 1080294 w 21"/>
                <a:gd name="T5" fmla="*/ 10011103 h 145"/>
                <a:gd name="T6" fmla="*/ 1080294 w 21"/>
                <a:gd name="T7" fmla="*/ 207054 h 145"/>
                <a:gd name="T8" fmla="*/ 0 w 21"/>
                <a:gd name="T9" fmla="*/ 0 h 1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45"/>
                <a:gd name="T17" fmla="*/ 21 w 21"/>
                <a:gd name="T18" fmla="*/ 145 h 1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45">
                  <a:moveTo>
                    <a:pt x="0" y="0"/>
                  </a:moveTo>
                  <a:lnTo>
                    <a:pt x="0" y="140"/>
                  </a:lnTo>
                  <a:lnTo>
                    <a:pt x="21" y="145"/>
                  </a:lnTo>
                  <a:lnTo>
                    <a:pt x="2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0" name="Freeform 2210"/>
            <p:cNvSpPr>
              <a:spLocks/>
            </p:cNvSpPr>
            <p:nvPr/>
          </p:nvSpPr>
          <p:spPr bwMode="auto">
            <a:xfrm>
              <a:off x="2025650" y="5002213"/>
              <a:ext cx="204788" cy="9525"/>
            </a:xfrm>
            <a:custGeom>
              <a:avLst/>
              <a:gdLst>
                <a:gd name="T0" fmla="*/ 0 w 773"/>
                <a:gd name="T1" fmla="*/ 2415886 h 33"/>
                <a:gd name="T2" fmla="*/ 54253719 w 773"/>
                <a:gd name="T3" fmla="*/ 2749261 h 33"/>
                <a:gd name="T4" fmla="*/ 54183514 w 773"/>
                <a:gd name="T5" fmla="*/ 0 h 33"/>
                <a:gd name="T6" fmla="*/ 280822 w 773"/>
                <a:gd name="T7" fmla="*/ 0 h 33"/>
                <a:gd name="T8" fmla="*/ 0 w 773"/>
                <a:gd name="T9" fmla="*/ 2415886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3"/>
                <a:gd name="T16" fmla="*/ 0 h 33"/>
                <a:gd name="T17" fmla="*/ 773 w 773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3" h="33">
                  <a:moveTo>
                    <a:pt x="0" y="29"/>
                  </a:moveTo>
                  <a:lnTo>
                    <a:pt x="773" y="33"/>
                  </a:lnTo>
                  <a:lnTo>
                    <a:pt x="772" y="0"/>
                  </a:lnTo>
                  <a:lnTo>
                    <a:pt x="4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3D3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1" name="Freeform 2211"/>
            <p:cNvSpPr>
              <a:spLocks/>
            </p:cNvSpPr>
            <p:nvPr/>
          </p:nvSpPr>
          <p:spPr bwMode="auto">
            <a:xfrm>
              <a:off x="2025650" y="5003800"/>
              <a:ext cx="201613" cy="4763"/>
            </a:xfrm>
            <a:custGeom>
              <a:avLst/>
              <a:gdLst>
                <a:gd name="T0" fmla="*/ 0 w 762"/>
                <a:gd name="T1" fmla="*/ 1068416 h 19"/>
                <a:gd name="T2" fmla="*/ 52993527 w 762"/>
                <a:gd name="T3" fmla="*/ 1194009 h 19"/>
                <a:gd name="T4" fmla="*/ 53343572 w 762"/>
                <a:gd name="T5" fmla="*/ 0 h 19"/>
                <a:gd name="T6" fmla="*/ 279930 w 762"/>
                <a:gd name="T7" fmla="*/ 0 h 19"/>
                <a:gd name="T8" fmla="*/ 0 w 762"/>
                <a:gd name="T9" fmla="*/ 1068416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2"/>
                <a:gd name="T16" fmla="*/ 0 h 19"/>
                <a:gd name="T17" fmla="*/ 762 w 762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2" h="19">
                  <a:moveTo>
                    <a:pt x="0" y="17"/>
                  </a:moveTo>
                  <a:lnTo>
                    <a:pt x="757" y="19"/>
                  </a:lnTo>
                  <a:lnTo>
                    <a:pt x="762" y="0"/>
                  </a:lnTo>
                  <a:lnTo>
                    <a:pt x="4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2" name="Freeform 2212"/>
            <p:cNvSpPr>
              <a:spLocks/>
            </p:cNvSpPr>
            <p:nvPr/>
          </p:nvSpPr>
          <p:spPr bwMode="auto">
            <a:xfrm>
              <a:off x="2025650" y="5005388"/>
              <a:ext cx="200025" cy="1588"/>
            </a:xfrm>
            <a:custGeom>
              <a:avLst/>
              <a:gdLst>
                <a:gd name="T0" fmla="*/ 0 w 757"/>
                <a:gd name="T1" fmla="*/ 308753 h 7"/>
                <a:gd name="T2" fmla="*/ 52853369 w 757"/>
                <a:gd name="T3" fmla="*/ 360249 h 7"/>
                <a:gd name="T4" fmla="*/ 52853369 w 757"/>
                <a:gd name="T5" fmla="*/ 0 h 7"/>
                <a:gd name="T6" fmla="*/ 279295 w 757"/>
                <a:gd name="T7" fmla="*/ 0 h 7"/>
                <a:gd name="T8" fmla="*/ 0 w 757"/>
                <a:gd name="T9" fmla="*/ 308753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7"/>
                <a:gd name="T16" fmla="*/ 0 h 7"/>
                <a:gd name="T17" fmla="*/ 757 w 75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7" h="7">
                  <a:moveTo>
                    <a:pt x="0" y="6"/>
                  </a:moveTo>
                  <a:lnTo>
                    <a:pt x="757" y="7"/>
                  </a:lnTo>
                  <a:lnTo>
                    <a:pt x="757" y="0"/>
                  </a:lnTo>
                  <a:lnTo>
                    <a:pt x="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E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3" name="Freeform 2213"/>
            <p:cNvSpPr>
              <a:spLocks/>
            </p:cNvSpPr>
            <p:nvPr/>
          </p:nvSpPr>
          <p:spPr bwMode="auto">
            <a:xfrm>
              <a:off x="1858963" y="5013325"/>
              <a:ext cx="168275" cy="4763"/>
            </a:xfrm>
            <a:custGeom>
              <a:avLst/>
              <a:gdLst>
                <a:gd name="T0" fmla="*/ 350044 w 636"/>
                <a:gd name="T1" fmla="*/ 0 h 21"/>
                <a:gd name="T2" fmla="*/ 44522760 w 636"/>
                <a:gd name="T3" fmla="*/ 0 h 21"/>
                <a:gd name="T4" fmla="*/ 44522760 w 636"/>
                <a:gd name="T5" fmla="*/ 1080294 h 21"/>
                <a:gd name="T6" fmla="*/ 0 w 636"/>
                <a:gd name="T7" fmla="*/ 823092 h 21"/>
                <a:gd name="T8" fmla="*/ 350044 w 636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6"/>
                <a:gd name="T16" fmla="*/ 0 h 21"/>
                <a:gd name="T17" fmla="*/ 636 w 636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6" h="21">
                  <a:moveTo>
                    <a:pt x="5" y="0"/>
                  </a:moveTo>
                  <a:lnTo>
                    <a:pt x="636" y="0"/>
                  </a:lnTo>
                  <a:lnTo>
                    <a:pt x="636" y="21"/>
                  </a:lnTo>
                  <a:lnTo>
                    <a:pt x="0" y="1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4" name="Freeform 2214"/>
            <p:cNvSpPr>
              <a:spLocks/>
            </p:cNvSpPr>
            <p:nvPr/>
          </p:nvSpPr>
          <p:spPr bwMode="auto">
            <a:xfrm>
              <a:off x="2235200" y="5013325"/>
              <a:ext cx="161925" cy="4763"/>
            </a:xfrm>
            <a:custGeom>
              <a:avLst/>
              <a:gdLst>
                <a:gd name="T0" fmla="*/ 282903 w 609"/>
                <a:gd name="T1" fmla="*/ 0 h 21"/>
                <a:gd name="T2" fmla="*/ 43053704 w 609"/>
                <a:gd name="T3" fmla="*/ 0 h 21"/>
                <a:gd name="T4" fmla="*/ 43053704 w 609"/>
                <a:gd name="T5" fmla="*/ 1080294 h 21"/>
                <a:gd name="T6" fmla="*/ 0 w 609"/>
                <a:gd name="T7" fmla="*/ 823092 h 21"/>
                <a:gd name="T8" fmla="*/ 282903 w 60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9"/>
                <a:gd name="T16" fmla="*/ 0 h 21"/>
                <a:gd name="T17" fmla="*/ 609 w 60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9" h="21">
                  <a:moveTo>
                    <a:pt x="4" y="0"/>
                  </a:moveTo>
                  <a:lnTo>
                    <a:pt x="609" y="0"/>
                  </a:lnTo>
                  <a:lnTo>
                    <a:pt x="609" y="21"/>
                  </a:lnTo>
                  <a:lnTo>
                    <a:pt x="0" y="1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5" name="Freeform 2215"/>
            <p:cNvSpPr>
              <a:spLocks/>
            </p:cNvSpPr>
            <p:nvPr/>
          </p:nvSpPr>
          <p:spPr bwMode="auto">
            <a:xfrm>
              <a:off x="2187575" y="5016500"/>
              <a:ext cx="11113" cy="6350"/>
            </a:xfrm>
            <a:custGeom>
              <a:avLst/>
              <a:gdLst>
                <a:gd name="T0" fmla="*/ 1403521 w 44"/>
                <a:gd name="T1" fmla="*/ 0 h 27"/>
                <a:gd name="T2" fmla="*/ 1913709 w 44"/>
                <a:gd name="T3" fmla="*/ 55269 h 27"/>
                <a:gd name="T4" fmla="*/ 2424149 w 44"/>
                <a:gd name="T5" fmla="*/ 221309 h 27"/>
                <a:gd name="T6" fmla="*/ 2679243 w 44"/>
                <a:gd name="T7" fmla="*/ 497887 h 27"/>
                <a:gd name="T8" fmla="*/ 2806790 w 44"/>
                <a:gd name="T9" fmla="*/ 774465 h 27"/>
                <a:gd name="T10" fmla="*/ 2679243 w 44"/>
                <a:gd name="T11" fmla="*/ 995539 h 27"/>
                <a:gd name="T12" fmla="*/ 2424149 w 44"/>
                <a:gd name="T13" fmla="*/ 1272117 h 27"/>
                <a:gd name="T14" fmla="*/ 1913709 w 44"/>
                <a:gd name="T15" fmla="*/ 1438157 h 27"/>
                <a:gd name="T16" fmla="*/ 1403521 w 44"/>
                <a:gd name="T17" fmla="*/ 1493426 h 27"/>
                <a:gd name="T18" fmla="*/ 829181 w 44"/>
                <a:gd name="T19" fmla="*/ 1438157 h 27"/>
                <a:gd name="T20" fmla="*/ 446541 w 44"/>
                <a:gd name="T21" fmla="*/ 1272117 h 27"/>
                <a:gd name="T22" fmla="*/ 127547 w 44"/>
                <a:gd name="T23" fmla="*/ 995539 h 27"/>
                <a:gd name="T24" fmla="*/ 0 w 44"/>
                <a:gd name="T25" fmla="*/ 774465 h 27"/>
                <a:gd name="T26" fmla="*/ 127547 w 44"/>
                <a:gd name="T27" fmla="*/ 497887 h 27"/>
                <a:gd name="T28" fmla="*/ 446541 w 44"/>
                <a:gd name="T29" fmla="*/ 221309 h 27"/>
                <a:gd name="T30" fmla="*/ 829181 w 44"/>
                <a:gd name="T31" fmla="*/ 55269 h 27"/>
                <a:gd name="T32" fmla="*/ 1403521 w 44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4"/>
                <a:gd name="T52" fmla="*/ 0 h 27"/>
                <a:gd name="T53" fmla="*/ 44 w 44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4" h="27">
                  <a:moveTo>
                    <a:pt x="22" y="0"/>
                  </a:moveTo>
                  <a:lnTo>
                    <a:pt x="30" y="1"/>
                  </a:lnTo>
                  <a:lnTo>
                    <a:pt x="38" y="4"/>
                  </a:lnTo>
                  <a:lnTo>
                    <a:pt x="42" y="9"/>
                  </a:lnTo>
                  <a:lnTo>
                    <a:pt x="44" y="14"/>
                  </a:lnTo>
                  <a:lnTo>
                    <a:pt x="42" y="18"/>
                  </a:lnTo>
                  <a:lnTo>
                    <a:pt x="38" y="23"/>
                  </a:lnTo>
                  <a:lnTo>
                    <a:pt x="30" y="26"/>
                  </a:lnTo>
                  <a:lnTo>
                    <a:pt x="22" y="27"/>
                  </a:lnTo>
                  <a:lnTo>
                    <a:pt x="13" y="26"/>
                  </a:lnTo>
                  <a:lnTo>
                    <a:pt x="7" y="23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9"/>
                  </a:lnTo>
                  <a:lnTo>
                    <a:pt x="7" y="4"/>
                  </a:lnTo>
                  <a:lnTo>
                    <a:pt x="13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6" name="Freeform 2216"/>
            <p:cNvSpPr>
              <a:spLocks/>
            </p:cNvSpPr>
            <p:nvPr/>
          </p:nvSpPr>
          <p:spPr bwMode="auto">
            <a:xfrm>
              <a:off x="2054225" y="5016500"/>
              <a:ext cx="11113" cy="7938"/>
            </a:xfrm>
            <a:custGeom>
              <a:avLst/>
              <a:gdLst>
                <a:gd name="T0" fmla="*/ 1470356 w 42"/>
                <a:gd name="T1" fmla="*/ 0 h 26"/>
                <a:gd name="T2" fmla="*/ 2100357 w 42"/>
                <a:gd name="T3" fmla="*/ 93119 h 26"/>
                <a:gd name="T4" fmla="*/ 2520270 w 42"/>
                <a:gd name="T5" fmla="*/ 279662 h 26"/>
                <a:gd name="T6" fmla="*/ 2800476 w 42"/>
                <a:gd name="T7" fmla="*/ 745561 h 26"/>
                <a:gd name="T8" fmla="*/ 2940447 w 42"/>
                <a:gd name="T9" fmla="*/ 1211766 h 26"/>
                <a:gd name="T10" fmla="*/ 2800476 w 42"/>
                <a:gd name="T11" fmla="*/ 1677971 h 26"/>
                <a:gd name="T12" fmla="*/ 2520270 w 42"/>
                <a:gd name="T13" fmla="*/ 2143871 h 26"/>
                <a:gd name="T14" fmla="*/ 2100357 w 42"/>
                <a:gd name="T15" fmla="*/ 2330414 h 26"/>
                <a:gd name="T16" fmla="*/ 1470356 w 42"/>
                <a:gd name="T17" fmla="*/ 2423532 h 26"/>
                <a:gd name="T18" fmla="*/ 910208 w 42"/>
                <a:gd name="T19" fmla="*/ 2330414 h 26"/>
                <a:gd name="T20" fmla="*/ 420177 w 42"/>
                <a:gd name="T21" fmla="*/ 2143871 h 26"/>
                <a:gd name="T22" fmla="*/ 139971 w 42"/>
                <a:gd name="T23" fmla="*/ 1677971 h 26"/>
                <a:gd name="T24" fmla="*/ 0 w 42"/>
                <a:gd name="T25" fmla="*/ 1211766 h 26"/>
                <a:gd name="T26" fmla="*/ 139971 w 42"/>
                <a:gd name="T27" fmla="*/ 745561 h 26"/>
                <a:gd name="T28" fmla="*/ 420177 w 42"/>
                <a:gd name="T29" fmla="*/ 279662 h 26"/>
                <a:gd name="T30" fmla="*/ 910208 w 42"/>
                <a:gd name="T31" fmla="*/ 93119 h 26"/>
                <a:gd name="T32" fmla="*/ 1470356 w 42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6"/>
                <a:gd name="T53" fmla="*/ 42 w 42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6">
                  <a:moveTo>
                    <a:pt x="21" y="0"/>
                  </a:moveTo>
                  <a:lnTo>
                    <a:pt x="30" y="1"/>
                  </a:lnTo>
                  <a:lnTo>
                    <a:pt x="36" y="3"/>
                  </a:lnTo>
                  <a:lnTo>
                    <a:pt x="40" y="8"/>
                  </a:lnTo>
                  <a:lnTo>
                    <a:pt x="42" y="13"/>
                  </a:lnTo>
                  <a:lnTo>
                    <a:pt x="40" y="18"/>
                  </a:lnTo>
                  <a:lnTo>
                    <a:pt x="36" y="23"/>
                  </a:lnTo>
                  <a:lnTo>
                    <a:pt x="30" y="25"/>
                  </a:lnTo>
                  <a:lnTo>
                    <a:pt x="21" y="26"/>
                  </a:lnTo>
                  <a:lnTo>
                    <a:pt x="13" y="25"/>
                  </a:lnTo>
                  <a:lnTo>
                    <a:pt x="6" y="23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8"/>
                  </a:lnTo>
                  <a:lnTo>
                    <a:pt x="6" y="3"/>
                  </a:lnTo>
                  <a:lnTo>
                    <a:pt x="13" y="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7" name="Freeform 2217"/>
            <p:cNvSpPr>
              <a:spLocks/>
            </p:cNvSpPr>
            <p:nvPr/>
          </p:nvSpPr>
          <p:spPr bwMode="auto">
            <a:xfrm>
              <a:off x="2033588" y="5019675"/>
              <a:ext cx="11113" cy="6350"/>
            </a:xfrm>
            <a:custGeom>
              <a:avLst/>
              <a:gdLst>
                <a:gd name="T0" fmla="*/ 1540209 w 42"/>
                <a:gd name="T1" fmla="*/ 0 h 26"/>
                <a:gd name="T2" fmla="*/ 2100357 w 42"/>
                <a:gd name="T3" fmla="*/ 59592 h 26"/>
                <a:gd name="T4" fmla="*/ 2450417 w 42"/>
                <a:gd name="T5" fmla="*/ 179021 h 26"/>
                <a:gd name="T6" fmla="*/ 2730358 w 42"/>
                <a:gd name="T7" fmla="*/ 417635 h 26"/>
                <a:gd name="T8" fmla="*/ 2940447 w 42"/>
                <a:gd name="T9" fmla="*/ 775433 h 26"/>
                <a:gd name="T10" fmla="*/ 2730358 w 42"/>
                <a:gd name="T11" fmla="*/ 1073638 h 26"/>
                <a:gd name="T12" fmla="*/ 2450417 w 42"/>
                <a:gd name="T13" fmla="*/ 1312252 h 26"/>
                <a:gd name="T14" fmla="*/ 2100357 w 42"/>
                <a:gd name="T15" fmla="*/ 1431681 h 26"/>
                <a:gd name="T16" fmla="*/ 1540209 w 42"/>
                <a:gd name="T17" fmla="*/ 1550865 h 26"/>
                <a:gd name="T18" fmla="*/ 980061 w 42"/>
                <a:gd name="T19" fmla="*/ 1431681 h 26"/>
                <a:gd name="T20" fmla="*/ 420177 w 42"/>
                <a:gd name="T21" fmla="*/ 1312252 h 26"/>
                <a:gd name="T22" fmla="*/ 139971 w 42"/>
                <a:gd name="T23" fmla="*/ 1073638 h 26"/>
                <a:gd name="T24" fmla="*/ 0 w 42"/>
                <a:gd name="T25" fmla="*/ 775433 h 26"/>
                <a:gd name="T26" fmla="*/ 139971 w 42"/>
                <a:gd name="T27" fmla="*/ 417635 h 26"/>
                <a:gd name="T28" fmla="*/ 420177 w 42"/>
                <a:gd name="T29" fmla="*/ 179021 h 26"/>
                <a:gd name="T30" fmla="*/ 980061 w 42"/>
                <a:gd name="T31" fmla="*/ 59592 h 26"/>
                <a:gd name="T32" fmla="*/ 1540209 w 42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6"/>
                <a:gd name="T53" fmla="*/ 42 w 42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6">
                  <a:moveTo>
                    <a:pt x="22" y="0"/>
                  </a:moveTo>
                  <a:lnTo>
                    <a:pt x="30" y="1"/>
                  </a:lnTo>
                  <a:lnTo>
                    <a:pt x="35" y="3"/>
                  </a:lnTo>
                  <a:lnTo>
                    <a:pt x="39" y="7"/>
                  </a:lnTo>
                  <a:lnTo>
                    <a:pt x="42" y="13"/>
                  </a:lnTo>
                  <a:lnTo>
                    <a:pt x="39" y="18"/>
                  </a:lnTo>
                  <a:lnTo>
                    <a:pt x="35" y="22"/>
                  </a:lnTo>
                  <a:lnTo>
                    <a:pt x="30" y="24"/>
                  </a:lnTo>
                  <a:lnTo>
                    <a:pt x="22" y="26"/>
                  </a:lnTo>
                  <a:lnTo>
                    <a:pt x="14" y="24"/>
                  </a:lnTo>
                  <a:lnTo>
                    <a:pt x="6" y="22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7"/>
                  </a:lnTo>
                  <a:lnTo>
                    <a:pt x="6" y="3"/>
                  </a:lnTo>
                  <a:lnTo>
                    <a:pt x="14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4C4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8" name="Freeform 2218"/>
            <p:cNvSpPr>
              <a:spLocks/>
            </p:cNvSpPr>
            <p:nvPr/>
          </p:nvSpPr>
          <p:spPr bwMode="auto">
            <a:xfrm>
              <a:off x="2189163" y="5018088"/>
              <a:ext cx="6350" cy="4763"/>
            </a:xfrm>
            <a:custGeom>
              <a:avLst/>
              <a:gdLst>
                <a:gd name="T0" fmla="*/ 718961 w 27"/>
                <a:gd name="T1" fmla="*/ 0 h 18"/>
                <a:gd name="T2" fmla="*/ 1051043 w 27"/>
                <a:gd name="T3" fmla="*/ 70122 h 18"/>
                <a:gd name="T4" fmla="*/ 1272117 w 27"/>
                <a:gd name="T5" fmla="*/ 210101 h 18"/>
                <a:gd name="T6" fmla="*/ 1438157 w 27"/>
                <a:gd name="T7" fmla="*/ 420202 h 18"/>
                <a:gd name="T8" fmla="*/ 1493426 w 27"/>
                <a:gd name="T9" fmla="*/ 630304 h 18"/>
                <a:gd name="T10" fmla="*/ 1438157 w 27"/>
                <a:gd name="T11" fmla="*/ 840140 h 18"/>
                <a:gd name="T12" fmla="*/ 1272117 w 27"/>
                <a:gd name="T13" fmla="*/ 980384 h 18"/>
                <a:gd name="T14" fmla="*/ 1051043 w 27"/>
                <a:gd name="T15" fmla="*/ 1120363 h 18"/>
                <a:gd name="T16" fmla="*/ 718961 w 27"/>
                <a:gd name="T17" fmla="*/ 1260343 h 18"/>
                <a:gd name="T18" fmla="*/ 442383 w 27"/>
                <a:gd name="T19" fmla="*/ 1120363 h 18"/>
                <a:gd name="T20" fmla="*/ 221309 w 27"/>
                <a:gd name="T21" fmla="*/ 980384 h 18"/>
                <a:gd name="T22" fmla="*/ 55269 w 27"/>
                <a:gd name="T23" fmla="*/ 840140 h 18"/>
                <a:gd name="T24" fmla="*/ 0 w 27"/>
                <a:gd name="T25" fmla="*/ 630304 h 18"/>
                <a:gd name="T26" fmla="*/ 55269 w 27"/>
                <a:gd name="T27" fmla="*/ 420202 h 18"/>
                <a:gd name="T28" fmla="*/ 221309 w 27"/>
                <a:gd name="T29" fmla="*/ 210101 h 18"/>
                <a:gd name="T30" fmla="*/ 442383 w 27"/>
                <a:gd name="T31" fmla="*/ 70122 h 18"/>
                <a:gd name="T32" fmla="*/ 718961 w 27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18"/>
                <a:gd name="T53" fmla="*/ 27 w 27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18">
                  <a:moveTo>
                    <a:pt x="13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7" y="9"/>
                  </a:lnTo>
                  <a:lnTo>
                    <a:pt x="26" y="12"/>
                  </a:lnTo>
                  <a:lnTo>
                    <a:pt x="23" y="14"/>
                  </a:lnTo>
                  <a:lnTo>
                    <a:pt x="19" y="16"/>
                  </a:lnTo>
                  <a:lnTo>
                    <a:pt x="13" y="18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9" name="Freeform 2219"/>
            <p:cNvSpPr>
              <a:spLocks/>
            </p:cNvSpPr>
            <p:nvPr/>
          </p:nvSpPr>
          <p:spPr bwMode="auto">
            <a:xfrm>
              <a:off x="2055813" y="5018088"/>
              <a:ext cx="6350" cy="4763"/>
            </a:xfrm>
            <a:custGeom>
              <a:avLst/>
              <a:gdLst>
                <a:gd name="T0" fmla="*/ 671348 w 29"/>
                <a:gd name="T1" fmla="*/ 0 h 18"/>
                <a:gd name="T2" fmla="*/ 958850 w 29"/>
                <a:gd name="T3" fmla="*/ 70122 h 18"/>
                <a:gd name="T4" fmla="*/ 1198617 w 29"/>
                <a:gd name="T5" fmla="*/ 139979 h 18"/>
                <a:gd name="T6" fmla="*/ 1342478 w 29"/>
                <a:gd name="T7" fmla="*/ 350080 h 18"/>
                <a:gd name="T8" fmla="*/ 1390431 w 29"/>
                <a:gd name="T9" fmla="*/ 560182 h 18"/>
                <a:gd name="T10" fmla="*/ 1342478 w 29"/>
                <a:gd name="T11" fmla="*/ 840140 h 18"/>
                <a:gd name="T12" fmla="*/ 1198617 w 29"/>
                <a:gd name="T13" fmla="*/ 1050242 h 18"/>
                <a:gd name="T14" fmla="*/ 958850 w 29"/>
                <a:gd name="T15" fmla="*/ 1190221 h 18"/>
                <a:gd name="T16" fmla="*/ 671348 w 29"/>
                <a:gd name="T17" fmla="*/ 1260343 h 18"/>
                <a:gd name="T18" fmla="*/ 431581 w 29"/>
                <a:gd name="T19" fmla="*/ 1190221 h 18"/>
                <a:gd name="T20" fmla="*/ 191814 w 29"/>
                <a:gd name="T21" fmla="*/ 1050242 h 18"/>
                <a:gd name="T22" fmla="*/ 47953 w 29"/>
                <a:gd name="T23" fmla="*/ 840140 h 18"/>
                <a:gd name="T24" fmla="*/ 0 w 29"/>
                <a:gd name="T25" fmla="*/ 560182 h 18"/>
                <a:gd name="T26" fmla="*/ 47953 w 29"/>
                <a:gd name="T27" fmla="*/ 350080 h 18"/>
                <a:gd name="T28" fmla="*/ 191814 w 29"/>
                <a:gd name="T29" fmla="*/ 139979 h 18"/>
                <a:gd name="T30" fmla="*/ 431581 w 29"/>
                <a:gd name="T31" fmla="*/ 70122 h 18"/>
                <a:gd name="T32" fmla="*/ 671348 w 29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18"/>
                <a:gd name="T53" fmla="*/ 29 w 29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18">
                  <a:moveTo>
                    <a:pt x="14" y="0"/>
                  </a:moveTo>
                  <a:lnTo>
                    <a:pt x="20" y="1"/>
                  </a:lnTo>
                  <a:lnTo>
                    <a:pt x="25" y="2"/>
                  </a:lnTo>
                  <a:lnTo>
                    <a:pt x="28" y="5"/>
                  </a:lnTo>
                  <a:lnTo>
                    <a:pt x="29" y="8"/>
                  </a:lnTo>
                  <a:lnTo>
                    <a:pt x="28" y="12"/>
                  </a:lnTo>
                  <a:lnTo>
                    <a:pt x="25" y="15"/>
                  </a:lnTo>
                  <a:lnTo>
                    <a:pt x="20" y="17"/>
                  </a:lnTo>
                  <a:lnTo>
                    <a:pt x="14" y="18"/>
                  </a:lnTo>
                  <a:lnTo>
                    <a:pt x="9" y="17"/>
                  </a:lnTo>
                  <a:lnTo>
                    <a:pt x="4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1" y="5"/>
                  </a:lnTo>
                  <a:lnTo>
                    <a:pt x="4" y="2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0" name="Freeform 2220"/>
            <p:cNvSpPr>
              <a:spLocks/>
            </p:cNvSpPr>
            <p:nvPr/>
          </p:nvSpPr>
          <p:spPr bwMode="auto">
            <a:xfrm>
              <a:off x="2035175" y="5021263"/>
              <a:ext cx="7938" cy="3175"/>
            </a:xfrm>
            <a:custGeom>
              <a:avLst/>
              <a:gdLst>
                <a:gd name="T0" fmla="*/ 1205726 w 28"/>
                <a:gd name="T1" fmla="*/ 0 h 16"/>
                <a:gd name="T2" fmla="*/ 1607445 w 28"/>
                <a:gd name="T3" fmla="*/ 39291 h 16"/>
                <a:gd name="T4" fmla="*/ 1928934 w 28"/>
                <a:gd name="T5" fmla="*/ 78780 h 16"/>
                <a:gd name="T6" fmla="*/ 2170193 w 28"/>
                <a:gd name="T7" fmla="*/ 196850 h 16"/>
                <a:gd name="T8" fmla="*/ 2250423 w 28"/>
                <a:gd name="T9" fmla="*/ 354409 h 16"/>
                <a:gd name="T10" fmla="*/ 2170193 w 28"/>
                <a:gd name="T11" fmla="*/ 472480 h 16"/>
                <a:gd name="T12" fmla="*/ 1928934 w 28"/>
                <a:gd name="T13" fmla="*/ 551259 h 16"/>
                <a:gd name="T14" fmla="*/ 1607445 w 28"/>
                <a:gd name="T15" fmla="*/ 630039 h 16"/>
                <a:gd name="T16" fmla="*/ 1205726 w 28"/>
                <a:gd name="T17" fmla="*/ 630039 h 16"/>
                <a:gd name="T18" fmla="*/ 723492 w 28"/>
                <a:gd name="T19" fmla="*/ 630039 h 16"/>
                <a:gd name="T20" fmla="*/ 402003 w 28"/>
                <a:gd name="T21" fmla="*/ 551259 h 16"/>
                <a:gd name="T22" fmla="*/ 80514 w 28"/>
                <a:gd name="T23" fmla="*/ 472480 h 16"/>
                <a:gd name="T24" fmla="*/ 0 w 28"/>
                <a:gd name="T25" fmla="*/ 354409 h 16"/>
                <a:gd name="T26" fmla="*/ 80514 w 28"/>
                <a:gd name="T27" fmla="*/ 196850 h 16"/>
                <a:gd name="T28" fmla="*/ 402003 w 28"/>
                <a:gd name="T29" fmla="*/ 78780 h 16"/>
                <a:gd name="T30" fmla="*/ 723492 w 28"/>
                <a:gd name="T31" fmla="*/ 39291 h 16"/>
                <a:gd name="T32" fmla="*/ 1205726 w 2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16"/>
                <a:gd name="T53" fmla="*/ 28 w 28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16">
                  <a:moveTo>
                    <a:pt x="15" y="0"/>
                  </a:moveTo>
                  <a:lnTo>
                    <a:pt x="20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28" y="9"/>
                  </a:lnTo>
                  <a:lnTo>
                    <a:pt x="27" y="12"/>
                  </a:lnTo>
                  <a:lnTo>
                    <a:pt x="24" y="14"/>
                  </a:lnTo>
                  <a:lnTo>
                    <a:pt x="20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5" y="14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5"/>
                  </a:lnTo>
                  <a:lnTo>
                    <a:pt x="5" y="2"/>
                  </a:lnTo>
                  <a:lnTo>
                    <a:pt x="9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1" name="Freeform 2221"/>
            <p:cNvSpPr>
              <a:spLocks/>
            </p:cNvSpPr>
            <p:nvPr/>
          </p:nvSpPr>
          <p:spPr bwMode="auto">
            <a:xfrm>
              <a:off x="2190750" y="5018088"/>
              <a:ext cx="4763" cy="3175"/>
            </a:xfrm>
            <a:custGeom>
              <a:avLst/>
              <a:gdLst>
                <a:gd name="T0" fmla="*/ 806535 w 15"/>
                <a:gd name="T1" fmla="*/ 0 h 9"/>
                <a:gd name="T2" fmla="*/ 1109144 w 15"/>
                <a:gd name="T3" fmla="*/ 0 h 9"/>
                <a:gd name="T4" fmla="*/ 1310778 w 15"/>
                <a:gd name="T5" fmla="*/ 124531 h 9"/>
                <a:gd name="T6" fmla="*/ 1411436 w 15"/>
                <a:gd name="T7" fmla="*/ 373239 h 9"/>
                <a:gd name="T8" fmla="*/ 1512411 w 15"/>
                <a:gd name="T9" fmla="*/ 497769 h 9"/>
                <a:gd name="T10" fmla="*/ 1411436 w 15"/>
                <a:gd name="T11" fmla="*/ 746831 h 9"/>
                <a:gd name="T12" fmla="*/ 1310778 w 15"/>
                <a:gd name="T13" fmla="*/ 995539 h 9"/>
                <a:gd name="T14" fmla="*/ 1109144 w 15"/>
                <a:gd name="T15" fmla="*/ 1120069 h 9"/>
                <a:gd name="T16" fmla="*/ 806535 w 15"/>
                <a:gd name="T17" fmla="*/ 1120069 h 9"/>
                <a:gd name="T18" fmla="*/ 403267 w 15"/>
                <a:gd name="T19" fmla="*/ 1120069 h 9"/>
                <a:gd name="T20" fmla="*/ 201634 w 15"/>
                <a:gd name="T21" fmla="*/ 995539 h 9"/>
                <a:gd name="T22" fmla="*/ 100976 w 15"/>
                <a:gd name="T23" fmla="*/ 746831 h 9"/>
                <a:gd name="T24" fmla="*/ 0 w 15"/>
                <a:gd name="T25" fmla="*/ 497769 h 9"/>
                <a:gd name="T26" fmla="*/ 100976 w 15"/>
                <a:gd name="T27" fmla="*/ 373239 h 9"/>
                <a:gd name="T28" fmla="*/ 201634 w 15"/>
                <a:gd name="T29" fmla="*/ 124531 h 9"/>
                <a:gd name="T30" fmla="*/ 403267 w 15"/>
                <a:gd name="T31" fmla="*/ 0 h 9"/>
                <a:gd name="T32" fmla="*/ 806535 w 15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9"/>
                <a:gd name="T53" fmla="*/ 15 w 15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9">
                  <a:moveTo>
                    <a:pt x="8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6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8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2" name="Freeform 2222"/>
            <p:cNvSpPr>
              <a:spLocks/>
            </p:cNvSpPr>
            <p:nvPr/>
          </p:nvSpPr>
          <p:spPr bwMode="auto">
            <a:xfrm>
              <a:off x="2057400" y="5019675"/>
              <a:ext cx="3175" cy="1588"/>
            </a:xfrm>
            <a:custGeom>
              <a:avLst/>
              <a:gdLst>
                <a:gd name="T0" fmla="*/ 313690 w 15"/>
                <a:gd name="T1" fmla="*/ 0 h 8"/>
                <a:gd name="T2" fmla="*/ 448098 w 15"/>
                <a:gd name="T3" fmla="*/ 0 h 8"/>
                <a:gd name="T4" fmla="*/ 537633 w 15"/>
                <a:gd name="T5" fmla="*/ 39502 h 8"/>
                <a:gd name="T6" fmla="*/ 582507 w 15"/>
                <a:gd name="T7" fmla="*/ 118306 h 8"/>
                <a:gd name="T8" fmla="*/ 672042 w 15"/>
                <a:gd name="T9" fmla="*/ 157609 h 8"/>
                <a:gd name="T10" fmla="*/ 582507 w 15"/>
                <a:gd name="T11" fmla="*/ 197111 h 8"/>
                <a:gd name="T12" fmla="*/ 537633 w 15"/>
                <a:gd name="T13" fmla="*/ 275915 h 8"/>
                <a:gd name="T14" fmla="*/ 448098 w 15"/>
                <a:gd name="T15" fmla="*/ 315218 h 8"/>
                <a:gd name="T16" fmla="*/ 313690 w 15"/>
                <a:gd name="T17" fmla="*/ 315218 h 8"/>
                <a:gd name="T18" fmla="*/ 179282 w 15"/>
                <a:gd name="T19" fmla="*/ 315218 h 8"/>
                <a:gd name="T20" fmla="*/ 89535 w 15"/>
                <a:gd name="T21" fmla="*/ 275915 h 8"/>
                <a:gd name="T22" fmla="*/ 44873 w 15"/>
                <a:gd name="T23" fmla="*/ 197111 h 8"/>
                <a:gd name="T24" fmla="*/ 0 w 15"/>
                <a:gd name="T25" fmla="*/ 157609 h 8"/>
                <a:gd name="T26" fmla="*/ 44873 w 15"/>
                <a:gd name="T27" fmla="*/ 118306 h 8"/>
                <a:gd name="T28" fmla="*/ 89535 w 15"/>
                <a:gd name="T29" fmla="*/ 39502 h 8"/>
                <a:gd name="T30" fmla="*/ 179282 w 15"/>
                <a:gd name="T31" fmla="*/ 0 h 8"/>
                <a:gd name="T32" fmla="*/ 313690 w 15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8"/>
                <a:gd name="T53" fmla="*/ 15 w 15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8">
                  <a:moveTo>
                    <a:pt x="7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5" y="4"/>
                  </a:lnTo>
                  <a:lnTo>
                    <a:pt x="13" y="5"/>
                  </a:lnTo>
                  <a:lnTo>
                    <a:pt x="12" y="7"/>
                  </a:lnTo>
                  <a:lnTo>
                    <a:pt x="10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2" y="7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3" name="Freeform 2223"/>
            <p:cNvSpPr>
              <a:spLocks/>
            </p:cNvSpPr>
            <p:nvPr/>
          </p:nvSpPr>
          <p:spPr bwMode="auto">
            <a:xfrm>
              <a:off x="2036763" y="5021263"/>
              <a:ext cx="4763" cy="3175"/>
            </a:xfrm>
            <a:custGeom>
              <a:avLst/>
              <a:gdLst>
                <a:gd name="T0" fmla="*/ 926063 w 14"/>
                <a:gd name="T1" fmla="*/ 0 h 9"/>
                <a:gd name="T2" fmla="*/ 1157409 w 14"/>
                <a:gd name="T3" fmla="*/ 0 h 9"/>
                <a:gd name="T4" fmla="*/ 1389095 w 14"/>
                <a:gd name="T5" fmla="*/ 124531 h 9"/>
                <a:gd name="T6" fmla="*/ 1620441 w 14"/>
                <a:gd name="T7" fmla="*/ 497769 h 9"/>
                <a:gd name="T8" fmla="*/ 1620441 w 14"/>
                <a:gd name="T9" fmla="*/ 622300 h 9"/>
                <a:gd name="T10" fmla="*/ 1620441 w 14"/>
                <a:gd name="T11" fmla="*/ 746831 h 9"/>
                <a:gd name="T12" fmla="*/ 1389095 w 14"/>
                <a:gd name="T13" fmla="*/ 995539 h 9"/>
                <a:gd name="T14" fmla="*/ 1157409 w 14"/>
                <a:gd name="T15" fmla="*/ 1120069 h 9"/>
                <a:gd name="T16" fmla="*/ 926063 w 14"/>
                <a:gd name="T17" fmla="*/ 1120069 h 9"/>
                <a:gd name="T18" fmla="*/ 578705 w 14"/>
                <a:gd name="T19" fmla="*/ 1120069 h 9"/>
                <a:gd name="T20" fmla="*/ 231346 w 14"/>
                <a:gd name="T21" fmla="*/ 995539 h 9"/>
                <a:gd name="T22" fmla="*/ 115673 w 14"/>
                <a:gd name="T23" fmla="*/ 746831 h 9"/>
                <a:gd name="T24" fmla="*/ 0 w 14"/>
                <a:gd name="T25" fmla="*/ 622300 h 9"/>
                <a:gd name="T26" fmla="*/ 115673 w 14"/>
                <a:gd name="T27" fmla="*/ 497769 h 9"/>
                <a:gd name="T28" fmla="*/ 231346 w 14"/>
                <a:gd name="T29" fmla="*/ 124531 h 9"/>
                <a:gd name="T30" fmla="*/ 578705 w 14"/>
                <a:gd name="T31" fmla="*/ 0 h 9"/>
                <a:gd name="T32" fmla="*/ 926063 w 14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9"/>
                <a:gd name="T53" fmla="*/ 14 w 14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9">
                  <a:moveTo>
                    <a:pt x="8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10" y="9"/>
                  </a:lnTo>
                  <a:lnTo>
                    <a:pt x="8" y="9"/>
                  </a:lnTo>
                  <a:lnTo>
                    <a:pt x="5" y="9"/>
                  </a:lnTo>
                  <a:lnTo>
                    <a:pt x="2" y="8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8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4" name="Rectangle 2224"/>
            <p:cNvSpPr>
              <a:spLocks noChangeArrowheads="1"/>
            </p:cNvSpPr>
            <p:nvPr/>
          </p:nvSpPr>
          <p:spPr bwMode="auto">
            <a:xfrm>
              <a:off x="2154238" y="5016500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35" name="Rectangle 2225"/>
            <p:cNvSpPr>
              <a:spLocks noChangeArrowheads="1"/>
            </p:cNvSpPr>
            <p:nvPr/>
          </p:nvSpPr>
          <p:spPr bwMode="auto">
            <a:xfrm>
              <a:off x="2119313" y="5016500"/>
              <a:ext cx="20638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36" name="Rectangle 2226"/>
            <p:cNvSpPr>
              <a:spLocks noChangeArrowheads="1"/>
            </p:cNvSpPr>
            <p:nvPr/>
          </p:nvSpPr>
          <p:spPr bwMode="auto">
            <a:xfrm>
              <a:off x="2081213" y="5016500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37" name="Rectangle 2227"/>
            <p:cNvSpPr>
              <a:spLocks noChangeArrowheads="1"/>
            </p:cNvSpPr>
            <p:nvPr/>
          </p:nvSpPr>
          <p:spPr bwMode="auto">
            <a:xfrm>
              <a:off x="2154238" y="5024438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38" name="Rectangle 2228"/>
            <p:cNvSpPr>
              <a:spLocks noChangeArrowheads="1"/>
            </p:cNvSpPr>
            <p:nvPr/>
          </p:nvSpPr>
          <p:spPr bwMode="auto">
            <a:xfrm>
              <a:off x="2119313" y="5024438"/>
              <a:ext cx="20638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39" name="Rectangle 2229"/>
            <p:cNvSpPr>
              <a:spLocks noChangeArrowheads="1"/>
            </p:cNvSpPr>
            <p:nvPr/>
          </p:nvSpPr>
          <p:spPr bwMode="auto">
            <a:xfrm>
              <a:off x="2081213" y="5024438"/>
              <a:ext cx="22225" cy="4763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0" name="Rectangle 2230"/>
            <p:cNvSpPr>
              <a:spLocks noChangeArrowheads="1"/>
            </p:cNvSpPr>
            <p:nvPr/>
          </p:nvSpPr>
          <p:spPr bwMode="auto">
            <a:xfrm>
              <a:off x="2154238" y="5033963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1" name="Rectangle 2231"/>
            <p:cNvSpPr>
              <a:spLocks noChangeArrowheads="1"/>
            </p:cNvSpPr>
            <p:nvPr/>
          </p:nvSpPr>
          <p:spPr bwMode="auto">
            <a:xfrm>
              <a:off x="2119313" y="5033963"/>
              <a:ext cx="20638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2" name="Rectangle 2232"/>
            <p:cNvSpPr>
              <a:spLocks noChangeArrowheads="1"/>
            </p:cNvSpPr>
            <p:nvPr/>
          </p:nvSpPr>
          <p:spPr bwMode="auto">
            <a:xfrm>
              <a:off x="2081213" y="5033963"/>
              <a:ext cx="22225" cy="3175"/>
            </a:xfrm>
            <a:prstGeom prst="rect">
              <a:avLst/>
            </a:prstGeom>
            <a:solidFill>
              <a:srgbClr val="606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3" name="Rectangle 2233"/>
            <p:cNvSpPr>
              <a:spLocks noChangeArrowheads="1"/>
            </p:cNvSpPr>
            <p:nvPr/>
          </p:nvSpPr>
          <p:spPr bwMode="auto">
            <a:xfrm>
              <a:off x="2154238" y="5014913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4" name="Rectangle 2234"/>
            <p:cNvSpPr>
              <a:spLocks noChangeArrowheads="1"/>
            </p:cNvSpPr>
            <p:nvPr/>
          </p:nvSpPr>
          <p:spPr bwMode="auto">
            <a:xfrm>
              <a:off x="2119313" y="5014913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5" name="Rectangle 2235"/>
            <p:cNvSpPr>
              <a:spLocks noChangeArrowheads="1"/>
            </p:cNvSpPr>
            <p:nvPr/>
          </p:nvSpPr>
          <p:spPr bwMode="auto">
            <a:xfrm>
              <a:off x="2081213" y="5014913"/>
              <a:ext cx="22225" cy="3175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6" name="Rectangle 2236"/>
            <p:cNvSpPr>
              <a:spLocks noChangeArrowheads="1"/>
            </p:cNvSpPr>
            <p:nvPr/>
          </p:nvSpPr>
          <p:spPr bwMode="auto">
            <a:xfrm>
              <a:off x="2154238" y="5022850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7" name="Rectangle 2237"/>
            <p:cNvSpPr>
              <a:spLocks noChangeArrowheads="1"/>
            </p:cNvSpPr>
            <p:nvPr/>
          </p:nvSpPr>
          <p:spPr bwMode="auto">
            <a:xfrm>
              <a:off x="2119313" y="5022850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8" name="Rectangle 2238"/>
            <p:cNvSpPr>
              <a:spLocks noChangeArrowheads="1"/>
            </p:cNvSpPr>
            <p:nvPr/>
          </p:nvSpPr>
          <p:spPr bwMode="auto">
            <a:xfrm>
              <a:off x="2081213" y="5022850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49" name="Rectangle 2239"/>
            <p:cNvSpPr>
              <a:spLocks noChangeArrowheads="1"/>
            </p:cNvSpPr>
            <p:nvPr/>
          </p:nvSpPr>
          <p:spPr bwMode="auto">
            <a:xfrm>
              <a:off x="2154238" y="5032375"/>
              <a:ext cx="22225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50" name="Rectangle 2240"/>
            <p:cNvSpPr>
              <a:spLocks noChangeArrowheads="1"/>
            </p:cNvSpPr>
            <p:nvPr/>
          </p:nvSpPr>
          <p:spPr bwMode="auto">
            <a:xfrm>
              <a:off x="2119313" y="5032375"/>
              <a:ext cx="20638" cy="4763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551" name="Rectangle 2241"/>
            <p:cNvSpPr>
              <a:spLocks noChangeArrowheads="1"/>
            </p:cNvSpPr>
            <p:nvPr/>
          </p:nvSpPr>
          <p:spPr bwMode="auto">
            <a:xfrm>
              <a:off x="2081213" y="5032375"/>
              <a:ext cx="22225" cy="3175"/>
            </a:xfrm>
            <a:prstGeom prst="rect">
              <a:avLst/>
            </a:pr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</p:grpSp>
      <p:sp>
        <p:nvSpPr>
          <p:cNvPr id="31769" name="TextBox 80"/>
          <p:cNvSpPr txBox="1">
            <a:spLocks noChangeArrowheads="1"/>
          </p:cNvSpPr>
          <p:nvPr/>
        </p:nvSpPr>
        <p:spPr bwMode="auto">
          <a:xfrm>
            <a:off x="5730875" y="4794250"/>
            <a:ext cx="4572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Modem</a:t>
            </a:r>
          </a:p>
        </p:txBody>
      </p:sp>
      <p:sp>
        <p:nvSpPr>
          <p:cNvPr id="31770" name="TextBox 81"/>
          <p:cNvSpPr txBox="1">
            <a:spLocks noChangeArrowheads="1"/>
          </p:cNvSpPr>
          <p:nvPr/>
        </p:nvSpPr>
        <p:spPr bwMode="auto">
          <a:xfrm>
            <a:off x="6343650" y="4984750"/>
            <a:ext cx="5349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Client</a:t>
            </a:r>
          </a:p>
        </p:txBody>
      </p:sp>
      <p:grpSp>
        <p:nvGrpSpPr>
          <p:cNvPr id="31771" name="Group 18"/>
          <p:cNvGrpSpPr>
            <a:grpSpLocks/>
          </p:cNvGrpSpPr>
          <p:nvPr/>
        </p:nvGrpSpPr>
        <p:grpSpPr bwMode="auto">
          <a:xfrm>
            <a:off x="6396038" y="4451350"/>
            <a:ext cx="468312" cy="582613"/>
            <a:chOff x="5424538" y="2405084"/>
            <a:chExt cx="1196986" cy="1860567"/>
          </a:xfrm>
        </p:grpSpPr>
        <p:grpSp>
          <p:nvGrpSpPr>
            <p:cNvPr id="57059" name="Group 1749"/>
            <p:cNvGrpSpPr>
              <a:grpSpLocks/>
            </p:cNvGrpSpPr>
            <p:nvPr/>
          </p:nvGrpSpPr>
          <p:grpSpPr bwMode="auto">
            <a:xfrm>
              <a:off x="5424538" y="2405084"/>
              <a:ext cx="1196986" cy="1860567"/>
              <a:chOff x="3417" y="1515"/>
              <a:chExt cx="754" cy="1172"/>
            </a:xfrm>
          </p:grpSpPr>
          <p:sp>
            <p:nvSpPr>
              <p:cNvPr id="57288" name="Freeform 1978"/>
              <p:cNvSpPr>
                <a:spLocks/>
              </p:cNvSpPr>
              <p:nvPr/>
            </p:nvSpPr>
            <p:spPr bwMode="auto">
              <a:xfrm>
                <a:off x="3417" y="1515"/>
                <a:ext cx="754" cy="1172"/>
              </a:xfrm>
              <a:custGeom>
                <a:avLst/>
                <a:gdLst>
                  <a:gd name="T0" fmla="*/ 390 w 754"/>
                  <a:gd name="T1" fmla="*/ 0 h 1172"/>
                  <a:gd name="T2" fmla="*/ 0 w 754"/>
                  <a:gd name="T3" fmla="*/ 228 h 1172"/>
                  <a:gd name="T4" fmla="*/ 0 w 754"/>
                  <a:gd name="T5" fmla="*/ 964 h 1172"/>
                  <a:gd name="T6" fmla="*/ 358 w 754"/>
                  <a:gd name="T7" fmla="*/ 1172 h 1172"/>
                  <a:gd name="T8" fmla="*/ 364 w 754"/>
                  <a:gd name="T9" fmla="*/ 1172 h 1172"/>
                  <a:gd name="T10" fmla="*/ 364 w 754"/>
                  <a:gd name="T11" fmla="*/ 1172 h 1172"/>
                  <a:gd name="T12" fmla="*/ 368 w 754"/>
                  <a:gd name="T13" fmla="*/ 1172 h 1172"/>
                  <a:gd name="T14" fmla="*/ 376 w 754"/>
                  <a:gd name="T15" fmla="*/ 1168 h 1172"/>
                  <a:gd name="T16" fmla="*/ 430 w 754"/>
                  <a:gd name="T17" fmla="*/ 1136 h 1172"/>
                  <a:gd name="T18" fmla="*/ 754 w 754"/>
                  <a:gd name="T19" fmla="*/ 948 h 1172"/>
                  <a:gd name="T20" fmla="*/ 754 w 754"/>
                  <a:gd name="T21" fmla="*/ 212 h 1172"/>
                  <a:gd name="T22" fmla="*/ 390 w 754"/>
                  <a:gd name="T23" fmla="*/ 0 h 11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54"/>
                  <a:gd name="T37" fmla="*/ 0 h 1172"/>
                  <a:gd name="T38" fmla="*/ 754 w 754"/>
                  <a:gd name="T39" fmla="*/ 1172 h 117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54" h="1172">
                    <a:moveTo>
                      <a:pt x="390" y="0"/>
                    </a:moveTo>
                    <a:lnTo>
                      <a:pt x="0" y="228"/>
                    </a:lnTo>
                    <a:lnTo>
                      <a:pt x="0" y="964"/>
                    </a:lnTo>
                    <a:lnTo>
                      <a:pt x="358" y="1172"/>
                    </a:lnTo>
                    <a:lnTo>
                      <a:pt x="364" y="1172"/>
                    </a:lnTo>
                    <a:lnTo>
                      <a:pt x="368" y="1172"/>
                    </a:lnTo>
                    <a:lnTo>
                      <a:pt x="376" y="1168"/>
                    </a:lnTo>
                    <a:lnTo>
                      <a:pt x="430" y="1136"/>
                    </a:lnTo>
                    <a:lnTo>
                      <a:pt x="754" y="948"/>
                    </a:lnTo>
                    <a:lnTo>
                      <a:pt x="754" y="212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9" name="Freeform 1979"/>
              <p:cNvSpPr>
                <a:spLocks/>
              </p:cNvSpPr>
              <p:nvPr/>
            </p:nvSpPr>
            <p:spPr bwMode="auto">
              <a:xfrm>
                <a:off x="3435" y="2253"/>
                <a:ext cx="716" cy="416"/>
              </a:xfrm>
              <a:custGeom>
                <a:avLst/>
                <a:gdLst>
                  <a:gd name="T0" fmla="*/ 0 w 716"/>
                  <a:gd name="T1" fmla="*/ 216 h 416"/>
                  <a:gd name="T2" fmla="*/ 372 w 716"/>
                  <a:gd name="T3" fmla="*/ 0 h 416"/>
                  <a:gd name="T4" fmla="*/ 716 w 716"/>
                  <a:gd name="T5" fmla="*/ 200 h 416"/>
                  <a:gd name="T6" fmla="*/ 346 w 716"/>
                  <a:gd name="T7" fmla="*/ 416 h 416"/>
                  <a:gd name="T8" fmla="*/ 0 w 716"/>
                  <a:gd name="T9" fmla="*/ 216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0" name="Freeform 1980"/>
              <p:cNvSpPr>
                <a:spLocks/>
              </p:cNvSpPr>
              <p:nvPr/>
            </p:nvSpPr>
            <p:spPr bwMode="auto">
              <a:xfrm>
                <a:off x="3435" y="1537"/>
                <a:ext cx="372" cy="932"/>
              </a:xfrm>
              <a:custGeom>
                <a:avLst/>
                <a:gdLst>
                  <a:gd name="T0" fmla="*/ 0 w 372"/>
                  <a:gd name="T1" fmla="*/ 216 h 932"/>
                  <a:gd name="T2" fmla="*/ 372 w 372"/>
                  <a:gd name="T3" fmla="*/ 0 h 932"/>
                  <a:gd name="T4" fmla="*/ 372 w 372"/>
                  <a:gd name="T5" fmla="*/ 716 h 932"/>
                  <a:gd name="T6" fmla="*/ 0 w 372"/>
                  <a:gd name="T7" fmla="*/ 932 h 932"/>
                  <a:gd name="T8" fmla="*/ 0 w 372"/>
                  <a:gd name="T9" fmla="*/ 216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2"/>
                  <a:gd name="T16" fmla="*/ 0 h 932"/>
                  <a:gd name="T17" fmla="*/ 372 w 372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2" h="932">
                    <a:moveTo>
                      <a:pt x="0" y="216"/>
                    </a:moveTo>
                    <a:lnTo>
                      <a:pt x="372" y="0"/>
                    </a:lnTo>
                    <a:lnTo>
                      <a:pt x="372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1" name="Freeform 1981"/>
              <p:cNvSpPr>
                <a:spLocks/>
              </p:cNvSpPr>
              <p:nvPr/>
            </p:nvSpPr>
            <p:spPr bwMode="auto">
              <a:xfrm>
                <a:off x="3797" y="2341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2" name="Freeform 1982"/>
              <p:cNvSpPr>
                <a:spLocks/>
              </p:cNvSpPr>
              <p:nvPr/>
            </p:nvSpPr>
            <p:spPr bwMode="auto">
              <a:xfrm>
                <a:off x="3501" y="2169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3" name="Freeform 1983"/>
              <p:cNvSpPr>
                <a:spLocks/>
              </p:cNvSpPr>
              <p:nvPr/>
            </p:nvSpPr>
            <p:spPr bwMode="auto">
              <a:xfrm>
                <a:off x="3501" y="2367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4" name="Freeform 1984"/>
              <p:cNvSpPr>
                <a:spLocks/>
              </p:cNvSpPr>
              <p:nvPr/>
            </p:nvSpPr>
            <p:spPr bwMode="auto">
              <a:xfrm>
                <a:off x="3521" y="2387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5" name="Freeform 1985"/>
              <p:cNvSpPr>
                <a:spLocks/>
              </p:cNvSpPr>
              <p:nvPr/>
            </p:nvSpPr>
            <p:spPr bwMode="auto">
              <a:xfrm>
                <a:off x="3521" y="2387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6" name="Freeform 1986"/>
              <p:cNvSpPr>
                <a:spLocks/>
              </p:cNvSpPr>
              <p:nvPr/>
            </p:nvSpPr>
            <p:spPr bwMode="auto">
              <a:xfrm>
                <a:off x="3521" y="2401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7" name="Freeform 1987"/>
              <p:cNvSpPr>
                <a:spLocks/>
              </p:cNvSpPr>
              <p:nvPr/>
            </p:nvSpPr>
            <p:spPr bwMode="auto">
              <a:xfrm>
                <a:off x="3783" y="2539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8" name="Rectangle 1988"/>
              <p:cNvSpPr>
                <a:spLocks noChangeArrowheads="1"/>
              </p:cNvSpPr>
              <p:nvPr/>
            </p:nvSpPr>
            <p:spPr bwMode="auto">
              <a:xfrm>
                <a:off x="3783" y="253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299" name="Freeform 1989"/>
              <p:cNvSpPr>
                <a:spLocks/>
              </p:cNvSpPr>
              <p:nvPr/>
            </p:nvSpPr>
            <p:spPr bwMode="auto">
              <a:xfrm>
                <a:off x="3783" y="256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0" name="Freeform 1990"/>
              <p:cNvSpPr>
                <a:spLocks/>
              </p:cNvSpPr>
              <p:nvPr/>
            </p:nvSpPr>
            <p:spPr bwMode="auto">
              <a:xfrm>
                <a:off x="3773" y="25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1" name="Freeform 1991"/>
              <p:cNvSpPr>
                <a:spLocks/>
              </p:cNvSpPr>
              <p:nvPr/>
            </p:nvSpPr>
            <p:spPr bwMode="auto">
              <a:xfrm>
                <a:off x="3773" y="25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2" name="Freeform 1992"/>
              <p:cNvSpPr>
                <a:spLocks/>
              </p:cNvSpPr>
              <p:nvPr/>
            </p:nvSpPr>
            <p:spPr bwMode="auto">
              <a:xfrm>
                <a:off x="3773" y="256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3" name="Freeform 1993"/>
              <p:cNvSpPr>
                <a:spLocks/>
              </p:cNvSpPr>
              <p:nvPr/>
            </p:nvSpPr>
            <p:spPr bwMode="auto">
              <a:xfrm>
                <a:off x="3761" y="25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4" name="Freeform 1994"/>
              <p:cNvSpPr>
                <a:spLocks/>
              </p:cNvSpPr>
              <p:nvPr/>
            </p:nvSpPr>
            <p:spPr bwMode="auto">
              <a:xfrm>
                <a:off x="3761" y="25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5" name="Freeform 1995"/>
              <p:cNvSpPr>
                <a:spLocks/>
              </p:cNvSpPr>
              <p:nvPr/>
            </p:nvSpPr>
            <p:spPr bwMode="auto">
              <a:xfrm>
                <a:off x="3761" y="255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6" name="Freeform 1996"/>
              <p:cNvSpPr>
                <a:spLocks/>
              </p:cNvSpPr>
              <p:nvPr/>
            </p:nvSpPr>
            <p:spPr bwMode="auto">
              <a:xfrm>
                <a:off x="3751" y="25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7" name="Freeform 1997"/>
              <p:cNvSpPr>
                <a:spLocks/>
              </p:cNvSpPr>
              <p:nvPr/>
            </p:nvSpPr>
            <p:spPr bwMode="auto">
              <a:xfrm>
                <a:off x="3751" y="25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8" name="Freeform 1998"/>
              <p:cNvSpPr>
                <a:spLocks/>
              </p:cNvSpPr>
              <p:nvPr/>
            </p:nvSpPr>
            <p:spPr bwMode="auto">
              <a:xfrm>
                <a:off x="3751" y="25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09" name="Freeform 1999"/>
              <p:cNvSpPr>
                <a:spLocks/>
              </p:cNvSpPr>
              <p:nvPr/>
            </p:nvSpPr>
            <p:spPr bwMode="auto">
              <a:xfrm>
                <a:off x="3741" y="251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0" name="Freeform 2000"/>
              <p:cNvSpPr>
                <a:spLocks/>
              </p:cNvSpPr>
              <p:nvPr/>
            </p:nvSpPr>
            <p:spPr bwMode="auto">
              <a:xfrm>
                <a:off x="3741" y="25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1" name="Freeform 2001"/>
              <p:cNvSpPr>
                <a:spLocks/>
              </p:cNvSpPr>
              <p:nvPr/>
            </p:nvSpPr>
            <p:spPr bwMode="auto">
              <a:xfrm>
                <a:off x="3741" y="254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2" name="Freeform 2002"/>
              <p:cNvSpPr>
                <a:spLocks/>
              </p:cNvSpPr>
              <p:nvPr/>
            </p:nvSpPr>
            <p:spPr bwMode="auto">
              <a:xfrm>
                <a:off x="3729" y="250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3" name="Freeform 2003"/>
              <p:cNvSpPr>
                <a:spLocks/>
              </p:cNvSpPr>
              <p:nvPr/>
            </p:nvSpPr>
            <p:spPr bwMode="auto">
              <a:xfrm>
                <a:off x="3729" y="25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4" name="Freeform 2004"/>
              <p:cNvSpPr>
                <a:spLocks/>
              </p:cNvSpPr>
              <p:nvPr/>
            </p:nvSpPr>
            <p:spPr bwMode="auto">
              <a:xfrm>
                <a:off x="3729" y="253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5" name="Freeform 2005"/>
              <p:cNvSpPr>
                <a:spLocks/>
              </p:cNvSpPr>
              <p:nvPr/>
            </p:nvSpPr>
            <p:spPr bwMode="auto">
              <a:xfrm>
                <a:off x="3719" y="250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6" name="Freeform 2006"/>
              <p:cNvSpPr>
                <a:spLocks/>
              </p:cNvSpPr>
              <p:nvPr/>
            </p:nvSpPr>
            <p:spPr bwMode="auto">
              <a:xfrm>
                <a:off x="3719" y="250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7" name="Freeform 2007"/>
              <p:cNvSpPr>
                <a:spLocks/>
              </p:cNvSpPr>
              <p:nvPr/>
            </p:nvSpPr>
            <p:spPr bwMode="auto">
              <a:xfrm>
                <a:off x="3719" y="253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8" name="Freeform 2008"/>
              <p:cNvSpPr>
                <a:spLocks/>
              </p:cNvSpPr>
              <p:nvPr/>
            </p:nvSpPr>
            <p:spPr bwMode="auto">
              <a:xfrm>
                <a:off x="3707" y="249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9" name="Freeform 2009"/>
              <p:cNvSpPr>
                <a:spLocks/>
              </p:cNvSpPr>
              <p:nvPr/>
            </p:nvSpPr>
            <p:spPr bwMode="auto">
              <a:xfrm>
                <a:off x="3707" y="249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0" name="Freeform 2010"/>
              <p:cNvSpPr>
                <a:spLocks/>
              </p:cNvSpPr>
              <p:nvPr/>
            </p:nvSpPr>
            <p:spPr bwMode="auto">
              <a:xfrm>
                <a:off x="3707" y="252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1" name="Freeform 2011"/>
              <p:cNvSpPr>
                <a:spLocks/>
              </p:cNvSpPr>
              <p:nvPr/>
            </p:nvSpPr>
            <p:spPr bwMode="auto">
              <a:xfrm>
                <a:off x="3697" y="2489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2" name="Rectangle 2012"/>
              <p:cNvSpPr>
                <a:spLocks noChangeArrowheads="1"/>
              </p:cNvSpPr>
              <p:nvPr/>
            </p:nvSpPr>
            <p:spPr bwMode="auto">
              <a:xfrm>
                <a:off x="3697" y="248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23" name="Freeform 2013"/>
              <p:cNvSpPr>
                <a:spLocks/>
              </p:cNvSpPr>
              <p:nvPr/>
            </p:nvSpPr>
            <p:spPr bwMode="auto">
              <a:xfrm>
                <a:off x="3697" y="251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4" name="Freeform 2014"/>
              <p:cNvSpPr>
                <a:spLocks/>
              </p:cNvSpPr>
              <p:nvPr/>
            </p:nvSpPr>
            <p:spPr bwMode="auto">
              <a:xfrm>
                <a:off x="3687" y="2483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5" name="Rectangle 2015"/>
              <p:cNvSpPr>
                <a:spLocks noChangeArrowheads="1"/>
              </p:cNvSpPr>
              <p:nvPr/>
            </p:nvSpPr>
            <p:spPr bwMode="auto">
              <a:xfrm>
                <a:off x="3687" y="248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26" name="Freeform 2016"/>
              <p:cNvSpPr>
                <a:spLocks/>
              </p:cNvSpPr>
              <p:nvPr/>
            </p:nvSpPr>
            <p:spPr bwMode="auto">
              <a:xfrm>
                <a:off x="3687" y="251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7" name="Freeform 2017"/>
              <p:cNvSpPr>
                <a:spLocks/>
              </p:cNvSpPr>
              <p:nvPr/>
            </p:nvSpPr>
            <p:spPr bwMode="auto">
              <a:xfrm>
                <a:off x="3675" y="24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8" name="Freeform 2018"/>
              <p:cNvSpPr>
                <a:spLocks/>
              </p:cNvSpPr>
              <p:nvPr/>
            </p:nvSpPr>
            <p:spPr bwMode="auto">
              <a:xfrm>
                <a:off x="3675" y="24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9" name="Freeform 2019"/>
              <p:cNvSpPr>
                <a:spLocks/>
              </p:cNvSpPr>
              <p:nvPr/>
            </p:nvSpPr>
            <p:spPr bwMode="auto">
              <a:xfrm>
                <a:off x="3675" y="250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0" name="Freeform 2020"/>
              <p:cNvSpPr>
                <a:spLocks/>
              </p:cNvSpPr>
              <p:nvPr/>
            </p:nvSpPr>
            <p:spPr bwMode="auto">
              <a:xfrm>
                <a:off x="3665" y="24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1" name="Freeform 2021"/>
              <p:cNvSpPr>
                <a:spLocks/>
              </p:cNvSpPr>
              <p:nvPr/>
            </p:nvSpPr>
            <p:spPr bwMode="auto">
              <a:xfrm>
                <a:off x="3665" y="24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2" name="Freeform 2022"/>
              <p:cNvSpPr>
                <a:spLocks/>
              </p:cNvSpPr>
              <p:nvPr/>
            </p:nvSpPr>
            <p:spPr bwMode="auto">
              <a:xfrm>
                <a:off x="3665" y="250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3" name="Freeform 2023"/>
              <p:cNvSpPr>
                <a:spLocks/>
              </p:cNvSpPr>
              <p:nvPr/>
            </p:nvSpPr>
            <p:spPr bwMode="auto">
              <a:xfrm>
                <a:off x="3503" y="2371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4" name="Freeform 2024"/>
              <p:cNvSpPr>
                <a:spLocks/>
              </p:cNvSpPr>
              <p:nvPr/>
            </p:nvSpPr>
            <p:spPr bwMode="auto">
              <a:xfrm>
                <a:off x="3517" y="2383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5" name="Freeform 2025"/>
              <p:cNvSpPr>
                <a:spLocks/>
              </p:cNvSpPr>
              <p:nvPr/>
            </p:nvSpPr>
            <p:spPr bwMode="auto">
              <a:xfrm>
                <a:off x="3501" y="2373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6" name="Freeform 2026"/>
              <p:cNvSpPr>
                <a:spLocks/>
              </p:cNvSpPr>
              <p:nvPr/>
            </p:nvSpPr>
            <p:spPr bwMode="auto">
              <a:xfrm>
                <a:off x="3501" y="2375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7" name="Freeform 2027"/>
              <p:cNvSpPr>
                <a:spLocks/>
              </p:cNvSpPr>
              <p:nvPr/>
            </p:nvSpPr>
            <p:spPr bwMode="auto">
              <a:xfrm>
                <a:off x="3797" y="2279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8" name="Freeform 2028"/>
              <p:cNvSpPr>
                <a:spLocks/>
              </p:cNvSpPr>
              <p:nvPr/>
            </p:nvSpPr>
            <p:spPr bwMode="auto">
              <a:xfrm>
                <a:off x="3501" y="2107"/>
                <a:ext cx="636" cy="368"/>
              </a:xfrm>
              <a:custGeom>
                <a:avLst/>
                <a:gdLst>
                  <a:gd name="T0" fmla="*/ 0 w 636"/>
                  <a:gd name="T1" fmla="*/ 198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8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9" name="Freeform 2029"/>
              <p:cNvSpPr>
                <a:spLocks/>
              </p:cNvSpPr>
              <p:nvPr/>
            </p:nvSpPr>
            <p:spPr bwMode="auto">
              <a:xfrm>
                <a:off x="3501" y="2305"/>
                <a:ext cx="296" cy="216"/>
              </a:xfrm>
              <a:custGeom>
                <a:avLst/>
                <a:gdLst>
                  <a:gd name="T0" fmla="*/ 296 w 296"/>
                  <a:gd name="T1" fmla="*/ 170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0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0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0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0" name="Freeform 2030"/>
              <p:cNvSpPr>
                <a:spLocks/>
              </p:cNvSpPr>
              <p:nvPr/>
            </p:nvSpPr>
            <p:spPr bwMode="auto">
              <a:xfrm>
                <a:off x="3521" y="2325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1" name="Rectangle 2031"/>
              <p:cNvSpPr>
                <a:spLocks noChangeArrowheads="1"/>
              </p:cNvSpPr>
              <p:nvPr/>
            </p:nvSpPr>
            <p:spPr bwMode="auto">
              <a:xfrm>
                <a:off x="3521" y="2325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42" name="Freeform 2032"/>
              <p:cNvSpPr>
                <a:spLocks/>
              </p:cNvSpPr>
              <p:nvPr/>
            </p:nvSpPr>
            <p:spPr bwMode="auto">
              <a:xfrm>
                <a:off x="3521" y="2339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3" name="Freeform 2033"/>
              <p:cNvSpPr>
                <a:spLocks/>
              </p:cNvSpPr>
              <p:nvPr/>
            </p:nvSpPr>
            <p:spPr bwMode="auto">
              <a:xfrm>
                <a:off x="3783" y="24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4" name="Freeform 2034"/>
              <p:cNvSpPr>
                <a:spLocks/>
              </p:cNvSpPr>
              <p:nvPr/>
            </p:nvSpPr>
            <p:spPr bwMode="auto">
              <a:xfrm>
                <a:off x="3783" y="24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5" name="Freeform 2035"/>
              <p:cNvSpPr>
                <a:spLocks/>
              </p:cNvSpPr>
              <p:nvPr/>
            </p:nvSpPr>
            <p:spPr bwMode="auto">
              <a:xfrm>
                <a:off x="3783" y="250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6" name="Freeform 2036"/>
              <p:cNvSpPr>
                <a:spLocks/>
              </p:cNvSpPr>
              <p:nvPr/>
            </p:nvSpPr>
            <p:spPr bwMode="auto">
              <a:xfrm>
                <a:off x="3773" y="24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7" name="Freeform 2037"/>
              <p:cNvSpPr>
                <a:spLocks/>
              </p:cNvSpPr>
              <p:nvPr/>
            </p:nvSpPr>
            <p:spPr bwMode="auto">
              <a:xfrm>
                <a:off x="3773" y="24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8" name="Freeform 2038"/>
              <p:cNvSpPr>
                <a:spLocks/>
              </p:cNvSpPr>
              <p:nvPr/>
            </p:nvSpPr>
            <p:spPr bwMode="auto">
              <a:xfrm>
                <a:off x="3773" y="24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9" name="Freeform 2039"/>
              <p:cNvSpPr>
                <a:spLocks/>
              </p:cNvSpPr>
              <p:nvPr/>
            </p:nvSpPr>
            <p:spPr bwMode="auto">
              <a:xfrm>
                <a:off x="3761" y="246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0" name="Freeform 2040"/>
              <p:cNvSpPr>
                <a:spLocks/>
              </p:cNvSpPr>
              <p:nvPr/>
            </p:nvSpPr>
            <p:spPr bwMode="auto">
              <a:xfrm>
                <a:off x="3761" y="24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1" name="Freeform 2041"/>
              <p:cNvSpPr>
                <a:spLocks/>
              </p:cNvSpPr>
              <p:nvPr/>
            </p:nvSpPr>
            <p:spPr bwMode="auto">
              <a:xfrm>
                <a:off x="3761" y="249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2" name="Freeform 2042"/>
              <p:cNvSpPr>
                <a:spLocks/>
              </p:cNvSpPr>
              <p:nvPr/>
            </p:nvSpPr>
            <p:spPr bwMode="auto">
              <a:xfrm>
                <a:off x="3751" y="245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3" name="Freeform 2043"/>
              <p:cNvSpPr>
                <a:spLocks/>
              </p:cNvSpPr>
              <p:nvPr/>
            </p:nvSpPr>
            <p:spPr bwMode="auto">
              <a:xfrm>
                <a:off x="3751" y="245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4" name="Freeform 2044"/>
              <p:cNvSpPr>
                <a:spLocks/>
              </p:cNvSpPr>
              <p:nvPr/>
            </p:nvSpPr>
            <p:spPr bwMode="auto">
              <a:xfrm>
                <a:off x="3751" y="248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5" name="Freeform 2045"/>
              <p:cNvSpPr>
                <a:spLocks/>
              </p:cNvSpPr>
              <p:nvPr/>
            </p:nvSpPr>
            <p:spPr bwMode="auto">
              <a:xfrm>
                <a:off x="3741" y="245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6" name="Freeform 2046"/>
              <p:cNvSpPr>
                <a:spLocks/>
              </p:cNvSpPr>
              <p:nvPr/>
            </p:nvSpPr>
            <p:spPr bwMode="auto">
              <a:xfrm>
                <a:off x="3741" y="245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7" name="Freeform 2047"/>
              <p:cNvSpPr>
                <a:spLocks/>
              </p:cNvSpPr>
              <p:nvPr/>
            </p:nvSpPr>
            <p:spPr bwMode="auto">
              <a:xfrm>
                <a:off x="3741" y="248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8" name="Freeform 2048"/>
              <p:cNvSpPr>
                <a:spLocks/>
              </p:cNvSpPr>
              <p:nvPr/>
            </p:nvSpPr>
            <p:spPr bwMode="auto">
              <a:xfrm>
                <a:off x="3729" y="2445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9" name="Rectangle 2049"/>
              <p:cNvSpPr>
                <a:spLocks noChangeArrowheads="1"/>
              </p:cNvSpPr>
              <p:nvPr/>
            </p:nvSpPr>
            <p:spPr bwMode="auto">
              <a:xfrm>
                <a:off x="3729" y="244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60" name="Freeform 2050"/>
              <p:cNvSpPr>
                <a:spLocks/>
              </p:cNvSpPr>
              <p:nvPr/>
            </p:nvSpPr>
            <p:spPr bwMode="auto">
              <a:xfrm>
                <a:off x="3729" y="24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1" name="Freeform 2051"/>
              <p:cNvSpPr>
                <a:spLocks/>
              </p:cNvSpPr>
              <p:nvPr/>
            </p:nvSpPr>
            <p:spPr bwMode="auto">
              <a:xfrm>
                <a:off x="3719" y="2439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2" name="Rectangle 2052"/>
              <p:cNvSpPr>
                <a:spLocks noChangeArrowheads="1"/>
              </p:cNvSpPr>
              <p:nvPr/>
            </p:nvSpPr>
            <p:spPr bwMode="auto">
              <a:xfrm>
                <a:off x="3719" y="243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63" name="Freeform 2053"/>
              <p:cNvSpPr>
                <a:spLocks/>
              </p:cNvSpPr>
              <p:nvPr/>
            </p:nvSpPr>
            <p:spPr bwMode="auto">
              <a:xfrm>
                <a:off x="3719" y="246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4" name="Freeform 2054"/>
              <p:cNvSpPr>
                <a:spLocks/>
              </p:cNvSpPr>
              <p:nvPr/>
            </p:nvSpPr>
            <p:spPr bwMode="auto">
              <a:xfrm>
                <a:off x="3707" y="243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5" name="Freeform 2055"/>
              <p:cNvSpPr>
                <a:spLocks/>
              </p:cNvSpPr>
              <p:nvPr/>
            </p:nvSpPr>
            <p:spPr bwMode="auto">
              <a:xfrm>
                <a:off x="3707" y="24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6" name="Freeform 2056"/>
              <p:cNvSpPr>
                <a:spLocks/>
              </p:cNvSpPr>
              <p:nvPr/>
            </p:nvSpPr>
            <p:spPr bwMode="auto">
              <a:xfrm>
                <a:off x="3707" y="246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7" name="Freeform 2057"/>
              <p:cNvSpPr>
                <a:spLocks/>
              </p:cNvSpPr>
              <p:nvPr/>
            </p:nvSpPr>
            <p:spPr bwMode="auto">
              <a:xfrm>
                <a:off x="3697" y="24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8" name="Freeform 2058"/>
              <p:cNvSpPr>
                <a:spLocks/>
              </p:cNvSpPr>
              <p:nvPr/>
            </p:nvSpPr>
            <p:spPr bwMode="auto">
              <a:xfrm>
                <a:off x="3697" y="24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9" name="Freeform 2059"/>
              <p:cNvSpPr>
                <a:spLocks/>
              </p:cNvSpPr>
              <p:nvPr/>
            </p:nvSpPr>
            <p:spPr bwMode="auto">
              <a:xfrm>
                <a:off x="3697" y="245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0" name="Freeform 2060"/>
              <p:cNvSpPr>
                <a:spLocks/>
              </p:cNvSpPr>
              <p:nvPr/>
            </p:nvSpPr>
            <p:spPr bwMode="auto">
              <a:xfrm>
                <a:off x="3687" y="24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1" name="Freeform 2061"/>
              <p:cNvSpPr>
                <a:spLocks/>
              </p:cNvSpPr>
              <p:nvPr/>
            </p:nvSpPr>
            <p:spPr bwMode="auto">
              <a:xfrm>
                <a:off x="3687" y="24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2" name="Freeform 2062"/>
              <p:cNvSpPr>
                <a:spLocks/>
              </p:cNvSpPr>
              <p:nvPr/>
            </p:nvSpPr>
            <p:spPr bwMode="auto">
              <a:xfrm>
                <a:off x="3687" y="24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3" name="Freeform 2063"/>
              <p:cNvSpPr>
                <a:spLocks/>
              </p:cNvSpPr>
              <p:nvPr/>
            </p:nvSpPr>
            <p:spPr bwMode="auto">
              <a:xfrm>
                <a:off x="3675" y="241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4" name="Freeform 2064"/>
              <p:cNvSpPr>
                <a:spLocks/>
              </p:cNvSpPr>
              <p:nvPr/>
            </p:nvSpPr>
            <p:spPr bwMode="auto">
              <a:xfrm>
                <a:off x="3675" y="24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5" name="Freeform 2065"/>
              <p:cNvSpPr>
                <a:spLocks/>
              </p:cNvSpPr>
              <p:nvPr/>
            </p:nvSpPr>
            <p:spPr bwMode="auto">
              <a:xfrm>
                <a:off x="3675" y="244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6" name="Freeform 2066"/>
              <p:cNvSpPr>
                <a:spLocks/>
              </p:cNvSpPr>
              <p:nvPr/>
            </p:nvSpPr>
            <p:spPr bwMode="auto">
              <a:xfrm>
                <a:off x="3665" y="240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7" name="Freeform 2067"/>
              <p:cNvSpPr>
                <a:spLocks/>
              </p:cNvSpPr>
              <p:nvPr/>
            </p:nvSpPr>
            <p:spPr bwMode="auto">
              <a:xfrm>
                <a:off x="3665" y="24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8" name="Freeform 2068"/>
              <p:cNvSpPr>
                <a:spLocks/>
              </p:cNvSpPr>
              <p:nvPr/>
            </p:nvSpPr>
            <p:spPr bwMode="auto">
              <a:xfrm>
                <a:off x="3665" y="243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9" name="Freeform 2069"/>
              <p:cNvSpPr>
                <a:spLocks/>
              </p:cNvSpPr>
              <p:nvPr/>
            </p:nvSpPr>
            <p:spPr bwMode="auto">
              <a:xfrm>
                <a:off x="3503" y="2309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0" name="Freeform 2070"/>
              <p:cNvSpPr>
                <a:spLocks/>
              </p:cNvSpPr>
              <p:nvPr/>
            </p:nvSpPr>
            <p:spPr bwMode="auto">
              <a:xfrm>
                <a:off x="3517" y="2319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1" name="Freeform 2071"/>
              <p:cNvSpPr>
                <a:spLocks/>
              </p:cNvSpPr>
              <p:nvPr/>
            </p:nvSpPr>
            <p:spPr bwMode="auto">
              <a:xfrm>
                <a:off x="3501" y="2311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2" name="Freeform 2072"/>
              <p:cNvSpPr>
                <a:spLocks/>
              </p:cNvSpPr>
              <p:nvPr/>
            </p:nvSpPr>
            <p:spPr bwMode="auto">
              <a:xfrm>
                <a:off x="3501" y="2313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3" name="Freeform 2073"/>
              <p:cNvSpPr>
                <a:spLocks/>
              </p:cNvSpPr>
              <p:nvPr/>
            </p:nvSpPr>
            <p:spPr bwMode="auto">
              <a:xfrm>
                <a:off x="3797" y="2215"/>
                <a:ext cx="340" cy="244"/>
              </a:xfrm>
              <a:custGeom>
                <a:avLst/>
                <a:gdLst>
                  <a:gd name="T0" fmla="*/ 0 w 340"/>
                  <a:gd name="T1" fmla="*/ 198 h 244"/>
                  <a:gd name="T2" fmla="*/ 340 w 340"/>
                  <a:gd name="T3" fmla="*/ 0 h 244"/>
                  <a:gd name="T4" fmla="*/ 340 w 340"/>
                  <a:gd name="T5" fmla="*/ 46 h 244"/>
                  <a:gd name="T6" fmla="*/ 0 w 340"/>
                  <a:gd name="T7" fmla="*/ 244 h 244"/>
                  <a:gd name="T8" fmla="*/ 0 w 340"/>
                  <a:gd name="T9" fmla="*/ 198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4"/>
                  <a:gd name="T17" fmla="*/ 340 w 340"/>
                  <a:gd name="T18" fmla="*/ 244 h 2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4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4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4" name="Freeform 2074"/>
              <p:cNvSpPr>
                <a:spLocks/>
              </p:cNvSpPr>
              <p:nvPr/>
            </p:nvSpPr>
            <p:spPr bwMode="auto">
              <a:xfrm>
                <a:off x="3501" y="2045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0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0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Freeform 2075"/>
              <p:cNvSpPr>
                <a:spLocks/>
              </p:cNvSpPr>
              <p:nvPr/>
            </p:nvSpPr>
            <p:spPr bwMode="auto">
              <a:xfrm>
                <a:off x="3501" y="2241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6" name="Freeform 2076"/>
              <p:cNvSpPr>
                <a:spLocks/>
              </p:cNvSpPr>
              <p:nvPr/>
            </p:nvSpPr>
            <p:spPr bwMode="auto">
              <a:xfrm>
                <a:off x="3521" y="2261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7" name="Freeform 2077"/>
              <p:cNvSpPr>
                <a:spLocks/>
              </p:cNvSpPr>
              <p:nvPr/>
            </p:nvSpPr>
            <p:spPr bwMode="auto">
              <a:xfrm>
                <a:off x="3521" y="2261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8" name="Freeform 2078"/>
              <p:cNvSpPr>
                <a:spLocks/>
              </p:cNvSpPr>
              <p:nvPr/>
            </p:nvSpPr>
            <p:spPr bwMode="auto">
              <a:xfrm>
                <a:off x="3521" y="2275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9" name="Freeform 2079"/>
              <p:cNvSpPr>
                <a:spLocks/>
              </p:cNvSpPr>
              <p:nvPr/>
            </p:nvSpPr>
            <p:spPr bwMode="auto">
              <a:xfrm>
                <a:off x="3783" y="241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0" name="Freeform 2080"/>
              <p:cNvSpPr>
                <a:spLocks/>
              </p:cNvSpPr>
              <p:nvPr/>
            </p:nvSpPr>
            <p:spPr bwMode="auto">
              <a:xfrm>
                <a:off x="3783" y="24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1" name="Freeform 2081"/>
              <p:cNvSpPr>
                <a:spLocks/>
              </p:cNvSpPr>
              <p:nvPr/>
            </p:nvSpPr>
            <p:spPr bwMode="auto">
              <a:xfrm>
                <a:off x="3783" y="244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2" name="Freeform 2082"/>
              <p:cNvSpPr>
                <a:spLocks/>
              </p:cNvSpPr>
              <p:nvPr/>
            </p:nvSpPr>
            <p:spPr bwMode="auto">
              <a:xfrm>
                <a:off x="3773" y="240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3" name="Freeform 2083"/>
              <p:cNvSpPr>
                <a:spLocks/>
              </p:cNvSpPr>
              <p:nvPr/>
            </p:nvSpPr>
            <p:spPr bwMode="auto">
              <a:xfrm>
                <a:off x="3773" y="24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4" name="Freeform 2084"/>
              <p:cNvSpPr>
                <a:spLocks/>
              </p:cNvSpPr>
              <p:nvPr/>
            </p:nvSpPr>
            <p:spPr bwMode="auto">
              <a:xfrm>
                <a:off x="3773" y="243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5" name="Freeform 2085"/>
              <p:cNvSpPr>
                <a:spLocks/>
              </p:cNvSpPr>
              <p:nvPr/>
            </p:nvSpPr>
            <p:spPr bwMode="auto">
              <a:xfrm>
                <a:off x="3761" y="2401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6" name="Rectangle 2086"/>
              <p:cNvSpPr>
                <a:spLocks noChangeArrowheads="1"/>
              </p:cNvSpPr>
              <p:nvPr/>
            </p:nvSpPr>
            <p:spPr bwMode="auto">
              <a:xfrm>
                <a:off x="3761" y="240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397" name="Freeform 2087"/>
              <p:cNvSpPr>
                <a:spLocks/>
              </p:cNvSpPr>
              <p:nvPr/>
            </p:nvSpPr>
            <p:spPr bwMode="auto">
              <a:xfrm>
                <a:off x="3761" y="243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8" name="Freeform 2088"/>
              <p:cNvSpPr>
                <a:spLocks/>
              </p:cNvSpPr>
              <p:nvPr/>
            </p:nvSpPr>
            <p:spPr bwMode="auto">
              <a:xfrm>
                <a:off x="3751" y="239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9" name="Rectangle 2089"/>
              <p:cNvSpPr>
                <a:spLocks noChangeArrowheads="1"/>
              </p:cNvSpPr>
              <p:nvPr/>
            </p:nvSpPr>
            <p:spPr bwMode="auto">
              <a:xfrm>
                <a:off x="3751" y="239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00" name="Freeform 2090"/>
              <p:cNvSpPr>
                <a:spLocks/>
              </p:cNvSpPr>
              <p:nvPr/>
            </p:nvSpPr>
            <p:spPr bwMode="auto">
              <a:xfrm>
                <a:off x="3751" y="242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1" name="Freeform 2091"/>
              <p:cNvSpPr>
                <a:spLocks/>
              </p:cNvSpPr>
              <p:nvPr/>
            </p:nvSpPr>
            <p:spPr bwMode="auto">
              <a:xfrm>
                <a:off x="3741" y="238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2" name="Freeform 2092"/>
              <p:cNvSpPr>
                <a:spLocks/>
              </p:cNvSpPr>
              <p:nvPr/>
            </p:nvSpPr>
            <p:spPr bwMode="auto">
              <a:xfrm>
                <a:off x="3741" y="23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3" name="Freeform 2093"/>
              <p:cNvSpPr>
                <a:spLocks/>
              </p:cNvSpPr>
              <p:nvPr/>
            </p:nvSpPr>
            <p:spPr bwMode="auto">
              <a:xfrm>
                <a:off x="3741" y="241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4" name="Freeform 2094"/>
              <p:cNvSpPr>
                <a:spLocks/>
              </p:cNvSpPr>
              <p:nvPr/>
            </p:nvSpPr>
            <p:spPr bwMode="auto">
              <a:xfrm>
                <a:off x="3729" y="238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5" name="Freeform 2095"/>
              <p:cNvSpPr>
                <a:spLocks/>
              </p:cNvSpPr>
              <p:nvPr/>
            </p:nvSpPr>
            <p:spPr bwMode="auto">
              <a:xfrm>
                <a:off x="3729" y="23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6" name="Freeform 2096"/>
              <p:cNvSpPr>
                <a:spLocks/>
              </p:cNvSpPr>
              <p:nvPr/>
            </p:nvSpPr>
            <p:spPr bwMode="auto">
              <a:xfrm>
                <a:off x="3729" y="241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7" name="Freeform 2097"/>
              <p:cNvSpPr>
                <a:spLocks/>
              </p:cNvSpPr>
              <p:nvPr/>
            </p:nvSpPr>
            <p:spPr bwMode="auto">
              <a:xfrm>
                <a:off x="3719" y="237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8" name="Freeform 2098"/>
              <p:cNvSpPr>
                <a:spLocks/>
              </p:cNvSpPr>
              <p:nvPr/>
            </p:nvSpPr>
            <p:spPr bwMode="auto">
              <a:xfrm>
                <a:off x="3719" y="23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9" name="Freeform 2099"/>
              <p:cNvSpPr>
                <a:spLocks/>
              </p:cNvSpPr>
              <p:nvPr/>
            </p:nvSpPr>
            <p:spPr bwMode="auto">
              <a:xfrm>
                <a:off x="3719" y="24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0" name="Freeform 2100"/>
              <p:cNvSpPr>
                <a:spLocks/>
              </p:cNvSpPr>
              <p:nvPr/>
            </p:nvSpPr>
            <p:spPr bwMode="auto">
              <a:xfrm>
                <a:off x="3707" y="236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1" name="Freeform 2101"/>
              <p:cNvSpPr>
                <a:spLocks/>
              </p:cNvSpPr>
              <p:nvPr/>
            </p:nvSpPr>
            <p:spPr bwMode="auto">
              <a:xfrm>
                <a:off x="3707" y="23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2" name="Freeform 2102"/>
              <p:cNvSpPr>
                <a:spLocks/>
              </p:cNvSpPr>
              <p:nvPr/>
            </p:nvSpPr>
            <p:spPr bwMode="auto">
              <a:xfrm>
                <a:off x="3707" y="239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3" name="Freeform 2103"/>
              <p:cNvSpPr>
                <a:spLocks/>
              </p:cNvSpPr>
              <p:nvPr/>
            </p:nvSpPr>
            <p:spPr bwMode="auto">
              <a:xfrm>
                <a:off x="3697" y="236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4" name="Freeform 2104"/>
              <p:cNvSpPr>
                <a:spLocks/>
              </p:cNvSpPr>
              <p:nvPr/>
            </p:nvSpPr>
            <p:spPr bwMode="auto">
              <a:xfrm>
                <a:off x="3697" y="23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5" name="Freeform 2105"/>
              <p:cNvSpPr>
                <a:spLocks/>
              </p:cNvSpPr>
              <p:nvPr/>
            </p:nvSpPr>
            <p:spPr bwMode="auto">
              <a:xfrm>
                <a:off x="3697" y="239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6" name="Freeform 2106"/>
              <p:cNvSpPr>
                <a:spLocks/>
              </p:cNvSpPr>
              <p:nvPr/>
            </p:nvSpPr>
            <p:spPr bwMode="auto">
              <a:xfrm>
                <a:off x="3687" y="235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7" name="Freeform 2107"/>
              <p:cNvSpPr>
                <a:spLocks/>
              </p:cNvSpPr>
              <p:nvPr/>
            </p:nvSpPr>
            <p:spPr bwMode="auto">
              <a:xfrm>
                <a:off x="3687" y="235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8" name="Freeform 2108"/>
              <p:cNvSpPr>
                <a:spLocks/>
              </p:cNvSpPr>
              <p:nvPr/>
            </p:nvSpPr>
            <p:spPr bwMode="auto">
              <a:xfrm>
                <a:off x="3687" y="238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9" name="Freeform 2109"/>
              <p:cNvSpPr>
                <a:spLocks/>
              </p:cNvSpPr>
              <p:nvPr/>
            </p:nvSpPr>
            <p:spPr bwMode="auto">
              <a:xfrm>
                <a:off x="3675" y="235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0" name="Freeform 2110"/>
              <p:cNvSpPr>
                <a:spLocks/>
              </p:cNvSpPr>
              <p:nvPr/>
            </p:nvSpPr>
            <p:spPr bwMode="auto">
              <a:xfrm>
                <a:off x="3675" y="235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1" name="Freeform 2111"/>
              <p:cNvSpPr>
                <a:spLocks/>
              </p:cNvSpPr>
              <p:nvPr/>
            </p:nvSpPr>
            <p:spPr bwMode="auto">
              <a:xfrm>
                <a:off x="3675" y="238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2" name="Freeform 2112"/>
              <p:cNvSpPr>
                <a:spLocks/>
              </p:cNvSpPr>
              <p:nvPr/>
            </p:nvSpPr>
            <p:spPr bwMode="auto">
              <a:xfrm>
                <a:off x="3665" y="234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3" name="Rectangle 2113"/>
              <p:cNvSpPr>
                <a:spLocks noChangeArrowheads="1"/>
              </p:cNvSpPr>
              <p:nvPr/>
            </p:nvSpPr>
            <p:spPr bwMode="auto">
              <a:xfrm>
                <a:off x="3665" y="234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24" name="Freeform 2114"/>
              <p:cNvSpPr>
                <a:spLocks/>
              </p:cNvSpPr>
              <p:nvPr/>
            </p:nvSpPr>
            <p:spPr bwMode="auto">
              <a:xfrm>
                <a:off x="3665" y="237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5" name="Freeform 2115"/>
              <p:cNvSpPr>
                <a:spLocks/>
              </p:cNvSpPr>
              <p:nvPr/>
            </p:nvSpPr>
            <p:spPr bwMode="auto">
              <a:xfrm>
                <a:off x="3503" y="2247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6" name="Freeform 2116"/>
              <p:cNvSpPr>
                <a:spLocks/>
              </p:cNvSpPr>
              <p:nvPr/>
            </p:nvSpPr>
            <p:spPr bwMode="auto">
              <a:xfrm>
                <a:off x="3517" y="2257"/>
                <a:ext cx="2" cy="10"/>
              </a:xfrm>
              <a:custGeom>
                <a:avLst/>
                <a:gdLst>
                  <a:gd name="T0" fmla="*/ 0 w 2"/>
                  <a:gd name="T1" fmla="*/ 2 h 10"/>
                  <a:gd name="T2" fmla="*/ 2 w 2"/>
                  <a:gd name="T3" fmla="*/ 0 h 10"/>
                  <a:gd name="T4" fmla="*/ 2 w 2"/>
                  <a:gd name="T5" fmla="*/ 10 h 10"/>
                  <a:gd name="T6" fmla="*/ 0 w 2"/>
                  <a:gd name="T7" fmla="*/ 10 h 10"/>
                  <a:gd name="T8" fmla="*/ 0 w 2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7" name="Freeform 2117"/>
              <p:cNvSpPr>
                <a:spLocks/>
              </p:cNvSpPr>
              <p:nvPr/>
            </p:nvSpPr>
            <p:spPr bwMode="auto">
              <a:xfrm>
                <a:off x="3501" y="2249"/>
                <a:ext cx="18" cy="10"/>
              </a:xfrm>
              <a:custGeom>
                <a:avLst/>
                <a:gdLst>
                  <a:gd name="T0" fmla="*/ 0 w 18"/>
                  <a:gd name="T1" fmla="*/ 0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0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8" name="Freeform 2118"/>
              <p:cNvSpPr>
                <a:spLocks/>
              </p:cNvSpPr>
              <p:nvPr/>
            </p:nvSpPr>
            <p:spPr bwMode="auto">
              <a:xfrm>
                <a:off x="3501" y="2249"/>
                <a:ext cx="16" cy="18"/>
              </a:xfrm>
              <a:custGeom>
                <a:avLst/>
                <a:gdLst>
                  <a:gd name="T0" fmla="*/ 16 w 16"/>
                  <a:gd name="T1" fmla="*/ 10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1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9" name="Freeform 2119"/>
              <p:cNvSpPr>
                <a:spLocks/>
              </p:cNvSpPr>
              <p:nvPr/>
            </p:nvSpPr>
            <p:spPr bwMode="auto">
              <a:xfrm>
                <a:off x="3797" y="2153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0" name="Freeform 2120"/>
              <p:cNvSpPr>
                <a:spLocks/>
              </p:cNvSpPr>
              <p:nvPr/>
            </p:nvSpPr>
            <p:spPr bwMode="auto">
              <a:xfrm>
                <a:off x="3501" y="1981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1" name="Freeform 2121"/>
              <p:cNvSpPr>
                <a:spLocks/>
              </p:cNvSpPr>
              <p:nvPr/>
            </p:nvSpPr>
            <p:spPr bwMode="auto">
              <a:xfrm>
                <a:off x="3501" y="2179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2" name="Freeform 2122"/>
              <p:cNvSpPr>
                <a:spLocks/>
              </p:cNvSpPr>
              <p:nvPr/>
            </p:nvSpPr>
            <p:spPr bwMode="auto">
              <a:xfrm>
                <a:off x="3521" y="2199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3" name="Freeform 2123"/>
              <p:cNvSpPr>
                <a:spLocks/>
              </p:cNvSpPr>
              <p:nvPr/>
            </p:nvSpPr>
            <p:spPr bwMode="auto">
              <a:xfrm>
                <a:off x="3521" y="2199"/>
                <a:ext cx="2" cy="14"/>
              </a:xfrm>
              <a:custGeom>
                <a:avLst/>
                <a:gdLst>
                  <a:gd name="T0" fmla="*/ 0 w 2"/>
                  <a:gd name="T1" fmla="*/ 14 h 14"/>
                  <a:gd name="T2" fmla="*/ 2 w 2"/>
                  <a:gd name="T3" fmla="*/ 14 h 14"/>
                  <a:gd name="T4" fmla="*/ 2 w 2"/>
                  <a:gd name="T5" fmla="*/ 2 h 14"/>
                  <a:gd name="T6" fmla="*/ 0 w 2"/>
                  <a:gd name="T7" fmla="*/ 0 h 14"/>
                  <a:gd name="T8" fmla="*/ 0 w 2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4"/>
                  <a:gd name="T17" fmla="*/ 2 w 2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4">
                    <a:moveTo>
                      <a:pt x="0" y="14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4" name="Freeform 2124"/>
              <p:cNvSpPr>
                <a:spLocks/>
              </p:cNvSpPr>
              <p:nvPr/>
            </p:nvSpPr>
            <p:spPr bwMode="auto">
              <a:xfrm>
                <a:off x="3521" y="2213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5" name="Freeform 2125"/>
              <p:cNvSpPr>
                <a:spLocks/>
              </p:cNvSpPr>
              <p:nvPr/>
            </p:nvSpPr>
            <p:spPr bwMode="auto">
              <a:xfrm>
                <a:off x="3783" y="2351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6" name="Rectangle 2126"/>
              <p:cNvSpPr>
                <a:spLocks noChangeArrowheads="1"/>
              </p:cNvSpPr>
              <p:nvPr/>
            </p:nvSpPr>
            <p:spPr bwMode="auto">
              <a:xfrm>
                <a:off x="3783" y="235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37" name="Freeform 2127"/>
              <p:cNvSpPr>
                <a:spLocks/>
              </p:cNvSpPr>
              <p:nvPr/>
            </p:nvSpPr>
            <p:spPr bwMode="auto">
              <a:xfrm>
                <a:off x="3783" y="238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8" name="Freeform 2128"/>
              <p:cNvSpPr>
                <a:spLocks/>
              </p:cNvSpPr>
              <p:nvPr/>
            </p:nvSpPr>
            <p:spPr bwMode="auto">
              <a:xfrm>
                <a:off x="3773" y="23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9" name="Freeform 2129"/>
              <p:cNvSpPr>
                <a:spLocks/>
              </p:cNvSpPr>
              <p:nvPr/>
            </p:nvSpPr>
            <p:spPr bwMode="auto">
              <a:xfrm>
                <a:off x="3773" y="23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0" name="Freeform 2130"/>
              <p:cNvSpPr>
                <a:spLocks/>
              </p:cNvSpPr>
              <p:nvPr/>
            </p:nvSpPr>
            <p:spPr bwMode="auto">
              <a:xfrm>
                <a:off x="3773" y="237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1" name="Freeform 2131"/>
              <p:cNvSpPr>
                <a:spLocks/>
              </p:cNvSpPr>
              <p:nvPr/>
            </p:nvSpPr>
            <p:spPr bwMode="auto">
              <a:xfrm>
                <a:off x="3761" y="23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2" name="Freeform 2132"/>
              <p:cNvSpPr>
                <a:spLocks/>
              </p:cNvSpPr>
              <p:nvPr/>
            </p:nvSpPr>
            <p:spPr bwMode="auto">
              <a:xfrm>
                <a:off x="3761" y="23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3" name="Freeform 2133"/>
              <p:cNvSpPr>
                <a:spLocks/>
              </p:cNvSpPr>
              <p:nvPr/>
            </p:nvSpPr>
            <p:spPr bwMode="auto">
              <a:xfrm>
                <a:off x="3761" y="236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4" name="Freeform 2134"/>
              <p:cNvSpPr>
                <a:spLocks/>
              </p:cNvSpPr>
              <p:nvPr/>
            </p:nvSpPr>
            <p:spPr bwMode="auto">
              <a:xfrm>
                <a:off x="3751" y="23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5" name="Freeform 2135"/>
              <p:cNvSpPr>
                <a:spLocks/>
              </p:cNvSpPr>
              <p:nvPr/>
            </p:nvSpPr>
            <p:spPr bwMode="auto">
              <a:xfrm>
                <a:off x="3751" y="23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6" name="Freeform 2136"/>
              <p:cNvSpPr>
                <a:spLocks/>
              </p:cNvSpPr>
              <p:nvPr/>
            </p:nvSpPr>
            <p:spPr bwMode="auto">
              <a:xfrm>
                <a:off x="3751" y="23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7" name="Freeform 2137"/>
              <p:cNvSpPr>
                <a:spLocks/>
              </p:cNvSpPr>
              <p:nvPr/>
            </p:nvSpPr>
            <p:spPr bwMode="auto">
              <a:xfrm>
                <a:off x="3741" y="23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8" name="Freeform 2138"/>
              <p:cNvSpPr>
                <a:spLocks/>
              </p:cNvSpPr>
              <p:nvPr/>
            </p:nvSpPr>
            <p:spPr bwMode="auto">
              <a:xfrm>
                <a:off x="3741" y="23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49" name="Freeform 2139"/>
              <p:cNvSpPr>
                <a:spLocks/>
              </p:cNvSpPr>
              <p:nvPr/>
            </p:nvSpPr>
            <p:spPr bwMode="auto">
              <a:xfrm>
                <a:off x="3741" y="235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0" name="Freeform 2140"/>
              <p:cNvSpPr>
                <a:spLocks/>
              </p:cNvSpPr>
              <p:nvPr/>
            </p:nvSpPr>
            <p:spPr bwMode="auto">
              <a:xfrm>
                <a:off x="3729" y="231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1" name="Freeform 2141"/>
              <p:cNvSpPr>
                <a:spLocks/>
              </p:cNvSpPr>
              <p:nvPr/>
            </p:nvSpPr>
            <p:spPr bwMode="auto">
              <a:xfrm>
                <a:off x="3729" y="23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2" name="Freeform 2142"/>
              <p:cNvSpPr>
                <a:spLocks/>
              </p:cNvSpPr>
              <p:nvPr/>
            </p:nvSpPr>
            <p:spPr bwMode="auto">
              <a:xfrm>
                <a:off x="3729" y="234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3" name="Freeform 2143"/>
              <p:cNvSpPr>
                <a:spLocks/>
              </p:cNvSpPr>
              <p:nvPr/>
            </p:nvSpPr>
            <p:spPr bwMode="auto">
              <a:xfrm>
                <a:off x="3719" y="231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4" name="Freeform 2144"/>
              <p:cNvSpPr>
                <a:spLocks/>
              </p:cNvSpPr>
              <p:nvPr/>
            </p:nvSpPr>
            <p:spPr bwMode="auto">
              <a:xfrm>
                <a:off x="3719" y="231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5" name="Freeform 2145"/>
              <p:cNvSpPr>
                <a:spLocks/>
              </p:cNvSpPr>
              <p:nvPr/>
            </p:nvSpPr>
            <p:spPr bwMode="auto">
              <a:xfrm>
                <a:off x="3719" y="234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6" name="Freeform 2146"/>
              <p:cNvSpPr>
                <a:spLocks/>
              </p:cNvSpPr>
              <p:nvPr/>
            </p:nvSpPr>
            <p:spPr bwMode="auto">
              <a:xfrm>
                <a:off x="3707" y="230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7" name="Freeform 2147"/>
              <p:cNvSpPr>
                <a:spLocks/>
              </p:cNvSpPr>
              <p:nvPr/>
            </p:nvSpPr>
            <p:spPr bwMode="auto">
              <a:xfrm>
                <a:off x="3707" y="230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8" name="Freeform 2148"/>
              <p:cNvSpPr>
                <a:spLocks/>
              </p:cNvSpPr>
              <p:nvPr/>
            </p:nvSpPr>
            <p:spPr bwMode="auto">
              <a:xfrm>
                <a:off x="3707" y="233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59" name="Freeform 2149"/>
              <p:cNvSpPr>
                <a:spLocks/>
              </p:cNvSpPr>
              <p:nvPr/>
            </p:nvSpPr>
            <p:spPr bwMode="auto">
              <a:xfrm>
                <a:off x="3697" y="230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0" name="Rectangle 2150"/>
              <p:cNvSpPr>
                <a:spLocks noChangeArrowheads="1"/>
              </p:cNvSpPr>
              <p:nvPr/>
            </p:nvSpPr>
            <p:spPr bwMode="auto">
              <a:xfrm>
                <a:off x="3697" y="230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61" name="Freeform 2151"/>
              <p:cNvSpPr>
                <a:spLocks/>
              </p:cNvSpPr>
              <p:nvPr/>
            </p:nvSpPr>
            <p:spPr bwMode="auto">
              <a:xfrm>
                <a:off x="3697" y="233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2" name="Freeform 2152"/>
              <p:cNvSpPr>
                <a:spLocks/>
              </p:cNvSpPr>
              <p:nvPr/>
            </p:nvSpPr>
            <p:spPr bwMode="auto">
              <a:xfrm>
                <a:off x="3687" y="2295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3" name="Rectangle 2153"/>
              <p:cNvSpPr>
                <a:spLocks noChangeArrowheads="1"/>
              </p:cNvSpPr>
              <p:nvPr/>
            </p:nvSpPr>
            <p:spPr bwMode="auto">
              <a:xfrm>
                <a:off x="3687" y="229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64" name="Freeform 2154"/>
              <p:cNvSpPr>
                <a:spLocks/>
              </p:cNvSpPr>
              <p:nvPr/>
            </p:nvSpPr>
            <p:spPr bwMode="auto">
              <a:xfrm>
                <a:off x="3687" y="2325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5" name="Freeform 2155"/>
              <p:cNvSpPr>
                <a:spLocks/>
              </p:cNvSpPr>
              <p:nvPr/>
            </p:nvSpPr>
            <p:spPr bwMode="auto">
              <a:xfrm>
                <a:off x="3675" y="22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6" name="Freeform 2156"/>
              <p:cNvSpPr>
                <a:spLocks/>
              </p:cNvSpPr>
              <p:nvPr/>
            </p:nvSpPr>
            <p:spPr bwMode="auto">
              <a:xfrm>
                <a:off x="3675" y="22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7" name="Freeform 2157"/>
              <p:cNvSpPr>
                <a:spLocks/>
              </p:cNvSpPr>
              <p:nvPr/>
            </p:nvSpPr>
            <p:spPr bwMode="auto">
              <a:xfrm>
                <a:off x="3675" y="231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8" name="Freeform 2158"/>
              <p:cNvSpPr>
                <a:spLocks/>
              </p:cNvSpPr>
              <p:nvPr/>
            </p:nvSpPr>
            <p:spPr bwMode="auto">
              <a:xfrm>
                <a:off x="3665" y="22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9" name="Freeform 2159"/>
              <p:cNvSpPr>
                <a:spLocks/>
              </p:cNvSpPr>
              <p:nvPr/>
            </p:nvSpPr>
            <p:spPr bwMode="auto">
              <a:xfrm>
                <a:off x="3665" y="22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0" name="Freeform 2160"/>
              <p:cNvSpPr>
                <a:spLocks/>
              </p:cNvSpPr>
              <p:nvPr/>
            </p:nvSpPr>
            <p:spPr bwMode="auto">
              <a:xfrm>
                <a:off x="3665" y="231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1" name="Freeform 2161"/>
              <p:cNvSpPr>
                <a:spLocks/>
              </p:cNvSpPr>
              <p:nvPr/>
            </p:nvSpPr>
            <p:spPr bwMode="auto">
              <a:xfrm>
                <a:off x="3503" y="2183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2" name="Freeform 2162"/>
              <p:cNvSpPr>
                <a:spLocks/>
              </p:cNvSpPr>
              <p:nvPr/>
            </p:nvSpPr>
            <p:spPr bwMode="auto">
              <a:xfrm>
                <a:off x="3517" y="2195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3" name="Freeform 2163"/>
              <p:cNvSpPr>
                <a:spLocks/>
              </p:cNvSpPr>
              <p:nvPr/>
            </p:nvSpPr>
            <p:spPr bwMode="auto">
              <a:xfrm>
                <a:off x="3501" y="2185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4" name="Freeform 2164"/>
              <p:cNvSpPr>
                <a:spLocks/>
              </p:cNvSpPr>
              <p:nvPr/>
            </p:nvSpPr>
            <p:spPr bwMode="auto">
              <a:xfrm>
                <a:off x="3501" y="2187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5" name="Freeform 2165"/>
              <p:cNvSpPr>
                <a:spLocks/>
              </p:cNvSpPr>
              <p:nvPr/>
            </p:nvSpPr>
            <p:spPr bwMode="auto">
              <a:xfrm>
                <a:off x="3797" y="2091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6" name="Freeform 2166"/>
              <p:cNvSpPr>
                <a:spLocks/>
              </p:cNvSpPr>
              <p:nvPr/>
            </p:nvSpPr>
            <p:spPr bwMode="auto">
              <a:xfrm>
                <a:off x="3501" y="1919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7" name="Freeform 2167"/>
              <p:cNvSpPr>
                <a:spLocks/>
              </p:cNvSpPr>
              <p:nvPr/>
            </p:nvSpPr>
            <p:spPr bwMode="auto">
              <a:xfrm>
                <a:off x="3501" y="2115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8" name="Freeform 2168"/>
              <p:cNvSpPr>
                <a:spLocks/>
              </p:cNvSpPr>
              <p:nvPr/>
            </p:nvSpPr>
            <p:spPr bwMode="auto">
              <a:xfrm>
                <a:off x="3521" y="2137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9" name="Rectangle 2169"/>
              <p:cNvSpPr>
                <a:spLocks noChangeArrowheads="1"/>
              </p:cNvSpPr>
              <p:nvPr/>
            </p:nvSpPr>
            <p:spPr bwMode="auto">
              <a:xfrm>
                <a:off x="3521" y="2137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480" name="Freeform 2170"/>
              <p:cNvSpPr>
                <a:spLocks/>
              </p:cNvSpPr>
              <p:nvPr/>
            </p:nvSpPr>
            <p:spPr bwMode="auto">
              <a:xfrm>
                <a:off x="3521" y="2151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1" name="Freeform 2171"/>
              <p:cNvSpPr>
                <a:spLocks/>
              </p:cNvSpPr>
              <p:nvPr/>
            </p:nvSpPr>
            <p:spPr bwMode="auto">
              <a:xfrm>
                <a:off x="3783" y="22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2" name="Freeform 2172"/>
              <p:cNvSpPr>
                <a:spLocks/>
              </p:cNvSpPr>
              <p:nvPr/>
            </p:nvSpPr>
            <p:spPr bwMode="auto">
              <a:xfrm>
                <a:off x="3783" y="22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3" name="Freeform 2173"/>
              <p:cNvSpPr>
                <a:spLocks/>
              </p:cNvSpPr>
              <p:nvPr/>
            </p:nvSpPr>
            <p:spPr bwMode="auto">
              <a:xfrm>
                <a:off x="3783" y="231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4" name="Freeform 2174"/>
              <p:cNvSpPr>
                <a:spLocks/>
              </p:cNvSpPr>
              <p:nvPr/>
            </p:nvSpPr>
            <p:spPr bwMode="auto">
              <a:xfrm>
                <a:off x="3773" y="22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5" name="Freeform 2175"/>
              <p:cNvSpPr>
                <a:spLocks/>
              </p:cNvSpPr>
              <p:nvPr/>
            </p:nvSpPr>
            <p:spPr bwMode="auto">
              <a:xfrm>
                <a:off x="3773" y="22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6" name="Freeform 2176"/>
              <p:cNvSpPr>
                <a:spLocks/>
              </p:cNvSpPr>
              <p:nvPr/>
            </p:nvSpPr>
            <p:spPr bwMode="auto">
              <a:xfrm>
                <a:off x="3773" y="231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87" name="Freeform 2177"/>
              <p:cNvSpPr>
                <a:spLocks/>
              </p:cNvSpPr>
              <p:nvPr/>
            </p:nvSpPr>
            <p:spPr bwMode="auto">
              <a:xfrm>
                <a:off x="3761" y="227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060" name="Group 1750"/>
            <p:cNvGrpSpPr>
              <a:grpSpLocks/>
            </p:cNvGrpSpPr>
            <p:nvPr/>
          </p:nvGrpSpPr>
          <p:grpSpPr bwMode="auto">
            <a:xfrm>
              <a:off x="5557839" y="2646363"/>
              <a:ext cx="1009650" cy="1022350"/>
              <a:chOff x="3501" y="1667"/>
              <a:chExt cx="636" cy="644"/>
            </a:xfrm>
          </p:grpSpPr>
          <p:sp>
            <p:nvSpPr>
              <p:cNvPr id="57088" name="Freeform 1778"/>
              <p:cNvSpPr>
                <a:spLocks/>
              </p:cNvSpPr>
              <p:nvPr/>
            </p:nvSpPr>
            <p:spPr bwMode="auto">
              <a:xfrm>
                <a:off x="3761" y="22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89" name="Freeform 1779"/>
              <p:cNvSpPr>
                <a:spLocks/>
              </p:cNvSpPr>
              <p:nvPr/>
            </p:nvSpPr>
            <p:spPr bwMode="auto">
              <a:xfrm>
                <a:off x="3761" y="230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0" name="Freeform 1780"/>
              <p:cNvSpPr>
                <a:spLocks/>
              </p:cNvSpPr>
              <p:nvPr/>
            </p:nvSpPr>
            <p:spPr bwMode="auto">
              <a:xfrm>
                <a:off x="3751" y="22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1" name="Freeform 1781"/>
              <p:cNvSpPr>
                <a:spLocks/>
              </p:cNvSpPr>
              <p:nvPr/>
            </p:nvSpPr>
            <p:spPr bwMode="auto">
              <a:xfrm>
                <a:off x="3751" y="22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2" name="Freeform 1782"/>
              <p:cNvSpPr>
                <a:spLocks/>
              </p:cNvSpPr>
              <p:nvPr/>
            </p:nvSpPr>
            <p:spPr bwMode="auto">
              <a:xfrm>
                <a:off x="3751" y="22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3" name="Freeform 1783"/>
              <p:cNvSpPr>
                <a:spLocks/>
              </p:cNvSpPr>
              <p:nvPr/>
            </p:nvSpPr>
            <p:spPr bwMode="auto">
              <a:xfrm>
                <a:off x="3741" y="226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4" name="Freeform 1784"/>
              <p:cNvSpPr>
                <a:spLocks/>
              </p:cNvSpPr>
              <p:nvPr/>
            </p:nvSpPr>
            <p:spPr bwMode="auto">
              <a:xfrm>
                <a:off x="3741" y="226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5" name="Freeform 1785"/>
              <p:cNvSpPr>
                <a:spLocks/>
              </p:cNvSpPr>
              <p:nvPr/>
            </p:nvSpPr>
            <p:spPr bwMode="auto">
              <a:xfrm>
                <a:off x="3741" y="229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6" name="Freeform 1786"/>
              <p:cNvSpPr>
                <a:spLocks/>
              </p:cNvSpPr>
              <p:nvPr/>
            </p:nvSpPr>
            <p:spPr bwMode="auto">
              <a:xfrm>
                <a:off x="3729" y="2257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7" name="Rectangle 1787"/>
              <p:cNvSpPr>
                <a:spLocks noChangeArrowheads="1"/>
              </p:cNvSpPr>
              <p:nvPr/>
            </p:nvSpPr>
            <p:spPr bwMode="auto">
              <a:xfrm>
                <a:off x="3729" y="225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098" name="Freeform 1788"/>
              <p:cNvSpPr>
                <a:spLocks/>
              </p:cNvSpPr>
              <p:nvPr/>
            </p:nvSpPr>
            <p:spPr bwMode="auto">
              <a:xfrm>
                <a:off x="3729" y="228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99" name="Freeform 1789"/>
              <p:cNvSpPr>
                <a:spLocks/>
              </p:cNvSpPr>
              <p:nvPr/>
            </p:nvSpPr>
            <p:spPr bwMode="auto">
              <a:xfrm>
                <a:off x="3719" y="225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0" name="Rectangle 1790"/>
              <p:cNvSpPr>
                <a:spLocks noChangeArrowheads="1"/>
              </p:cNvSpPr>
              <p:nvPr/>
            </p:nvSpPr>
            <p:spPr bwMode="auto">
              <a:xfrm>
                <a:off x="3719" y="225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01" name="Freeform 1791"/>
              <p:cNvSpPr>
                <a:spLocks/>
              </p:cNvSpPr>
              <p:nvPr/>
            </p:nvSpPr>
            <p:spPr bwMode="auto">
              <a:xfrm>
                <a:off x="3719" y="228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2" name="Freeform 1792"/>
              <p:cNvSpPr>
                <a:spLocks/>
              </p:cNvSpPr>
              <p:nvPr/>
            </p:nvSpPr>
            <p:spPr bwMode="auto">
              <a:xfrm>
                <a:off x="3707" y="224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3" name="Freeform 1793"/>
              <p:cNvSpPr>
                <a:spLocks/>
              </p:cNvSpPr>
              <p:nvPr/>
            </p:nvSpPr>
            <p:spPr bwMode="auto">
              <a:xfrm>
                <a:off x="3707" y="22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4" name="Freeform 1794"/>
              <p:cNvSpPr>
                <a:spLocks/>
              </p:cNvSpPr>
              <p:nvPr/>
            </p:nvSpPr>
            <p:spPr bwMode="auto">
              <a:xfrm>
                <a:off x="3707" y="22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5" name="Freeform 1795"/>
              <p:cNvSpPr>
                <a:spLocks/>
              </p:cNvSpPr>
              <p:nvPr/>
            </p:nvSpPr>
            <p:spPr bwMode="auto">
              <a:xfrm>
                <a:off x="3697" y="223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6" name="Freeform 1796"/>
              <p:cNvSpPr>
                <a:spLocks/>
              </p:cNvSpPr>
              <p:nvPr/>
            </p:nvSpPr>
            <p:spPr bwMode="auto">
              <a:xfrm>
                <a:off x="3697" y="22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7" name="Freeform 1797"/>
              <p:cNvSpPr>
                <a:spLocks/>
              </p:cNvSpPr>
              <p:nvPr/>
            </p:nvSpPr>
            <p:spPr bwMode="auto">
              <a:xfrm>
                <a:off x="3697" y="226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8" name="Freeform 1798"/>
              <p:cNvSpPr>
                <a:spLocks/>
              </p:cNvSpPr>
              <p:nvPr/>
            </p:nvSpPr>
            <p:spPr bwMode="auto">
              <a:xfrm>
                <a:off x="3687" y="22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09" name="Freeform 1799"/>
              <p:cNvSpPr>
                <a:spLocks/>
              </p:cNvSpPr>
              <p:nvPr/>
            </p:nvSpPr>
            <p:spPr bwMode="auto">
              <a:xfrm>
                <a:off x="3687" y="22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0" name="Freeform 1800"/>
              <p:cNvSpPr>
                <a:spLocks/>
              </p:cNvSpPr>
              <p:nvPr/>
            </p:nvSpPr>
            <p:spPr bwMode="auto">
              <a:xfrm>
                <a:off x="3687" y="22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1" name="Freeform 1801"/>
              <p:cNvSpPr>
                <a:spLocks/>
              </p:cNvSpPr>
              <p:nvPr/>
            </p:nvSpPr>
            <p:spPr bwMode="auto">
              <a:xfrm>
                <a:off x="3675" y="22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2" name="Freeform 1802"/>
              <p:cNvSpPr>
                <a:spLocks/>
              </p:cNvSpPr>
              <p:nvPr/>
            </p:nvSpPr>
            <p:spPr bwMode="auto">
              <a:xfrm>
                <a:off x="3675" y="22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3" name="Freeform 1803"/>
              <p:cNvSpPr>
                <a:spLocks/>
              </p:cNvSpPr>
              <p:nvPr/>
            </p:nvSpPr>
            <p:spPr bwMode="auto">
              <a:xfrm>
                <a:off x="3675" y="225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4" name="Freeform 1804"/>
              <p:cNvSpPr>
                <a:spLocks/>
              </p:cNvSpPr>
              <p:nvPr/>
            </p:nvSpPr>
            <p:spPr bwMode="auto">
              <a:xfrm>
                <a:off x="3665" y="22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5" name="Freeform 1805"/>
              <p:cNvSpPr>
                <a:spLocks/>
              </p:cNvSpPr>
              <p:nvPr/>
            </p:nvSpPr>
            <p:spPr bwMode="auto">
              <a:xfrm>
                <a:off x="3665" y="22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6" name="Freeform 1806"/>
              <p:cNvSpPr>
                <a:spLocks/>
              </p:cNvSpPr>
              <p:nvPr/>
            </p:nvSpPr>
            <p:spPr bwMode="auto">
              <a:xfrm>
                <a:off x="3665" y="22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7" name="Freeform 1807"/>
              <p:cNvSpPr>
                <a:spLocks/>
              </p:cNvSpPr>
              <p:nvPr/>
            </p:nvSpPr>
            <p:spPr bwMode="auto">
              <a:xfrm>
                <a:off x="3503" y="2121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8" name="Freeform 1808"/>
              <p:cNvSpPr>
                <a:spLocks/>
              </p:cNvSpPr>
              <p:nvPr/>
            </p:nvSpPr>
            <p:spPr bwMode="auto">
              <a:xfrm>
                <a:off x="3517" y="2131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19" name="Freeform 1809"/>
              <p:cNvSpPr>
                <a:spLocks/>
              </p:cNvSpPr>
              <p:nvPr/>
            </p:nvSpPr>
            <p:spPr bwMode="auto">
              <a:xfrm>
                <a:off x="3501" y="2123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0" name="Freeform 1810"/>
              <p:cNvSpPr>
                <a:spLocks/>
              </p:cNvSpPr>
              <p:nvPr/>
            </p:nvSpPr>
            <p:spPr bwMode="auto">
              <a:xfrm>
                <a:off x="3501" y="2125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1" name="Freeform 1811"/>
              <p:cNvSpPr>
                <a:spLocks/>
              </p:cNvSpPr>
              <p:nvPr/>
            </p:nvSpPr>
            <p:spPr bwMode="auto">
              <a:xfrm>
                <a:off x="3797" y="2027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2" name="Freeform 1812"/>
              <p:cNvSpPr>
                <a:spLocks/>
              </p:cNvSpPr>
              <p:nvPr/>
            </p:nvSpPr>
            <p:spPr bwMode="auto">
              <a:xfrm>
                <a:off x="3501" y="1855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3" name="Freeform 1813"/>
              <p:cNvSpPr>
                <a:spLocks/>
              </p:cNvSpPr>
              <p:nvPr/>
            </p:nvSpPr>
            <p:spPr bwMode="auto">
              <a:xfrm>
                <a:off x="3501" y="2053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6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4" name="Freeform 1814"/>
              <p:cNvSpPr>
                <a:spLocks/>
              </p:cNvSpPr>
              <p:nvPr/>
            </p:nvSpPr>
            <p:spPr bwMode="auto">
              <a:xfrm>
                <a:off x="3521" y="2073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5" name="Freeform 1815"/>
              <p:cNvSpPr>
                <a:spLocks/>
              </p:cNvSpPr>
              <p:nvPr/>
            </p:nvSpPr>
            <p:spPr bwMode="auto">
              <a:xfrm>
                <a:off x="3521" y="2073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6" name="Freeform 1816"/>
              <p:cNvSpPr>
                <a:spLocks/>
              </p:cNvSpPr>
              <p:nvPr/>
            </p:nvSpPr>
            <p:spPr bwMode="auto">
              <a:xfrm>
                <a:off x="3521" y="2087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7" name="Freeform 1817"/>
              <p:cNvSpPr>
                <a:spLocks/>
              </p:cNvSpPr>
              <p:nvPr/>
            </p:nvSpPr>
            <p:spPr bwMode="auto">
              <a:xfrm>
                <a:off x="3783" y="222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8" name="Freeform 1818"/>
              <p:cNvSpPr>
                <a:spLocks/>
              </p:cNvSpPr>
              <p:nvPr/>
            </p:nvSpPr>
            <p:spPr bwMode="auto">
              <a:xfrm>
                <a:off x="3783" y="22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29" name="Freeform 1819"/>
              <p:cNvSpPr>
                <a:spLocks/>
              </p:cNvSpPr>
              <p:nvPr/>
            </p:nvSpPr>
            <p:spPr bwMode="auto">
              <a:xfrm>
                <a:off x="3783" y="225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0" name="Freeform 1820"/>
              <p:cNvSpPr>
                <a:spLocks/>
              </p:cNvSpPr>
              <p:nvPr/>
            </p:nvSpPr>
            <p:spPr bwMode="auto">
              <a:xfrm>
                <a:off x="3773" y="221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1" name="Freeform 1821"/>
              <p:cNvSpPr>
                <a:spLocks/>
              </p:cNvSpPr>
              <p:nvPr/>
            </p:nvSpPr>
            <p:spPr bwMode="auto">
              <a:xfrm>
                <a:off x="3773" y="221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2" name="Freeform 1822"/>
              <p:cNvSpPr>
                <a:spLocks/>
              </p:cNvSpPr>
              <p:nvPr/>
            </p:nvSpPr>
            <p:spPr bwMode="auto">
              <a:xfrm>
                <a:off x="3773" y="224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3" name="Freeform 1823"/>
              <p:cNvSpPr>
                <a:spLocks/>
              </p:cNvSpPr>
              <p:nvPr/>
            </p:nvSpPr>
            <p:spPr bwMode="auto">
              <a:xfrm>
                <a:off x="3761" y="2213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4" name="Rectangle 1824"/>
              <p:cNvSpPr>
                <a:spLocks noChangeArrowheads="1"/>
              </p:cNvSpPr>
              <p:nvPr/>
            </p:nvSpPr>
            <p:spPr bwMode="auto">
              <a:xfrm>
                <a:off x="3761" y="221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35" name="Freeform 1825"/>
              <p:cNvSpPr>
                <a:spLocks/>
              </p:cNvSpPr>
              <p:nvPr/>
            </p:nvSpPr>
            <p:spPr bwMode="auto">
              <a:xfrm>
                <a:off x="3761" y="224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6" name="Freeform 1826"/>
              <p:cNvSpPr>
                <a:spLocks/>
              </p:cNvSpPr>
              <p:nvPr/>
            </p:nvSpPr>
            <p:spPr bwMode="auto">
              <a:xfrm>
                <a:off x="3751" y="2207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7" name="Rectangle 1827"/>
              <p:cNvSpPr>
                <a:spLocks noChangeArrowheads="1"/>
              </p:cNvSpPr>
              <p:nvPr/>
            </p:nvSpPr>
            <p:spPr bwMode="auto">
              <a:xfrm>
                <a:off x="3751" y="220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38" name="Freeform 1828"/>
              <p:cNvSpPr>
                <a:spLocks/>
              </p:cNvSpPr>
              <p:nvPr/>
            </p:nvSpPr>
            <p:spPr bwMode="auto">
              <a:xfrm>
                <a:off x="3751" y="223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39" name="Freeform 1829"/>
              <p:cNvSpPr>
                <a:spLocks/>
              </p:cNvSpPr>
              <p:nvPr/>
            </p:nvSpPr>
            <p:spPr bwMode="auto">
              <a:xfrm>
                <a:off x="3741" y="219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0" name="Freeform 1830"/>
              <p:cNvSpPr>
                <a:spLocks/>
              </p:cNvSpPr>
              <p:nvPr/>
            </p:nvSpPr>
            <p:spPr bwMode="auto">
              <a:xfrm>
                <a:off x="3741" y="21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1" name="Freeform 1831"/>
              <p:cNvSpPr>
                <a:spLocks/>
              </p:cNvSpPr>
              <p:nvPr/>
            </p:nvSpPr>
            <p:spPr bwMode="auto">
              <a:xfrm>
                <a:off x="3741" y="223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2" name="Freeform 1832"/>
              <p:cNvSpPr>
                <a:spLocks/>
              </p:cNvSpPr>
              <p:nvPr/>
            </p:nvSpPr>
            <p:spPr bwMode="auto">
              <a:xfrm>
                <a:off x="3729" y="219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3" name="Freeform 1833"/>
              <p:cNvSpPr>
                <a:spLocks/>
              </p:cNvSpPr>
              <p:nvPr/>
            </p:nvSpPr>
            <p:spPr bwMode="auto">
              <a:xfrm>
                <a:off x="3729" y="21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4" name="Freeform 1834"/>
              <p:cNvSpPr>
                <a:spLocks/>
              </p:cNvSpPr>
              <p:nvPr/>
            </p:nvSpPr>
            <p:spPr bwMode="auto">
              <a:xfrm>
                <a:off x="3729" y="222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" name="Freeform 1835"/>
              <p:cNvSpPr>
                <a:spLocks/>
              </p:cNvSpPr>
              <p:nvPr/>
            </p:nvSpPr>
            <p:spPr bwMode="auto">
              <a:xfrm>
                <a:off x="3719" y="218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" name="Freeform 1836"/>
              <p:cNvSpPr>
                <a:spLocks/>
              </p:cNvSpPr>
              <p:nvPr/>
            </p:nvSpPr>
            <p:spPr bwMode="auto">
              <a:xfrm>
                <a:off x="3719" y="21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" name="Freeform 1837"/>
              <p:cNvSpPr>
                <a:spLocks/>
              </p:cNvSpPr>
              <p:nvPr/>
            </p:nvSpPr>
            <p:spPr bwMode="auto">
              <a:xfrm>
                <a:off x="3719" y="221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" name="Freeform 1838"/>
              <p:cNvSpPr>
                <a:spLocks/>
              </p:cNvSpPr>
              <p:nvPr/>
            </p:nvSpPr>
            <p:spPr bwMode="auto">
              <a:xfrm>
                <a:off x="3707" y="218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" name="Freeform 1839"/>
              <p:cNvSpPr>
                <a:spLocks/>
              </p:cNvSpPr>
              <p:nvPr/>
            </p:nvSpPr>
            <p:spPr bwMode="auto">
              <a:xfrm>
                <a:off x="3707" y="21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0" name="Freeform 1840"/>
              <p:cNvSpPr>
                <a:spLocks/>
              </p:cNvSpPr>
              <p:nvPr/>
            </p:nvSpPr>
            <p:spPr bwMode="auto">
              <a:xfrm>
                <a:off x="3707" y="221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1" name="Freeform 1841"/>
              <p:cNvSpPr>
                <a:spLocks/>
              </p:cNvSpPr>
              <p:nvPr/>
            </p:nvSpPr>
            <p:spPr bwMode="auto">
              <a:xfrm>
                <a:off x="3697" y="217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2" name="Freeform 1842"/>
              <p:cNvSpPr>
                <a:spLocks/>
              </p:cNvSpPr>
              <p:nvPr/>
            </p:nvSpPr>
            <p:spPr bwMode="auto">
              <a:xfrm>
                <a:off x="3697" y="217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3" name="Freeform 1843"/>
              <p:cNvSpPr>
                <a:spLocks/>
              </p:cNvSpPr>
              <p:nvPr/>
            </p:nvSpPr>
            <p:spPr bwMode="auto">
              <a:xfrm>
                <a:off x="3697" y="22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4" name="Freeform 1844"/>
              <p:cNvSpPr>
                <a:spLocks/>
              </p:cNvSpPr>
              <p:nvPr/>
            </p:nvSpPr>
            <p:spPr bwMode="auto">
              <a:xfrm>
                <a:off x="3687" y="216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5" name="Freeform 1845"/>
              <p:cNvSpPr>
                <a:spLocks/>
              </p:cNvSpPr>
              <p:nvPr/>
            </p:nvSpPr>
            <p:spPr bwMode="auto">
              <a:xfrm>
                <a:off x="3687" y="216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6" name="Freeform 1846"/>
              <p:cNvSpPr>
                <a:spLocks/>
              </p:cNvSpPr>
              <p:nvPr/>
            </p:nvSpPr>
            <p:spPr bwMode="auto">
              <a:xfrm>
                <a:off x="3687" y="219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7" name="Freeform 1847"/>
              <p:cNvSpPr>
                <a:spLocks/>
              </p:cNvSpPr>
              <p:nvPr/>
            </p:nvSpPr>
            <p:spPr bwMode="auto">
              <a:xfrm>
                <a:off x="3675" y="2163"/>
                <a:ext cx="8" cy="36"/>
              </a:xfrm>
              <a:custGeom>
                <a:avLst/>
                <a:gdLst>
                  <a:gd name="T0" fmla="*/ 0 w 8"/>
                  <a:gd name="T1" fmla="*/ 30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58" name="Rectangle 1848"/>
              <p:cNvSpPr>
                <a:spLocks noChangeArrowheads="1"/>
              </p:cNvSpPr>
              <p:nvPr/>
            </p:nvSpPr>
            <p:spPr bwMode="auto">
              <a:xfrm>
                <a:off x="3675" y="216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59" name="Freeform 1849"/>
              <p:cNvSpPr>
                <a:spLocks/>
              </p:cNvSpPr>
              <p:nvPr/>
            </p:nvSpPr>
            <p:spPr bwMode="auto">
              <a:xfrm>
                <a:off x="3675" y="2193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0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0" name="Freeform 1850"/>
              <p:cNvSpPr>
                <a:spLocks/>
              </p:cNvSpPr>
              <p:nvPr/>
            </p:nvSpPr>
            <p:spPr bwMode="auto">
              <a:xfrm>
                <a:off x="3665" y="2157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1" name="Rectangle 1851"/>
              <p:cNvSpPr>
                <a:spLocks noChangeArrowheads="1"/>
              </p:cNvSpPr>
              <p:nvPr/>
            </p:nvSpPr>
            <p:spPr bwMode="auto">
              <a:xfrm>
                <a:off x="3665" y="2157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62" name="Freeform 1852"/>
              <p:cNvSpPr>
                <a:spLocks/>
              </p:cNvSpPr>
              <p:nvPr/>
            </p:nvSpPr>
            <p:spPr bwMode="auto">
              <a:xfrm>
                <a:off x="3665" y="218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3" name="Freeform 1853"/>
              <p:cNvSpPr>
                <a:spLocks/>
              </p:cNvSpPr>
              <p:nvPr/>
            </p:nvSpPr>
            <p:spPr bwMode="auto">
              <a:xfrm>
                <a:off x="3503" y="2059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4" name="Freeform 1854"/>
              <p:cNvSpPr>
                <a:spLocks/>
              </p:cNvSpPr>
              <p:nvPr/>
            </p:nvSpPr>
            <p:spPr bwMode="auto">
              <a:xfrm>
                <a:off x="3517" y="2069"/>
                <a:ext cx="2" cy="10"/>
              </a:xfrm>
              <a:custGeom>
                <a:avLst/>
                <a:gdLst>
                  <a:gd name="T0" fmla="*/ 0 w 2"/>
                  <a:gd name="T1" fmla="*/ 2 h 10"/>
                  <a:gd name="T2" fmla="*/ 2 w 2"/>
                  <a:gd name="T3" fmla="*/ 0 h 10"/>
                  <a:gd name="T4" fmla="*/ 2 w 2"/>
                  <a:gd name="T5" fmla="*/ 10 h 10"/>
                  <a:gd name="T6" fmla="*/ 0 w 2"/>
                  <a:gd name="T7" fmla="*/ 10 h 10"/>
                  <a:gd name="T8" fmla="*/ 0 w 2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5" name="Freeform 1855"/>
              <p:cNvSpPr>
                <a:spLocks/>
              </p:cNvSpPr>
              <p:nvPr/>
            </p:nvSpPr>
            <p:spPr bwMode="auto">
              <a:xfrm>
                <a:off x="3501" y="2059"/>
                <a:ext cx="18" cy="12"/>
              </a:xfrm>
              <a:custGeom>
                <a:avLst/>
                <a:gdLst>
                  <a:gd name="T0" fmla="*/ 0 w 18"/>
                  <a:gd name="T1" fmla="*/ 2 h 12"/>
                  <a:gd name="T2" fmla="*/ 2 w 18"/>
                  <a:gd name="T3" fmla="*/ 0 h 12"/>
                  <a:gd name="T4" fmla="*/ 18 w 18"/>
                  <a:gd name="T5" fmla="*/ 10 h 12"/>
                  <a:gd name="T6" fmla="*/ 16 w 18"/>
                  <a:gd name="T7" fmla="*/ 12 h 12"/>
                  <a:gd name="T8" fmla="*/ 0 w 18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6" name="Freeform 1856"/>
              <p:cNvSpPr>
                <a:spLocks/>
              </p:cNvSpPr>
              <p:nvPr/>
            </p:nvSpPr>
            <p:spPr bwMode="auto">
              <a:xfrm>
                <a:off x="3501" y="2061"/>
                <a:ext cx="16" cy="18"/>
              </a:xfrm>
              <a:custGeom>
                <a:avLst/>
                <a:gdLst>
                  <a:gd name="T0" fmla="*/ 16 w 16"/>
                  <a:gd name="T1" fmla="*/ 10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1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7" name="Freeform 1857"/>
              <p:cNvSpPr>
                <a:spLocks/>
              </p:cNvSpPr>
              <p:nvPr/>
            </p:nvSpPr>
            <p:spPr bwMode="auto">
              <a:xfrm>
                <a:off x="3797" y="1965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8" name="Freeform 1858"/>
              <p:cNvSpPr>
                <a:spLocks/>
              </p:cNvSpPr>
              <p:nvPr/>
            </p:nvSpPr>
            <p:spPr bwMode="auto">
              <a:xfrm>
                <a:off x="3501" y="1793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9" name="Freeform 1859"/>
              <p:cNvSpPr>
                <a:spLocks/>
              </p:cNvSpPr>
              <p:nvPr/>
            </p:nvSpPr>
            <p:spPr bwMode="auto">
              <a:xfrm>
                <a:off x="3501" y="1991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4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0" name="Freeform 1860"/>
              <p:cNvSpPr>
                <a:spLocks/>
              </p:cNvSpPr>
              <p:nvPr/>
            </p:nvSpPr>
            <p:spPr bwMode="auto">
              <a:xfrm>
                <a:off x="3521" y="2011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1" name="Rectangle 1861"/>
              <p:cNvSpPr>
                <a:spLocks noChangeArrowheads="1"/>
              </p:cNvSpPr>
              <p:nvPr/>
            </p:nvSpPr>
            <p:spPr bwMode="auto">
              <a:xfrm>
                <a:off x="3521" y="2011"/>
                <a:ext cx="2" cy="1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72" name="Freeform 1862"/>
              <p:cNvSpPr>
                <a:spLocks/>
              </p:cNvSpPr>
              <p:nvPr/>
            </p:nvSpPr>
            <p:spPr bwMode="auto">
              <a:xfrm>
                <a:off x="3521" y="2025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0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3" name="Freeform 1863"/>
              <p:cNvSpPr>
                <a:spLocks/>
              </p:cNvSpPr>
              <p:nvPr/>
            </p:nvSpPr>
            <p:spPr bwMode="auto">
              <a:xfrm>
                <a:off x="3783" y="216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6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6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4" name="Freeform 1864"/>
              <p:cNvSpPr>
                <a:spLocks/>
              </p:cNvSpPr>
              <p:nvPr/>
            </p:nvSpPr>
            <p:spPr bwMode="auto">
              <a:xfrm>
                <a:off x="3783" y="216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5" name="Freeform 1865"/>
              <p:cNvSpPr>
                <a:spLocks/>
              </p:cNvSpPr>
              <p:nvPr/>
            </p:nvSpPr>
            <p:spPr bwMode="auto">
              <a:xfrm>
                <a:off x="3783" y="2193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6" name="Freeform 1866"/>
              <p:cNvSpPr>
                <a:spLocks/>
              </p:cNvSpPr>
              <p:nvPr/>
            </p:nvSpPr>
            <p:spPr bwMode="auto">
              <a:xfrm>
                <a:off x="3773" y="215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7" name="Freeform 1867"/>
              <p:cNvSpPr>
                <a:spLocks/>
              </p:cNvSpPr>
              <p:nvPr/>
            </p:nvSpPr>
            <p:spPr bwMode="auto">
              <a:xfrm>
                <a:off x="3773" y="215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8" name="Freeform 1868"/>
              <p:cNvSpPr>
                <a:spLocks/>
              </p:cNvSpPr>
              <p:nvPr/>
            </p:nvSpPr>
            <p:spPr bwMode="auto">
              <a:xfrm>
                <a:off x="3773" y="218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79" name="Freeform 1869"/>
              <p:cNvSpPr>
                <a:spLocks/>
              </p:cNvSpPr>
              <p:nvPr/>
            </p:nvSpPr>
            <p:spPr bwMode="auto">
              <a:xfrm>
                <a:off x="3761" y="214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0" name="Freeform 1870"/>
              <p:cNvSpPr>
                <a:spLocks/>
              </p:cNvSpPr>
              <p:nvPr/>
            </p:nvSpPr>
            <p:spPr bwMode="auto">
              <a:xfrm>
                <a:off x="3761" y="214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1" name="Freeform 1871"/>
              <p:cNvSpPr>
                <a:spLocks/>
              </p:cNvSpPr>
              <p:nvPr/>
            </p:nvSpPr>
            <p:spPr bwMode="auto">
              <a:xfrm>
                <a:off x="3761" y="217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2" name="Freeform 1872"/>
              <p:cNvSpPr>
                <a:spLocks/>
              </p:cNvSpPr>
              <p:nvPr/>
            </p:nvSpPr>
            <p:spPr bwMode="auto">
              <a:xfrm>
                <a:off x="3751" y="21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3" name="Freeform 1873"/>
              <p:cNvSpPr>
                <a:spLocks/>
              </p:cNvSpPr>
              <p:nvPr/>
            </p:nvSpPr>
            <p:spPr bwMode="auto">
              <a:xfrm>
                <a:off x="3751" y="21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4" name="Freeform 1874"/>
              <p:cNvSpPr>
                <a:spLocks/>
              </p:cNvSpPr>
              <p:nvPr/>
            </p:nvSpPr>
            <p:spPr bwMode="auto">
              <a:xfrm>
                <a:off x="3751" y="217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5" name="Freeform 1875"/>
              <p:cNvSpPr>
                <a:spLocks/>
              </p:cNvSpPr>
              <p:nvPr/>
            </p:nvSpPr>
            <p:spPr bwMode="auto">
              <a:xfrm>
                <a:off x="3741" y="213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6" name="Freeform 1876"/>
              <p:cNvSpPr>
                <a:spLocks/>
              </p:cNvSpPr>
              <p:nvPr/>
            </p:nvSpPr>
            <p:spPr bwMode="auto">
              <a:xfrm>
                <a:off x="3741" y="21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7" name="Freeform 1877"/>
              <p:cNvSpPr>
                <a:spLocks/>
              </p:cNvSpPr>
              <p:nvPr/>
            </p:nvSpPr>
            <p:spPr bwMode="auto">
              <a:xfrm>
                <a:off x="3741" y="2167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0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8" name="Freeform 1878"/>
              <p:cNvSpPr>
                <a:spLocks/>
              </p:cNvSpPr>
              <p:nvPr/>
            </p:nvSpPr>
            <p:spPr bwMode="auto">
              <a:xfrm>
                <a:off x="3729" y="2131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89" name="Freeform 1879"/>
              <p:cNvSpPr>
                <a:spLocks/>
              </p:cNvSpPr>
              <p:nvPr/>
            </p:nvSpPr>
            <p:spPr bwMode="auto">
              <a:xfrm>
                <a:off x="3729" y="21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0" name="Freeform 1880"/>
              <p:cNvSpPr>
                <a:spLocks/>
              </p:cNvSpPr>
              <p:nvPr/>
            </p:nvSpPr>
            <p:spPr bwMode="auto">
              <a:xfrm>
                <a:off x="3729" y="2161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1" name="Freeform 1881"/>
              <p:cNvSpPr>
                <a:spLocks/>
              </p:cNvSpPr>
              <p:nvPr/>
            </p:nvSpPr>
            <p:spPr bwMode="auto">
              <a:xfrm>
                <a:off x="3719" y="212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2" name="Freeform 1882"/>
              <p:cNvSpPr>
                <a:spLocks/>
              </p:cNvSpPr>
              <p:nvPr/>
            </p:nvSpPr>
            <p:spPr bwMode="auto">
              <a:xfrm>
                <a:off x="3719" y="212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3" name="Freeform 1883"/>
              <p:cNvSpPr>
                <a:spLocks/>
              </p:cNvSpPr>
              <p:nvPr/>
            </p:nvSpPr>
            <p:spPr bwMode="auto">
              <a:xfrm>
                <a:off x="3719" y="215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4" name="Freeform 1884"/>
              <p:cNvSpPr>
                <a:spLocks/>
              </p:cNvSpPr>
              <p:nvPr/>
            </p:nvSpPr>
            <p:spPr bwMode="auto">
              <a:xfrm>
                <a:off x="3707" y="2119"/>
                <a:ext cx="8" cy="36"/>
              </a:xfrm>
              <a:custGeom>
                <a:avLst/>
                <a:gdLst>
                  <a:gd name="T0" fmla="*/ 0 w 8"/>
                  <a:gd name="T1" fmla="*/ 30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5" name="Rectangle 1885"/>
              <p:cNvSpPr>
                <a:spLocks noChangeArrowheads="1"/>
              </p:cNvSpPr>
              <p:nvPr/>
            </p:nvSpPr>
            <p:spPr bwMode="auto">
              <a:xfrm>
                <a:off x="3707" y="211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96" name="Freeform 1886"/>
              <p:cNvSpPr>
                <a:spLocks/>
              </p:cNvSpPr>
              <p:nvPr/>
            </p:nvSpPr>
            <p:spPr bwMode="auto">
              <a:xfrm>
                <a:off x="3707" y="214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0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7" name="Freeform 1887"/>
              <p:cNvSpPr>
                <a:spLocks/>
              </p:cNvSpPr>
              <p:nvPr/>
            </p:nvSpPr>
            <p:spPr bwMode="auto">
              <a:xfrm>
                <a:off x="3697" y="2113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8" name="Rectangle 1888"/>
              <p:cNvSpPr>
                <a:spLocks noChangeArrowheads="1"/>
              </p:cNvSpPr>
              <p:nvPr/>
            </p:nvSpPr>
            <p:spPr bwMode="auto">
              <a:xfrm>
                <a:off x="3697" y="2113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199" name="Freeform 1889"/>
              <p:cNvSpPr>
                <a:spLocks/>
              </p:cNvSpPr>
              <p:nvPr/>
            </p:nvSpPr>
            <p:spPr bwMode="auto">
              <a:xfrm>
                <a:off x="3697" y="214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0" name="Freeform 1890"/>
              <p:cNvSpPr>
                <a:spLocks/>
              </p:cNvSpPr>
              <p:nvPr/>
            </p:nvSpPr>
            <p:spPr bwMode="auto">
              <a:xfrm>
                <a:off x="3687" y="2105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1" name="Freeform 1891"/>
              <p:cNvSpPr>
                <a:spLocks/>
              </p:cNvSpPr>
              <p:nvPr/>
            </p:nvSpPr>
            <p:spPr bwMode="auto">
              <a:xfrm>
                <a:off x="3687" y="210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2" name="Freeform 1892"/>
              <p:cNvSpPr>
                <a:spLocks/>
              </p:cNvSpPr>
              <p:nvPr/>
            </p:nvSpPr>
            <p:spPr bwMode="auto">
              <a:xfrm>
                <a:off x="3687" y="2137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3" name="Freeform 1893"/>
              <p:cNvSpPr>
                <a:spLocks/>
              </p:cNvSpPr>
              <p:nvPr/>
            </p:nvSpPr>
            <p:spPr bwMode="auto">
              <a:xfrm>
                <a:off x="3675" y="209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4" name="Freeform 1894"/>
              <p:cNvSpPr>
                <a:spLocks/>
              </p:cNvSpPr>
              <p:nvPr/>
            </p:nvSpPr>
            <p:spPr bwMode="auto">
              <a:xfrm>
                <a:off x="3675" y="20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5" name="Freeform 1895"/>
              <p:cNvSpPr>
                <a:spLocks/>
              </p:cNvSpPr>
              <p:nvPr/>
            </p:nvSpPr>
            <p:spPr bwMode="auto">
              <a:xfrm>
                <a:off x="3675" y="2131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6" name="Freeform 1896"/>
              <p:cNvSpPr>
                <a:spLocks/>
              </p:cNvSpPr>
              <p:nvPr/>
            </p:nvSpPr>
            <p:spPr bwMode="auto">
              <a:xfrm>
                <a:off x="3665" y="209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7" name="Freeform 1897"/>
              <p:cNvSpPr>
                <a:spLocks/>
              </p:cNvSpPr>
              <p:nvPr/>
            </p:nvSpPr>
            <p:spPr bwMode="auto">
              <a:xfrm>
                <a:off x="3665" y="20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8" name="Freeform 1898"/>
              <p:cNvSpPr>
                <a:spLocks/>
              </p:cNvSpPr>
              <p:nvPr/>
            </p:nvSpPr>
            <p:spPr bwMode="auto">
              <a:xfrm>
                <a:off x="3665" y="212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9" name="Freeform 1899"/>
              <p:cNvSpPr>
                <a:spLocks/>
              </p:cNvSpPr>
              <p:nvPr/>
            </p:nvSpPr>
            <p:spPr bwMode="auto">
              <a:xfrm>
                <a:off x="3503" y="1995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0" name="Freeform 1900"/>
              <p:cNvSpPr>
                <a:spLocks/>
              </p:cNvSpPr>
              <p:nvPr/>
            </p:nvSpPr>
            <p:spPr bwMode="auto">
              <a:xfrm>
                <a:off x="3517" y="2007"/>
                <a:ext cx="2" cy="10"/>
              </a:xfrm>
              <a:custGeom>
                <a:avLst/>
                <a:gdLst>
                  <a:gd name="T0" fmla="*/ 0 w 2"/>
                  <a:gd name="T1" fmla="*/ 0 h 10"/>
                  <a:gd name="T2" fmla="*/ 2 w 2"/>
                  <a:gd name="T3" fmla="*/ 0 h 10"/>
                  <a:gd name="T4" fmla="*/ 2 w 2"/>
                  <a:gd name="T5" fmla="*/ 8 h 10"/>
                  <a:gd name="T6" fmla="*/ 0 w 2"/>
                  <a:gd name="T7" fmla="*/ 10 h 10"/>
                  <a:gd name="T8" fmla="*/ 0 w 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1" name="Freeform 1901"/>
              <p:cNvSpPr>
                <a:spLocks/>
              </p:cNvSpPr>
              <p:nvPr/>
            </p:nvSpPr>
            <p:spPr bwMode="auto">
              <a:xfrm>
                <a:off x="3501" y="1997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10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2" name="Freeform 1902"/>
              <p:cNvSpPr>
                <a:spLocks/>
              </p:cNvSpPr>
              <p:nvPr/>
            </p:nvSpPr>
            <p:spPr bwMode="auto">
              <a:xfrm>
                <a:off x="3501" y="1999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10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3" name="Freeform 1903"/>
              <p:cNvSpPr>
                <a:spLocks/>
              </p:cNvSpPr>
              <p:nvPr/>
            </p:nvSpPr>
            <p:spPr bwMode="auto">
              <a:xfrm>
                <a:off x="3797" y="1903"/>
                <a:ext cx="340" cy="242"/>
              </a:xfrm>
              <a:custGeom>
                <a:avLst/>
                <a:gdLst>
                  <a:gd name="T0" fmla="*/ 0 w 340"/>
                  <a:gd name="T1" fmla="*/ 196 h 242"/>
                  <a:gd name="T2" fmla="*/ 340 w 340"/>
                  <a:gd name="T3" fmla="*/ 0 h 242"/>
                  <a:gd name="T4" fmla="*/ 340 w 340"/>
                  <a:gd name="T5" fmla="*/ 44 h 242"/>
                  <a:gd name="T6" fmla="*/ 0 w 340"/>
                  <a:gd name="T7" fmla="*/ 242 h 242"/>
                  <a:gd name="T8" fmla="*/ 0 w 340"/>
                  <a:gd name="T9" fmla="*/ 196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6"/>
                    </a:moveTo>
                    <a:lnTo>
                      <a:pt x="340" y="0"/>
                    </a:lnTo>
                    <a:lnTo>
                      <a:pt x="340" y="44"/>
                    </a:lnTo>
                    <a:lnTo>
                      <a:pt x="0" y="24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4" name="Freeform 1904"/>
              <p:cNvSpPr>
                <a:spLocks/>
              </p:cNvSpPr>
              <p:nvPr/>
            </p:nvSpPr>
            <p:spPr bwMode="auto">
              <a:xfrm>
                <a:off x="3501" y="1731"/>
                <a:ext cx="636" cy="368"/>
              </a:xfrm>
              <a:custGeom>
                <a:avLst/>
                <a:gdLst>
                  <a:gd name="T0" fmla="*/ 0 w 636"/>
                  <a:gd name="T1" fmla="*/ 196 h 368"/>
                  <a:gd name="T2" fmla="*/ 338 w 636"/>
                  <a:gd name="T3" fmla="*/ 0 h 368"/>
                  <a:gd name="T4" fmla="*/ 636 w 636"/>
                  <a:gd name="T5" fmla="*/ 172 h 368"/>
                  <a:gd name="T6" fmla="*/ 296 w 636"/>
                  <a:gd name="T7" fmla="*/ 368 h 368"/>
                  <a:gd name="T8" fmla="*/ 0 w 636"/>
                  <a:gd name="T9" fmla="*/ 196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68"/>
                  <a:gd name="T17" fmla="*/ 636 w 63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68">
                    <a:moveTo>
                      <a:pt x="0" y="196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6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5" name="Freeform 1905"/>
              <p:cNvSpPr>
                <a:spLocks/>
              </p:cNvSpPr>
              <p:nvPr/>
            </p:nvSpPr>
            <p:spPr bwMode="auto">
              <a:xfrm>
                <a:off x="3501" y="1927"/>
                <a:ext cx="296" cy="218"/>
              </a:xfrm>
              <a:custGeom>
                <a:avLst/>
                <a:gdLst>
                  <a:gd name="T0" fmla="*/ 296 w 296"/>
                  <a:gd name="T1" fmla="*/ 172 h 218"/>
                  <a:gd name="T2" fmla="*/ 296 w 296"/>
                  <a:gd name="T3" fmla="*/ 218 h 218"/>
                  <a:gd name="T4" fmla="*/ 0 w 296"/>
                  <a:gd name="T5" fmla="*/ 46 h 218"/>
                  <a:gd name="T6" fmla="*/ 0 w 296"/>
                  <a:gd name="T7" fmla="*/ 0 h 218"/>
                  <a:gd name="T8" fmla="*/ 296 w 296"/>
                  <a:gd name="T9" fmla="*/ 172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8"/>
                  <a:gd name="T17" fmla="*/ 296 w 296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8">
                    <a:moveTo>
                      <a:pt x="296" y="172"/>
                    </a:moveTo>
                    <a:lnTo>
                      <a:pt x="296" y="218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6" name="Freeform 1906"/>
              <p:cNvSpPr>
                <a:spLocks/>
              </p:cNvSpPr>
              <p:nvPr/>
            </p:nvSpPr>
            <p:spPr bwMode="auto">
              <a:xfrm>
                <a:off x="3521" y="1949"/>
                <a:ext cx="100" cy="72"/>
              </a:xfrm>
              <a:custGeom>
                <a:avLst/>
                <a:gdLst>
                  <a:gd name="T0" fmla="*/ 0 w 100"/>
                  <a:gd name="T1" fmla="*/ 14 h 72"/>
                  <a:gd name="T2" fmla="*/ 0 w 100"/>
                  <a:gd name="T3" fmla="*/ 0 h 72"/>
                  <a:gd name="T4" fmla="*/ 100 w 100"/>
                  <a:gd name="T5" fmla="*/ 56 h 72"/>
                  <a:gd name="T6" fmla="*/ 100 w 100"/>
                  <a:gd name="T7" fmla="*/ 72 h 72"/>
                  <a:gd name="T8" fmla="*/ 0 w 100"/>
                  <a:gd name="T9" fmla="*/ 1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4"/>
                    </a:moveTo>
                    <a:lnTo>
                      <a:pt x="0" y="0"/>
                    </a:lnTo>
                    <a:lnTo>
                      <a:pt x="100" y="56"/>
                    </a:lnTo>
                    <a:lnTo>
                      <a:pt x="100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7" name="Freeform 1907"/>
              <p:cNvSpPr>
                <a:spLocks/>
              </p:cNvSpPr>
              <p:nvPr/>
            </p:nvSpPr>
            <p:spPr bwMode="auto">
              <a:xfrm>
                <a:off x="3521" y="1949"/>
                <a:ext cx="2" cy="14"/>
              </a:xfrm>
              <a:custGeom>
                <a:avLst/>
                <a:gdLst>
                  <a:gd name="T0" fmla="*/ 0 w 2"/>
                  <a:gd name="T1" fmla="*/ 14 h 14"/>
                  <a:gd name="T2" fmla="*/ 2 w 2"/>
                  <a:gd name="T3" fmla="*/ 12 h 14"/>
                  <a:gd name="T4" fmla="*/ 2 w 2"/>
                  <a:gd name="T5" fmla="*/ 0 h 14"/>
                  <a:gd name="T6" fmla="*/ 0 w 2"/>
                  <a:gd name="T7" fmla="*/ 0 h 14"/>
                  <a:gd name="T8" fmla="*/ 0 w 2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4"/>
                  <a:gd name="T17" fmla="*/ 2 w 2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4">
                    <a:moveTo>
                      <a:pt x="0" y="14"/>
                    </a:moveTo>
                    <a:lnTo>
                      <a:pt x="2" y="1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8" name="Freeform 1908"/>
              <p:cNvSpPr>
                <a:spLocks/>
              </p:cNvSpPr>
              <p:nvPr/>
            </p:nvSpPr>
            <p:spPr bwMode="auto">
              <a:xfrm>
                <a:off x="3521" y="1961"/>
                <a:ext cx="100" cy="60"/>
              </a:xfrm>
              <a:custGeom>
                <a:avLst/>
                <a:gdLst>
                  <a:gd name="T0" fmla="*/ 100 w 100"/>
                  <a:gd name="T1" fmla="*/ 60 h 60"/>
                  <a:gd name="T2" fmla="*/ 100 w 100"/>
                  <a:gd name="T3" fmla="*/ 56 h 60"/>
                  <a:gd name="T4" fmla="*/ 2 w 100"/>
                  <a:gd name="T5" fmla="*/ 0 h 60"/>
                  <a:gd name="T6" fmla="*/ 0 w 100"/>
                  <a:gd name="T7" fmla="*/ 2 h 60"/>
                  <a:gd name="T8" fmla="*/ 100 w 100"/>
                  <a:gd name="T9" fmla="*/ 60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60"/>
                  <a:gd name="T17" fmla="*/ 100 w 100"/>
                  <a:gd name="T18" fmla="*/ 60 h 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60">
                    <a:moveTo>
                      <a:pt x="100" y="60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60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19" name="Freeform 1909"/>
              <p:cNvSpPr>
                <a:spLocks/>
              </p:cNvSpPr>
              <p:nvPr/>
            </p:nvSpPr>
            <p:spPr bwMode="auto">
              <a:xfrm>
                <a:off x="3783" y="2099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0" name="Freeform 1910"/>
              <p:cNvSpPr>
                <a:spLocks/>
              </p:cNvSpPr>
              <p:nvPr/>
            </p:nvSpPr>
            <p:spPr bwMode="auto">
              <a:xfrm>
                <a:off x="3783" y="20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1" name="Freeform 1911"/>
              <p:cNvSpPr>
                <a:spLocks/>
              </p:cNvSpPr>
              <p:nvPr/>
            </p:nvSpPr>
            <p:spPr bwMode="auto">
              <a:xfrm>
                <a:off x="3783" y="2129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2" name="Freeform 1912"/>
              <p:cNvSpPr>
                <a:spLocks/>
              </p:cNvSpPr>
              <p:nvPr/>
            </p:nvSpPr>
            <p:spPr bwMode="auto">
              <a:xfrm>
                <a:off x="3773" y="209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3" name="Freeform 1913"/>
              <p:cNvSpPr>
                <a:spLocks/>
              </p:cNvSpPr>
              <p:nvPr/>
            </p:nvSpPr>
            <p:spPr bwMode="auto">
              <a:xfrm>
                <a:off x="3773" y="20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4" name="Freeform 1914"/>
              <p:cNvSpPr>
                <a:spLocks/>
              </p:cNvSpPr>
              <p:nvPr/>
            </p:nvSpPr>
            <p:spPr bwMode="auto">
              <a:xfrm>
                <a:off x="3773" y="212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5" name="Freeform 1915"/>
              <p:cNvSpPr>
                <a:spLocks/>
              </p:cNvSpPr>
              <p:nvPr/>
            </p:nvSpPr>
            <p:spPr bwMode="auto">
              <a:xfrm>
                <a:off x="3761" y="208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6" name="Freeform 1916"/>
              <p:cNvSpPr>
                <a:spLocks/>
              </p:cNvSpPr>
              <p:nvPr/>
            </p:nvSpPr>
            <p:spPr bwMode="auto">
              <a:xfrm>
                <a:off x="3761" y="208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7" name="Freeform 1917"/>
              <p:cNvSpPr>
                <a:spLocks/>
              </p:cNvSpPr>
              <p:nvPr/>
            </p:nvSpPr>
            <p:spPr bwMode="auto">
              <a:xfrm>
                <a:off x="3761" y="211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8" name="Freeform 1918"/>
              <p:cNvSpPr>
                <a:spLocks/>
              </p:cNvSpPr>
              <p:nvPr/>
            </p:nvSpPr>
            <p:spPr bwMode="auto">
              <a:xfrm>
                <a:off x="3751" y="208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9" name="Freeform 1919"/>
              <p:cNvSpPr>
                <a:spLocks/>
              </p:cNvSpPr>
              <p:nvPr/>
            </p:nvSpPr>
            <p:spPr bwMode="auto">
              <a:xfrm>
                <a:off x="3751" y="208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0" name="Freeform 1920"/>
              <p:cNvSpPr>
                <a:spLocks/>
              </p:cNvSpPr>
              <p:nvPr/>
            </p:nvSpPr>
            <p:spPr bwMode="auto">
              <a:xfrm>
                <a:off x="3751" y="211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1" name="Freeform 1921"/>
              <p:cNvSpPr>
                <a:spLocks/>
              </p:cNvSpPr>
              <p:nvPr/>
            </p:nvSpPr>
            <p:spPr bwMode="auto">
              <a:xfrm>
                <a:off x="3741" y="2075"/>
                <a:ext cx="6" cy="36"/>
              </a:xfrm>
              <a:custGeom>
                <a:avLst/>
                <a:gdLst>
                  <a:gd name="T0" fmla="*/ 0 w 6"/>
                  <a:gd name="T1" fmla="*/ 30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2" name="Freeform 1922"/>
              <p:cNvSpPr>
                <a:spLocks/>
              </p:cNvSpPr>
              <p:nvPr/>
            </p:nvSpPr>
            <p:spPr bwMode="auto">
              <a:xfrm>
                <a:off x="3741" y="2075"/>
                <a:ext cx="2" cy="30"/>
              </a:xfrm>
              <a:custGeom>
                <a:avLst/>
                <a:gdLst>
                  <a:gd name="T0" fmla="*/ 0 w 2"/>
                  <a:gd name="T1" fmla="*/ 30 h 30"/>
                  <a:gd name="T2" fmla="*/ 0 w 2"/>
                  <a:gd name="T3" fmla="*/ 30 h 30"/>
                  <a:gd name="T4" fmla="*/ 2 w 2"/>
                  <a:gd name="T5" fmla="*/ 0 h 30"/>
                  <a:gd name="T6" fmla="*/ 0 w 2"/>
                  <a:gd name="T7" fmla="*/ 0 h 30"/>
                  <a:gd name="T8" fmla="*/ 0 w 2"/>
                  <a:gd name="T9" fmla="*/ 3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0"/>
                  <a:gd name="T17" fmla="*/ 2 w 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0">
                    <a:moveTo>
                      <a:pt x="0" y="30"/>
                    </a:moveTo>
                    <a:lnTo>
                      <a:pt x="0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3" name="Freeform 1923"/>
              <p:cNvSpPr>
                <a:spLocks/>
              </p:cNvSpPr>
              <p:nvPr/>
            </p:nvSpPr>
            <p:spPr bwMode="auto">
              <a:xfrm>
                <a:off x="3741" y="2105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2 h 6"/>
                  <a:gd name="T4" fmla="*/ 0 w 6"/>
                  <a:gd name="T5" fmla="*/ 0 h 6"/>
                  <a:gd name="T6" fmla="*/ 0 w 6"/>
                  <a:gd name="T7" fmla="*/ 0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4" name="Freeform 1924"/>
              <p:cNvSpPr>
                <a:spLocks/>
              </p:cNvSpPr>
              <p:nvPr/>
            </p:nvSpPr>
            <p:spPr bwMode="auto">
              <a:xfrm>
                <a:off x="3729" y="2069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5" name="Rectangle 1925"/>
              <p:cNvSpPr>
                <a:spLocks noChangeArrowheads="1"/>
              </p:cNvSpPr>
              <p:nvPr/>
            </p:nvSpPr>
            <p:spPr bwMode="auto">
              <a:xfrm>
                <a:off x="3729" y="2069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236" name="Freeform 1926"/>
              <p:cNvSpPr>
                <a:spLocks/>
              </p:cNvSpPr>
              <p:nvPr/>
            </p:nvSpPr>
            <p:spPr bwMode="auto">
              <a:xfrm>
                <a:off x="3729" y="2099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7" name="Freeform 1927"/>
              <p:cNvSpPr>
                <a:spLocks/>
              </p:cNvSpPr>
              <p:nvPr/>
            </p:nvSpPr>
            <p:spPr bwMode="auto">
              <a:xfrm>
                <a:off x="3719" y="206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6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8" name="Freeform 1928"/>
              <p:cNvSpPr>
                <a:spLocks/>
              </p:cNvSpPr>
              <p:nvPr/>
            </p:nvSpPr>
            <p:spPr bwMode="auto">
              <a:xfrm>
                <a:off x="3719" y="206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39" name="Freeform 1929"/>
              <p:cNvSpPr>
                <a:spLocks/>
              </p:cNvSpPr>
              <p:nvPr/>
            </p:nvSpPr>
            <p:spPr bwMode="auto">
              <a:xfrm>
                <a:off x="3719" y="209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0" name="Freeform 1930"/>
              <p:cNvSpPr>
                <a:spLocks/>
              </p:cNvSpPr>
              <p:nvPr/>
            </p:nvSpPr>
            <p:spPr bwMode="auto">
              <a:xfrm>
                <a:off x="3707" y="205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1" name="Freeform 1931"/>
              <p:cNvSpPr>
                <a:spLocks/>
              </p:cNvSpPr>
              <p:nvPr/>
            </p:nvSpPr>
            <p:spPr bwMode="auto">
              <a:xfrm>
                <a:off x="3707" y="205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2" name="Freeform 1932"/>
              <p:cNvSpPr>
                <a:spLocks/>
              </p:cNvSpPr>
              <p:nvPr/>
            </p:nvSpPr>
            <p:spPr bwMode="auto">
              <a:xfrm>
                <a:off x="3707" y="2087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3" name="Freeform 1933"/>
              <p:cNvSpPr>
                <a:spLocks/>
              </p:cNvSpPr>
              <p:nvPr/>
            </p:nvSpPr>
            <p:spPr bwMode="auto">
              <a:xfrm>
                <a:off x="3697" y="204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4" name="Freeform 1934"/>
              <p:cNvSpPr>
                <a:spLocks/>
              </p:cNvSpPr>
              <p:nvPr/>
            </p:nvSpPr>
            <p:spPr bwMode="auto">
              <a:xfrm>
                <a:off x="3697" y="204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5" name="Freeform 1935"/>
              <p:cNvSpPr>
                <a:spLocks/>
              </p:cNvSpPr>
              <p:nvPr/>
            </p:nvSpPr>
            <p:spPr bwMode="auto">
              <a:xfrm>
                <a:off x="3697" y="207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6" name="Freeform 1936"/>
              <p:cNvSpPr>
                <a:spLocks/>
              </p:cNvSpPr>
              <p:nvPr/>
            </p:nvSpPr>
            <p:spPr bwMode="auto">
              <a:xfrm>
                <a:off x="3687" y="2043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7" name="Freeform 1937"/>
              <p:cNvSpPr>
                <a:spLocks/>
              </p:cNvSpPr>
              <p:nvPr/>
            </p:nvSpPr>
            <p:spPr bwMode="auto">
              <a:xfrm>
                <a:off x="3687" y="204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" name="Freeform 1938"/>
              <p:cNvSpPr>
                <a:spLocks/>
              </p:cNvSpPr>
              <p:nvPr/>
            </p:nvSpPr>
            <p:spPr bwMode="auto">
              <a:xfrm>
                <a:off x="3687" y="2073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9" name="Freeform 1939"/>
              <p:cNvSpPr>
                <a:spLocks/>
              </p:cNvSpPr>
              <p:nvPr/>
            </p:nvSpPr>
            <p:spPr bwMode="auto">
              <a:xfrm>
                <a:off x="3675" y="20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" name="Freeform 1940"/>
              <p:cNvSpPr>
                <a:spLocks/>
              </p:cNvSpPr>
              <p:nvPr/>
            </p:nvSpPr>
            <p:spPr bwMode="auto">
              <a:xfrm>
                <a:off x="3675" y="20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" name="Freeform 1941"/>
              <p:cNvSpPr>
                <a:spLocks/>
              </p:cNvSpPr>
              <p:nvPr/>
            </p:nvSpPr>
            <p:spPr bwMode="auto">
              <a:xfrm>
                <a:off x="3675" y="206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" name="Freeform 1942"/>
              <p:cNvSpPr>
                <a:spLocks/>
              </p:cNvSpPr>
              <p:nvPr/>
            </p:nvSpPr>
            <p:spPr bwMode="auto">
              <a:xfrm>
                <a:off x="3665" y="203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3" name="Freeform 1943"/>
              <p:cNvSpPr>
                <a:spLocks/>
              </p:cNvSpPr>
              <p:nvPr/>
            </p:nvSpPr>
            <p:spPr bwMode="auto">
              <a:xfrm>
                <a:off x="3665" y="203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4" name="Freeform 1944"/>
              <p:cNvSpPr>
                <a:spLocks/>
              </p:cNvSpPr>
              <p:nvPr/>
            </p:nvSpPr>
            <p:spPr bwMode="auto">
              <a:xfrm>
                <a:off x="3665" y="2061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5" name="Freeform 1945"/>
              <p:cNvSpPr>
                <a:spLocks/>
              </p:cNvSpPr>
              <p:nvPr/>
            </p:nvSpPr>
            <p:spPr bwMode="auto">
              <a:xfrm>
                <a:off x="3503" y="1933"/>
                <a:ext cx="16" cy="22"/>
              </a:xfrm>
              <a:custGeom>
                <a:avLst/>
                <a:gdLst>
                  <a:gd name="T0" fmla="*/ 16 w 16"/>
                  <a:gd name="T1" fmla="*/ 10 h 22"/>
                  <a:gd name="T2" fmla="*/ 16 w 16"/>
                  <a:gd name="T3" fmla="*/ 22 h 22"/>
                  <a:gd name="T4" fmla="*/ 0 w 16"/>
                  <a:gd name="T5" fmla="*/ 12 h 22"/>
                  <a:gd name="T6" fmla="*/ 0 w 16"/>
                  <a:gd name="T7" fmla="*/ 0 h 22"/>
                  <a:gd name="T8" fmla="*/ 16 w 16"/>
                  <a:gd name="T9" fmla="*/ 1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6" name="Freeform 1946"/>
              <p:cNvSpPr>
                <a:spLocks/>
              </p:cNvSpPr>
              <p:nvPr/>
            </p:nvSpPr>
            <p:spPr bwMode="auto">
              <a:xfrm>
                <a:off x="3517" y="1943"/>
                <a:ext cx="2" cy="12"/>
              </a:xfrm>
              <a:custGeom>
                <a:avLst/>
                <a:gdLst>
                  <a:gd name="T0" fmla="*/ 0 w 2"/>
                  <a:gd name="T1" fmla="*/ 2 h 12"/>
                  <a:gd name="T2" fmla="*/ 2 w 2"/>
                  <a:gd name="T3" fmla="*/ 0 h 12"/>
                  <a:gd name="T4" fmla="*/ 2 w 2"/>
                  <a:gd name="T5" fmla="*/ 10 h 12"/>
                  <a:gd name="T6" fmla="*/ 0 w 2"/>
                  <a:gd name="T7" fmla="*/ 12 h 12"/>
                  <a:gd name="T8" fmla="*/ 0 w 2"/>
                  <a:gd name="T9" fmla="*/ 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7" name="Freeform 1947"/>
              <p:cNvSpPr>
                <a:spLocks/>
              </p:cNvSpPr>
              <p:nvPr/>
            </p:nvSpPr>
            <p:spPr bwMode="auto">
              <a:xfrm>
                <a:off x="3501" y="1935"/>
                <a:ext cx="18" cy="10"/>
              </a:xfrm>
              <a:custGeom>
                <a:avLst/>
                <a:gdLst>
                  <a:gd name="T0" fmla="*/ 0 w 18"/>
                  <a:gd name="T1" fmla="*/ 2 h 10"/>
                  <a:gd name="T2" fmla="*/ 2 w 18"/>
                  <a:gd name="T3" fmla="*/ 0 h 10"/>
                  <a:gd name="T4" fmla="*/ 18 w 18"/>
                  <a:gd name="T5" fmla="*/ 8 h 10"/>
                  <a:gd name="T6" fmla="*/ 16 w 18"/>
                  <a:gd name="T7" fmla="*/ 10 h 10"/>
                  <a:gd name="T8" fmla="*/ 0 w 18"/>
                  <a:gd name="T9" fmla="*/ 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0"/>
                  <a:gd name="T17" fmla="*/ 18 w 1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0">
                    <a:moveTo>
                      <a:pt x="0" y="2"/>
                    </a:moveTo>
                    <a:lnTo>
                      <a:pt x="2" y="0"/>
                    </a:lnTo>
                    <a:lnTo>
                      <a:pt x="18" y="8"/>
                    </a:lnTo>
                    <a:lnTo>
                      <a:pt x="16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8" name="Freeform 1948"/>
              <p:cNvSpPr>
                <a:spLocks/>
              </p:cNvSpPr>
              <p:nvPr/>
            </p:nvSpPr>
            <p:spPr bwMode="auto">
              <a:xfrm>
                <a:off x="3501" y="1937"/>
                <a:ext cx="16" cy="18"/>
              </a:xfrm>
              <a:custGeom>
                <a:avLst/>
                <a:gdLst>
                  <a:gd name="T0" fmla="*/ 16 w 16"/>
                  <a:gd name="T1" fmla="*/ 8 h 18"/>
                  <a:gd name="T2" fmla="*/ 16 w 16"/>
                  <a:gd name="T3" fmla="*/ 18 h 18"/>
                  <a:gd name="T4" fmla="*/ 0 w 16"/>
                  <a:gd name="T5" fmla="*/ 8 h 18"/>
                  <a:gd name="T6" fmla="*/ 0 w 16"/>
                  <a:gd name="T7" fmla="*/ 0 h 18"/>
                  <a:gd name="T8" fmla="*/ 16 w 16"/>
                  <a:gd name="T9" fmla="*/ 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8"/>
                    </a:moveTo>
                    <a:lnTo>
                      <a:pt x="16" y="1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9" name="Freeform 1949"/>
              <p:cNvSpPr>
                <a:spLocks/>
              </p:cNvSpPr>
              <p:nvPr/>
            </p:nvSpPr>
            <p:spPr bwMode="auto">
              <a:xfrm>
                <a:off x="3797" y="1839"/>
                <a:ext cx="340" cy="242"/>
              </a:xfrm>
              <a:custGeom>
                <a:avLst/>
                <a:gdLst>
                  <a:gd name="T0" fmla="*/ 0 w 340"/>
                  <a:gd name="T1" fmla="*/ 198 h 242"/>
                  <a:gd name="T2" fmla="*/ 340 w 340"/>
                  <a:gd name="T3" fmla="*/ 0 h 242"/>
                  <a:gd name="T4" fmla="*/ 340 w 340"/>
                  <a:gd name="T5" fmla="*/ 46 h 242"/>
                  <a:gd name="T6" fmla="*/ 0 w 340"/>
                  <a:gd name="T7" fmla="*/ 242 h 242"/>
                  <a:gd name="T8" fmla="*/ 0 w 340"/>
                  <a:gd name="T9" fmla="*/ 198 h 2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"/>
                  <a:gd name="T16" fmla="*/ 0 h 242"/>
                  <a:gd name="T17" fmla="*/ 340 w 340"/>
                  <a:gd name="T18" fmla="*/ 242 h 2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" h="242">
                    <a:moveTo>
                      <a:pt x="0" y="198"/>
                    </a:moveTo>
                    <a:lnTo>
                      <a:pt x="340" y="0"/>
                    </a:lnTo>
                    <a:lnTo>
                      <a:pt x="340" y="46"/>
                    </a:lnTo>
                    <a:lnTo>
                      <a:pt x="0" y="242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0" name="Freeform 1950"/>
              <p:cNvSpPr>
                <a:spLocks/>
              </p:cNvSpPr>
              <p:nvPr/>
            </p:nvSpPr>
            <p:spPr bwMode="auto">
              <a:xfrm>
                <a:off x="3501" y="1667"/>
                <a:ext cx="636" cy="370"/>
              </a:xfrm>
              <a:custGeom>
                <a:avLst/>
                <a:gdLst>
                  <a:gd name="T0" fmla="*/ 0 w 636"/>
                  <a:gd name="T1" fmla="*/ 198 h 370"/>
                  <a:gd name="T2" fmla="*/ 338 w 636"/>
                  <a:gd name="T3" fmla="*/ 0 h 370"/>
                  <a:gd name="T4" fmla="*/ 636 w 636"/>
                  <a:gd name="T5" fmla="*/ 172 h 370"/>
                  <a:gd name="T6" fmla="*/ 296 w 636"/>
                  <a:gd name="T7" fmla="*/ 370 h 370"/>
                  <a:gd name="T8" fmla="*/ 0 w 636"/>
                  <a:gd name="T9" fmla="*/ 198 h 3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6"/>
                  <a:gd name="T16" fmla="*/ 0 h 370"/>
                  <a:gd name="T17" fmla="*/ 636 w 636"/>
                  <a:gd name="T18" fmla="*/ 370 h 3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6" h="370">
                    <a:moveTo>
                      <a:pt x="0" y="198"/>
                    </a:moveTo>
                    <a:lnTo>
                      <a:pt x="338" y="0"/>
                    </a:lnTo>
                    <a:lnTo>
                      <a:pt x="636" y="172"/>
                    </a:lnTo>
                    <a:lnTo>
                      <a:pt x="296" y="370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1" name="Freeform 1951"/>
              <p:cNvSpPr>
                <a:spLocks/>
              </p:cNvSpPr>
              <p:nvPr/>
            </p:nvSpPr>
            <p:spPr bwMode="auto">
              <a:xfrm>
                <a:off x="3501" y="1865"/>
                <a:ext cx="296" cy="216"/>
              </a:xfrm>
              <a:custGeom>
                <a:avLst/>
                <a:gdLst>
                  <a:gd name="T0" fmla="*/ 296 w 296"/>
                  <a:gd name="T1" fmla="*/ 172 h 216"/>
                  <a:gd name="T2" fmla="*/ 296 w 296"/>
                  <a:gd name="T3" fmla="*/ 216 h 216"/>
                  <a:gd name="T4" fmla="*/ 0 w 296"/>
                  <a:gd name="T5" fmla="*/ 46 h 216"/>
                  <a:gd name="T6" fmla="*/ 0 w 296"/>
                  <a:gd name="T7" fmla="*/ 0 h 216"/>
                  <a:gd name="T8" fmla="*/ 296 w 296"/>
                  <a:gd name="T9" fmla="*/ 172 h 2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16"/>
                  <a:gd name="T17" fmla="*/ 296 w 296"/>
                  <a:gd name="T18" fmla="*/ 216 h 2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16">
                    <a:moveTo>
                      <a:pt x="296" y="172"/>
                    </a:moveTo>
                    <a:lnTo>
                      <a:pt x="296" y="21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296" y="17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2" name="Freeform 1952"/>
              <p:cNvSpPr>
                <a:spLocks/>
              </p:cNvSpPr>
              <p:nvPr/>
            </p:nvSpPr>
            <p:spPr bwMode="auto">
              <a:xfrm>
                <a:off x="3521" y="1885"/>
                <a:ext cx="100" cy="72"/>
              </a:xfrm>
              <a:custGeom>
                <a:avLst/>
                <a:gdLst>
                  <a:gd name="T0" fmla="*/ 0 w 100"/>
                  <a:gd name="T1" fmla="*/ 16 h 72"/>
                  <a:gd name="T2" fmla="*/ 0 w 100"/>
                  <a:gd name="T3" fmla="*/ 0 h 72"/>
                  <a:gd name="T4" fmla="*/ 100 w 100"/>
                  <a:gd name="T5" fmla="*/ 58 h 72"/>
                  <a:gd name="T6" fmla="*/ 100 w 100"/>
                  <a:gd name="T7" fmla="*/ 72 h 72"/>
                  <a:gd name="T8" fmla="*/ 0 w 100"/>
                  <a:gd name="T9" fmla="*/ 16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72"/>
                  <a:gd name="T17" fmla="*/ 100 w 100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72">
                    <a:moveTo>
                      <a:pt x="0" y="16"/>
                    </a:moveTo>
                    <a:lnTo>
                      <a:pt x="0" y="0"/>
                    </a:lnTo>
                    <a:lnTo>
                      <a:pt x="100" y="58"/>
                    </a:lnTo>
                    <a:lnTo>
                      <a:pt x="100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3" name="Freeform 1953"/>
              <p:cNvSpPr>
                <a:spLocks/>
              </p:cNvSpPr>
              <p:nvPr/>
            </p:nvSpPr>
            <p:spPr bwMode="auto">
              <a:xfrm>
                <a:off x="3521" y="1885"/>
                <a:ext cx="2" cy="16"/>
              </a:xfrm>
              <a:custGeom>
                <a:avLst/>
                <a:gdLst>
                  <a:gd name="T0" fmla="*/ 0 w 2"/>
                  <a:gd name="T1" fmla="*/ 16 h 16"/>
                  <a:gd name="T2" fmla="*/ 2 w 2"/>
                  <a:gd name="T3" fmla="*/ 14 h 16"/>
                  <a:gd name="T4" fmla="*/ 2 w 2"/>
                  <a:gd name="T5" fmla="*/ 2 h 16"/>
                  <a:gd name="T6" fmla="*/ 0 w 2"/>
                  <a:gd name="T7" fmla="*/ 0 h 16"/>
                  <a:gd name="T8" fmla="*/ 0 w 2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6"/>
                  <a:gd name="T17" fmla="*/ 2 w 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6">
                    <a:moveTo>
                      <a:pt x="0" y="16"/>
                    </a:moveTo>
                    <a:lnTo>
                      <a:pt x="2" y="1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4" name="Freeform 1954"/>
              <p:cNvSpPr>
                <a:spLocks/>
              </p:cNvSpPr>
              <p:nvPr/>
            </p:nvSpPr>
            <p:spPr bwMode="auto">
              <a:xfrm>
                <a:off x="3521" y="1899"/>
                <a:ext cx="100" cy="58"/>
              </a:xfrm>
              <a:custGeom>
                <a:avLst/>
                <a:gdLst>
                  <a:gd name="T0" fmla="*/ 100 w 100"/>
                  <a:gd name="T1" fmla="*/ 58 h 58"/>
                  <a:gd name="T2" fmla="*/ 100 w 100"/>
                  <a:gd name="T3" fmla="*/ 56 h 58"/>
                  <a:gd name="T4" fmla="*/ 2 w 100"/>
                  <a:gd name="T5" fmla="*/ 0 h 58"/>
                  <a:gd name="T6" fmla="*/ 0 w 100"/>
                  <a:gd name="T7" fmla="*/ 2 h 58"/>
                  <a:gd name="T8" fmla="*/ 100 w 100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58"/>
                  <a:gd name="T17" fmla="*/ 100 w 100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58">
                    <a:moveTo>
                      <a:pt x="100" y="58"/>
                    </a:moveTo>
                    <a:lnTo>
                      <a:pt x="100" y="5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00" y="5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5" name="Freeform 1955"/>
              <p:cNvSpPr>
                <a:spLocks/>
              </p:cNvSpPr>
              <p:nvPr/>
            </p:nvSpPr>
            <p:spPr bwMode="auto">
              <a:xfrm>
                <a:off x="3783" y="2037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6" name="Freeform 1956"/>
              <p:cNvSpPr>
                <a:spLocks/>
              </p:cNvSpPr>
              <p:nvPr/>
            </p:nvSpPr>
            <p:spPr bwMode="auto">
              <a:xfrm>
                <a:off x="3783" y="203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0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7" name="Freeform 1957"/>
              <p:cNvSpPr>
                <a:spLocks/>
              </p:cNvSpPr>
              <p:nvPr/>
            </p:nvSpPr>
            <p:spPr bwMode="auto">
              <a:xfrm>
                <a:off x="3783" y="2067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2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8" name="Freeform 1958"/>
              <p:cNvSpPr>
                <a:spLocks/>
              </p:cNvSpPr>
              <p:nvPr/>
            </p:nvSpPr>
            <p:spPr bwMode="auto">
              <a:xfrm>
                <a:off x="3773" y="2031"/>
                <a:ext cx="6" cy="34"/>
              </a:xfrm>
              <a:custGeom>
                <a:avLst/>
                <a:gdLst>
                  <a:gd name="T0" fmla="*/ 0 w 6"/>
                  <a:gd name="T1" fmla="*/ 30 h 34"/>
                  <a:gd name="T2" fmla="*/ 0 w 6"/>
                  <a:gd name="T3" fmla="*/ 0 h 34"/>
                  <a:gd name="T4" fmla="*/ 6 w 6"/>
                  <a:gd name="T5" fmla="*/ 4 h 34"/>
                  <a:gd name="T6" fmla="*/ 6 w 6"/>
                  <a:gd name="T7" fmla="*/ 34 h 34"/>
                  <a:gd name="T8" fmla="*/ 0 w 6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69" name="Rectangle 1959"/>
              <p:cNvSpPr>
                <a:spLocks noChangeArrowheads="1"/>
              </p:cNvSpPr>
              <p:nvPr/>
            </p:nvSpPr>
            <p:spPr bwMode="auto">
              <a:xfrm>
                <a:off x="3773" y="2031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270" name="Freeform 1960"/>
              <p:cNvSpPr>
                <a:spLocks/>
              </p:cNvSpPr>
              <p:nvPr/>
            </p:nvSpPr>
            <p:spPr bwMode="auto">
              <a:xfrm>
                <a:off x="3773" y="2061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1" name="Freeform 1961"/>
              <p:cNvSpPr>
                <a:spLocks/>
              </p:cNvSpPr>
              <p:nvPr/>
            </p:nvSpPr>
            <p:spPr bwMode="auto">
              <a:xfrm>
                <a:off x="3761" y="2025"/>
                <a:ext cx="8" cy="34"/>
              </a:xfrm>
              <a:custGeom>
                <a:avLst/>
                <a:gdLst>
                  <a:gd name="T0" fmla="*/ 0 w 8"/>
                  <a:gd name="T1" fmla="*/ 30 h 34"/>
                  <a:gd name="T2" fmla="*/ 0 w 8"/>
                  <a:gd name="T3" fmla="*/ 0 h 34"/>
                  <a:gd name="T4" fmla="*/ 8 w 8"/>
                  <a:gd name="T5" fmla="*/ 4 h 34"/>
                  <a:gd name="T6" fmla="*/ 8 w 8"/>
                  <a:gd name="T7" fmla="*/ 34 h 34"/>
                  <a:gd name="T8" fmla="*/ 0 w 8"/>
                  <a:gd name="T9" fmla="*/ 3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2" name="Rectangle 1962"/>
              <p:cNvSpPr>
                <a:spLocks noChangeArrowheads="1"/>
              </p:cNvSpPr>
              <p:nvPr/>
            </p:nvSpPr>
            <p:spPr bwMode="auto">
              <a:xfrm>
                <a:off x="3761" y="2025"/>
                <a:ext cx="2" cy="3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7273" name="Freeform 1963"/>
              <p:cNvSpPr>
                <a:spLocks/>
              </p:cNvSpPr>
              <p:nvPr/>
            </p:nvSpPr>
            <p:spPr bwMode="auto">
              <a:xfrm>
                <a:off x="3761" y="205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2 h 4"/>
                  <a:gd name="T4" fmla="*/ 2 w 8"/>
                  <a:gd name="T5" fmla="*/ 0 h 4"/>
                  <a:gd name="T6" fmla="*/ 0 w 8"/>
                  <a:gd name="T7" fmla="*/ 0 h 4"/>
                  <a:gd name="T8" fmla="*/ 8 w 8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4" name="Freeform 1964"/>
              <p:cNvSpPr>
                <a:spLocks/>
              </p:cNvSpPr>
              <p:nvPr/>
            </p:nvSpPr>
            <p:spPr bwMode="auto">
              <a:xfrm>
                <a:off x="3751" y="2017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5" name="Freeform 1965"/>
              <p:cNvSpPr>
                <a:spLocks/>
              </p:cNvSpPr>
              <p:nvPr/>
            </p:nvSpPr>
            <p:spPr bwMode="auto">
              <a:xfrm>
                <a:off x="3751" y="2017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6" name="Freeform 1966"/>
              <p:cNvSpPr>
                <a:spLocks/>
              </p:cNvSpPr>
              <p:nvPr/>
            </p:nvSpPr>
            <p:spPr bwMode="auto">
              <a:xfrm>
                <a:off x="3751" y="2049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2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7" name="Freeform 1967"/>
              <p:cNvSpPr>
                <a:spLocks/>
              </p:cNvSpPr>
              <p:nvPr/>
            </p:nvSpPr>
            <p:spPr bwMode="auto">
              <a:xfrm>
                <a:off x="3741" y="2011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8" name="Freeform 1968"/>
              <p:cNvSpPr>
                <a:spLocks/>
              </p:cNvSpPr>
              <p:nvPr/>
            </p:nvSpPr>
            <p:spPr bwMode="auto">
              <a:xfrm>
                <a:off x="3741" y="2011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0 w 2"/>
                  <a:gd name="T3" fmla="*/ 32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79" name="Freeform 1969"/>
              <p:cNvSpPr>
                <a:spLocks/>
              </p:cNvSpPr>
              <p:nvPr/>
            </p:nvSpPr>
            <p:spPr bwMode="auto">
              <a:xfrm>
                <a:off x="3741" y="2043"/>
                <a:ext cx="6" cy="4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0 h 4"/>
                  <a:gd name="T8" fmla="*/ 6 w 6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0" name="Freeform 1970"/>
              <p:cNvSpPr>
                <a:spLocks/>
              </p:cNvSpPr>
              <p:nvPr/>
            </p:nvSpPr>
            <p:spPr bwMode="auto">
              <a:xfrm>
                <a:off x="3729" y="2005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1" name="Freeform 1971"/>
              <p:cNvSpPr>
                <a:spLocks/>
              </p:cNvSpPr>
              <p:nvPr/>
            </p:nvSpPr>
            <p:spPr bwMode="auto">
              <a:xfrm>
                <a:off x="3729" y="2005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2" name="Freeform 1972"/>
              <p:cNvSpPr>
                <a:spLocks/>
              </p:cNvSpPr>
              <p:nvPr/>
            </p:nvSpPr>
            <p:spPr bwMode="auto">
              <a:xfrm>
                <a:off x="3729" y="2035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8 w 8"/>
                  <a:gd name="T3" fmla="*/ 4 h 6"/>
                  <a:gd name="T4" fmla="*/ 2 w 8"/>
                  <a:gd name="T5" fmla="*/ 0 h 6"/>
                  <a:gd name="T6" fmla="*/ 0 w 8"/>
                  <a:gd name="T7" fmla="*/ 2 h 6"/>
                  <a:gd name="T8" fmla="*/ 8 w 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3" name="Freeform 1973"/>
              <p:cNvSpPr>
                <a:spLocks/>
              </p:cNvSpPr>
              <p:nvPr/>
            </p:nvSpPr>
            <p:spPr bwMode="auto">
              <a:xfrm>
                <a:off x="3719" y="1999"/>
                <a:ext cx="6" cy="36"/>
              </a:xfrm>
              <a:custGeom>
                <a:avLst/>
                <a:gdLst>
                  <a:gd name="T0" fmla="*/ 0 w 6"/>
                  <a:gd name="T1" fmla="*/ 32 h 36"/>
                  <a:gd name="T2" fmla="*/ 0 w 6"/>
                  <a:gd name="T3" fmla="*/ 0 h 36"/>
                  <a:gd name="T4" fmla="*/ 6 w 6"/>
                  <a:gd name="T5" fmla="*/ 4 h 36"/>
                  <a:gd name="T6" fmla="*/ 6 w 6"/>
                  <a:gd name="T7" fmla="*/ 36 h 36"/>
                  <a:gd name="T8" fmla="*/ 0 w 6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4" name="Freeform 1974"/>
              <p:cNvSpPr>
                <a:spLocks/>
              </p:cNvSpPr>
              <p:nvPr/>
            </p:nvSpPr>
            <p:spPr bwMode="auto">
              <a:xfrm>
                <a:off x="3719" y="1999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5" name="Freeform 1975"/>
              <p:cNvSpPr>
                <a:spLocks/>
              </p:cNvSpPr>
              <p:nvPr/>
            </p:nvSpPr>
            <p:spPr bwMode="auto">
              <a:xfrm>
                <a:off x="3719" y="2029"/>
                <a:ext cx="6" cy="6"/>
              </a:xfrm>
              <a:custGeom>
                <a:avLst/>
                <a:gdLst>
                  <a:gd name="T0" fmla="*/ 6 w 6"/>
                  <a:gd name="T1" fmla="*/ 6 h 6"/>
                  <a:gd name="T2" fmla="*/ 6 w 6"/>
                  <a:gd name="T3" fmla="*/ 4 h 6"/>
                  <a:gd name="T4" fmla="*/ 2 w 6"/>
                  <a:gd name="T5" fmla="*/ 0 h 6"/>
                  <a:gd name="T6" fmla="*/ 0 w 6"/>
                  <a:gd name="T7" fmla="*/ 2 h 6"/>
                  <a:gd name="T8" fmla="*/ 6 w 6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6" name="Freeform 1976"/>
              <p:cNvSpPr>
                <a:spLocks/>
              </p:cNvSpPr>
              <p:nvPr/>
            </p:nvSpPr>
            <p:spPr bwMode="auto">
              <a:xfrm>
                <a:off x="3707" y="1993"/>
                <a:ext cx="8" cy="36"/>
              </a:xfrm>
              <a:custGeom>
                <a:avLst/>
                <a:gdLst>
                  <a:gd name="T0" fmla="*/ 0 w 8"/>
                  <a:gd name="T1" fmla="*/ 32 h 36"/>
                  <a:gd name="T2" fmla="*/ 0 w 8"/>
                  <a:gd name="T3" fmla="*/ 0 h 36"/>
                  <a:gd name="T4" fmla="*/ 8 w 8"/>
                  <a:gd name="T5" fmla="*/ 4 h 36"/>
                  <a:gd name="T6" fmla="*/ 8 w 8"/>
                  <a:gd name="T7" fmla="*/ 36 h 36"/>
                  <a:gd name="T8" fmla="*/ 0 w 8"/>
                  <a:gd name="T9" fmla="*/ 3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6"/>
                  <a:gd name="T17" fmla="*/ 8 w 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6">
                    <a:moveTo>
                      <a:pt x="0" y="32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87" name="Freeform 1977"/>
              <p:cNvSpPr>
                <a:spLocks/>
              </p:cNvSpPr>
              <p:nvPr/>
            </p:nvSpPr>
            <p:spPr bwMode="auto">
              <a:xfrm>
                <a:off x="3707" y="1993"/>
                <a:ext cx="2" cy="32"/>
              </a:xfrm>
              <a:custGeom>
                <a:avLst/>
                <a:gdLst>
                  <a:gd name="T0" fmla="*/ 0 w 2"/>
                  <a:gd name="T1" fmla="*/ 32 h 32"/>
                  <a:gd name="T2" fmla="*/ 2 w 2"/>
                  <a:gd name="T3" fmla="*/ 30 h 32"/>
                  <a:gd name="T4" fmla="*/ 2 w 2"/>
                  <a:gd name="T5" fmla="*/ 2 h 32"/>
                  <a:gd name="T6" fmla="*/ 0 w 2"/>
                  <a:gd name="T7" fmla="*/ 0 h 32"/>
                  <a:gd name="T8" fmla="*/ 0 w 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061" name="Freeform 1751"/>
            <p:cNvSpPr>
              <a:spLocks/>
            </p:cNvSpPr>
            <p:nvPr/>
          </p:nvSpPr>
          <p:spPr bwMode="auto">
            <a:xfrm>
              <a:off x="5884917" y="3211541"/>
              <a:ext cx="12700" cy="9525"/>
            </a:xfrm>
            <a:custGeom>
              <a:avLst/>
              <a:gdLst>
                <a:gd name="T0" fmla="*/ 20161250 w 8"/>
                <a:gd name="T1" fmla="*/ 15120938 h 6"/>
                <a:gd name="T2" fmla="*/ 20161250 w 8"/>
                <a:gd name="T3" fmla="*/ 10080625 h 6"/>
                <a:gd name="T4" fmla="*/ 5040313 w 8"/>
                <a:gd name="T5" fmla="*/ 0 h 6"/>
                <a:gd name="T6" fmla="*/ 0 w 8"/>
                <a:gd name="T7" fmla="*/ 5040313 h 6"/>
                <a:gd name="T8" fmla="*/ 20161250 w 8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6"/>
                <a:gd name="T17" fmla="*/ 8 w 8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6">
                  <a:moveTo>
                    <a:pt x="8" y="6"/>
                  </a:moveTo>
                  <a:lnTo>
                    <a:pt x="8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2" name="Freeform 1752"/>
            <p:cNvSpPr>
              <a:spLocks/>
            </p:cNvSpPr>
            <p:nvPr/>
          </p:nvSpPr>
          <p:spPr bwMode="auto">
            <a:xfrm>
              <a:off x="5869042" y="3154391"/>
              <a:ext cx="9525" cy="57151"/>
            </a:xfrm>
            <a:custGeom>
              <a:avLst/>
              <a:gdLst>
                <a:gd name="T0" fmla="*/ 0 w 6"/>
                <a:gd name="T1" fmla="*/ 80647999 h 36"/>
                <a:gd name="T2" fmla="*/ 0 w 6"/>
                <a:gd name="T3" fmla="*/ 0 h 36"/>
                <a:gd name="T4" fmla="*/ 15120938 w 6"/>
                <a:gd name="T5" fmla="*/ 10080801 h 36"/>
                <a:gd name="T6" fmla="*/ 15120938 w 6"/>
                <a:gd name="T7" fmla="*/ 90728800 h 36"/>
                <a:gd name="T8" fmla="*/ 0 w 6"/>
                <a:gd name="T9" fmla="*/ 8064799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6"/>
                <a:gd name="T17" fmla="*/ 6 w 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6">
                  <a:moveTo>
                    <a:pt x="0" y="3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3" name="Freeform 1753"/>
            <p:cNvSpPr>
              <a:spLocks/>
            </p:cNvSpPr>
            <p:nvPr/>
          </p:nvSpPr>
          <p:spPr bwMode="auto">
            <a:xfrm>
              <a:off x="5869042" y="3154391"/>
              <a:ext cx="3175" cy="50801"/>
            </a:xfrm>
            <a:custGeom>
              <a:avLst/>
              <a:gdLst>
                <a:gd name="T0" fmla="*/ 0 w 2"/>
                <a:gd name="T1" fmla="*/ 80648175 h 32"/>
                <a:gd name="T2" fmla="*/ 5040313 w 2"/>
                <a:gd name="T3" fmla="*/ 75607763 h 32"/>
                <a:gd name="T4" fmla="*/ 5040313 w 2"/>
                <a:gd name="T5" fmla="*/ 0 h 32"/>
                <a:gd name="T6" fmla="*/ 0 w 2"/>
                <a:gd name="T7" fmla="*/ 0 h 32"/>
                <a:gd name="T8" fmla="*/ 0 w 2"/>
                <a:gd name="T9" fmla="*/ 8064817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32"/>
                <a:gd name="T17" fmla="*/ 2 w 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32">
                  <a:moveTo>
                    <a:pt x="0" y="32"/>
                  </a:moveTo>
                  <a:lnTo>
                    <a:pt x="2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4" name="Freeform 1754"/>
            <p:cNvSpPr>
              <a:spLocks/>
            </p:cNvSpPr>
            <p:nvPr/>
          </p:nvSpPr>
          <p:spPr bwMode="auto">
            <a:xfrm>
              <a:off x="5869042" y="3202016"/>
              <a:ext cx="9525" cy="9525"/>
            </a:xfrm>
            <a:custGeom>
              <a:avLst/>
              <a:gdLst>
                <a:gd name="T0" fmla="*/ 15120938 w 6"/>
                <a:gd name="T1" fmla="*/ 15120938 h 6"/>
                <a:gd name="T2" fmla="*/ 15120938 w 6"/>
                <a:gd name="T3" fmla="*/ 10080625 h 6"/>
                <a:gd name="T4" fmla="*/ 5040313 w 6"/>
                <a:gd name="T5" fmla="*/ 0 h 6"/>
                <a:gd name="T6" fmla="*/ 0 w 6"/>
                <a:gd name="T7" fmla="*/ 5040313 h 6"/>
                <a:gd name="T8" fmla="*/ 15120938 w 6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6" y="6"/>
                  </a:moveTo>
                  <a:lnTo>
                    <a:pt x="6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5" name="Freeform 1755"/>
            <p:cNvSpPr>
              <a:spLocks/>
            </p:cNvSpPr>
            <p:nvPr/>
          </p:nvSpPr>
          <p:spPr bwMode="auto">
            <a:xfrm>
              <a:off x="5853167" y="3144866"/>
              <a:ext cx="9525" cy="57151"/>
            </a:xfrm>
            <a:custGeom>
              <a:avLst/>
              <a:gdLst>
                <a:gd name="T0" fmla="*/ 0 w 6"/>
                <a:gd name="T1" fmla="*/ 80647999 h 36"/>
                <a:gd name="T2" fmla="*/ 0 w 6"/>
                <a:gd name="T3" fmla="*/ 0 h 36"/>
                <a:gd name="T4" fmla="*/ 15120938 w 6"/>
                <a:gd name="T5" fmla="*/ 10080801 h 36"/>
                <a:gd name="T6" fmla="*/ 15120938 w 6"/>
                <a:gd name="T7" fmla="*/ 90728800 h 36"/>
                <a:gd name="T8" fmla="*/ 0 w 6"/>
                <a:gd name="T9" fmla="*/ 8064799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6"/>
                <a:gd name="T17" fmla="*/ 6 w 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6">
                  <a:moveTo>
                    <a:pt x="0" y="3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6" name="Freeform 1756"/>
            <p:cNvSpPr>
              <a:spLocks/>
            </p:cNvSpPr>
            <p:nvPr/>
          </p:nvSpPr>
          <p:spPr bwMode="auto">
            <a:xfrm>
              <a:off x="5853167" y="3144866"/>
              <a:ext cx="3175" cy="50801"/>
            </a:xfrm>
            <a:custGeom>
              <a:avLst/>
              <a:gdLst>
                <a:gd name="T0" fmla="*/ 0 w 2"/>
                <a:gd name="T1" fmla="*/ 80648175 h 32"/>
                <a:gd name="T2" fmla="*/ 5040313 w 2"/>
                <a:gd name="T3" fmla="*/ 75607763 h 32"/>
                <a:gd name="T4" fmla="*/ 5040313 w 2"/>
                <a:gd name="T5" fmla="*/ 0 h 32"/>
                <a:gd name="T6" fmla="*/ 0 w 2"/>
                <a:gd name="T7" fmla="*/ 0 h 32"/>
                <a:gd name="T8" fmla="*/ 0 w 2"/>
                <a:gd name="T9" fmla="*/ 8064817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32"/>
                <a:gd name="T17" fmla="*/ 2 w 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32">
                  <a:moveTo>
                    <a:pt x="0" y="32"/>
                  </a:moveTo>
                  <a:lnTo>
                    <a:pt x="2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7" name="Freeform 1757"/>
            <p:cNvSpPr>
              <a:spLocks/>
            </p:cNvSpPr>
            <p:nvPr/>
          </p:nvSpPr>
          <p:spPr bwMode="auto">
            <a:xfrm>
              <a:off x="5853167" y="3192492"/>
              <a:ext cx="9525" cy="9525"/>
            </a:xfrm>
            <a:custGeom>
              <a:avLst/>
              <a:gdLst>
                <a:gd name="T0" fmla="*/ 15120938 w 6"/>
                <a:gd name="T1" fmla="*/ 15120938 h 6"/>
                <a:gd name="T2" fmla="*/ 15120938 w 6"/>
                <a:gd name="T3" fmla="*/ 5040313 h 6"/>
                <a:gd name="T4" fmla="*/ 5040313 w 6"/>
                <a:gd name="T5" fmla="*/ 0 h 6"/>
                <a:gd name="T6" fmla="*/ 0 w 6"/>
                <a:gd name="T7" fmla="*/ 5040313 h 6"/>
                <a:gd name="T8" fmla="*/ 15120938 w 6"/>
                <a:gd name="T9" fmla="*/ 15120938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6" y="6"/>
                  </a:moveTo>
                  <a:lnTo>
                    <a:pt x="6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8" name="Freeform 1758"/>
            <p:cNvSpPr>
              <a:spLocks/>
            </p:cNvSpPr>
            <p:nvPr/>
          </p:nvSpPr>
          <p:spPr bwMode="auto">
            <a:xfrm>
              <a:off x="5834116" y="3135341"/>
              <a:ext cx="12700" cy="53975"/>
            </a:xfrm>
            <a:custGeom>
              <a:avLst/>
              <a:gdLst>
                <a:gd name="T0" fmla="*/ 0 w 8"/>
                <a:gd name="T1" fmla="*/ 75604688 h 34"/>
                <a:gd name="T2" fmla="*/ 0 w 8"/>
                <a:gd name="T3" fmla="*/ 0 h 34"/>
                <a:gd name="T4" fmla="*/ 20161250 w 8"/>
                <a:gd name="T5" fmla="*/ 10080625 h 34"/>
                <a:gd name="T6" fmla="*/ 20161250 w 8"/>
                <a:gd name="T7" fmla="*/ 85685313 h 34"/>
                <a:gd name="T8" fmla="*/ 0 w 8"/>
                <a:gd name="T9" fmla="*/ 7560468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4"/>
                <a:gd name="T17" fmla="*/ 8 w 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4">
                  <a:moveTo>
                    <a:pt x="0" y="30"/>
                  </a:moveTo>
                  <a:lnTo>
                    <a:pt x="0" y="0"/>
                  </a:lnTo>
                  <a:lnTo>
                    <a:pt x="8" y="4"/>
                  </a:lnTo>
                  <a:lnTo>
                    <a:pt x="8" y="3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9" name="Rectangle 1759"/>
            <p:cNvSpPr>
              <a:spLocks noChangeArrowheads="1"/>
            </p:cNvSpPr>
            <p:nvPr/>
          </p:nvSpPr>
          <p:spPr bwMode="auto">
            <a:xfrm>
              <a:off x="5834116" y="3135341"/>
              <a:ext cx="3175" cy="4762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070" name="Freeform 1760"/>
            <p:cNvSpPr>
              <a:spLocks/>
            </p:cNvSpPr>
            <p:nvPr/>
          </p:nvSpPr>
          <p:spPr bwMode="auto">
            <a:xfrm>
              <a:off x="5834116" y="3182966"/>
              <a:ext cx="12700" cy="6350"/>
            </a:xfrm>
            <a:custGeom>
              <a:avLst/>
              <a:gdLst>
                <a:gd name="T0" fmla="*/ 20161250 w 8"/>
                <a:gd name="T1" fmla="*/ 10080625 h 4"/>
                <a:gd name="T2" fmla="*/ 20161250 w 8"/>
                <a:gd name="T3" fmla="*/ 5040313 h 4"/>
                <a:gd name="T4" fmla="*/ 5040313 w 8"/>
                <a:gd name="T5" fmla="*/ 0 h 4"/>
                <a:gd name="T6" fmla="*/ 0 w 8"/>
                <a:gd name="T7" fmla="*/ 0 h 4"/>
                <a:gd name="T8" fmla="*/ 20161250 w 8"/>
                <a:gd name="T9" fmla="*/ 1008062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4"/>
                <a:gd name="T17" fmla="*/ 8 w 8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4">
                  <a:moveTo>
                    <a:pt x="8" y="4"/>
                  </a:move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1" name="Freeform 1761"/>
            <p:cNvSpPr>
              <a:spLocks/>
            </p:cNvSpPr>
            <p:nvPr/>
          </p:nvSpPr>
          <p:spPr bwMode="auto">
            <a:xfrm>
              <a:off x="5818241" y="3125815"/>
              <a:ext cx="9525" cy="53975"/>
            </a:xfrm>
            <a:custGeom>
              <a:avLst/>
              <a:gdLst>
                <a:gd name="T0" fmla="*/ 0 w 6"/>
                <a:gd name="T1" fmla="*/ 75604688 h 34"/>
                <a:gd name="T2" fmla="*/ 0 w 6"/>
                <a:gd name="T3" fmla="*/ 0 h 34"/>
                <a:gd name="T4" fmla="*/ 15120938 w 6"/>
                <a:gd name="T5" fmla="*/ 10080625 h 34"/>
                <a:gd name="T6" fmla="*/ 15120938 w 6"/>
                <a:gd name="T7" fmla="*/ 85685313 h 34"/>
                <a:gd name="T8" fmla="*/ 0 w 6"/>
                <a:gd name="T9" fmla="*/ 7560468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4"/>
                <a:gd name="T17" fmla="*/ 6 w 6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4">
                  <a:moveTo>
                    <a:pt x="0" y="3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3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2" name="Rectangle 1762"/>
            <p:cNvSpPr>
              <a:spLocks noChangeArrowheads="1"/>
            </p:cNvSpPr>
            <p:nvPr/>
          </p:nvSpPr>
          <p:spPr bwMode="auto">
            <a:xfrm>
              <a:off x="5818241" y="3125815"/>
              <a:ext cx="3175" cy="4762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57073" name="Freeform 1763"/>
            <p:cNvSpPr>
              <a:spLocks/>
            </p:cNvSpPr>
            <p:nvPr/>
          </p:nvSpPr>
          <p:spPr bwMode="auto">
            <a:xfrm>
              <a:off x="5818241" y="3173441"/>
              <a:ext cx="9525" cy="6350"/>
            </a:xfrm>
            <a:custGeom>
              <a:avLst/>
              <a:gdLst>
                <a:gd name="T0" fmla="*/ 15120938 w 6"/>
                <a:gd name="T1" fmla="*/ 10080625 h 4"/>
                <a:gd name="T2" fmla="*/ 15120938 w 6"/>
                <a:gd name="T3" fmla="*/ 5040313 h 4"/>
                <a:gd name="T4" fmla="*/ 5040313 w 6"/>
                <a:gd name="T5" fmla="*/ 0 h 4"/>
                <a:gd name="T6" fmla="*/ 0 w 6"/>
                <a:gd name="T7" fmla="*/ 0 h 4"/>
                <a:gd name="T8" fmla="*/ 15120938 w 6"/>
                <a:gd name="T9" fmla="*/ 1008062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4"/>
                <a:gd name="T17" fmla="*/ 6 w 6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4">
                  <a:moveTo>
                    <a:pt x="6" y="4"/>
                  </a:move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4" name="Freeform 1764"/>
            <p:cNvSpPr>
              <a:spLocks/>
            </p:cNvSpPr>
            <p:nvPr/>
          </p:nvSpPr>
          <p:spPr bwMode="auto">
            <a:xfrm>
              <a:off x="5561064" y="2970239"/>
              <a:ext cx="25400" cy="34926"/>
            </a:xfrm>
            <a:custGeom>
              <a:avLst/>
              <a:gdLst>
                <a:gd name="T0" fmla="*/ 40322500 w 16"/>
                <a:gd name="T1" fmla="*/ 25202284 h 22"/>
                <a:gd name="T2" fmla="*/ 40322500 w 16"/>
                <a:gd name="T3" fmla="*/ 55446613 h 22"/>
                <a:gd name="T4" fmla="*/ 0 w 16"/>
                <a:gd name="T5" fmla="*/ 30244328 h 22"/>
                <a:gd name="T6" fmla="*/ 0 w 16"/>
                <a:gd name="T7" fmla="*/ 0 h 22"/>
                <a:gd name="T8" fmla="*/ 40322500 w 16"/>
                <a:gd name="T9" fmla="*/ 2520228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22"/>
                <a:gd name="T17" fmla="*/ 16 w 16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22">
                  <a:moveTo>
                    <a:pt x="16" y="10"/>
                  </a:moveTo>
                  <a:lnTo>
                    <a:pt x="16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5" name="Freeform 1765"/>
            <p:cNvSpPr>
              <a:spLocks/>
            </p:cNvSpPr>
            <p:nvPr/>
          </p:nvSpPr>
          <p:spPr bwMode="auto">
            <a:xfrm>
              <a:off x="5583289" y="2986114"/>
              <a:ext cx="3175" cy="15875"/>
            </a:xfrm>
            <a:custGeom>
              <a:avLst/>
              <a:gdLst>
                <a:gd name="T0" fmla="*/ 0 w 2"/>
                <a:gd name="T1" fmla="*/ 5040313 h 10"/>
                <a:gd name="T2" fmla="*/ 5040313 w 2"/>
                <a:gd name="T3" fmla="*/ 0 h 10"/>
                <a:gd name="T4" fmla="*/ 5040313 w 2"/>
                <a:gd name="T5" fmla="*/ 25201563 h 10"/>
                <a:gd name="T6" fmla="*/ 0 w 2"/>
                <a:gd name="T7" fmla="*/ 25201563 h 10"/>
                <a:gd name="T8" fmla="*/ 0 w 2"/>
                <a:gd name="T9" fmla="*/ 504031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0"/>
                <a:gd name="T17" fmla="*/ 2 w 2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0">
                  <a:moveTo>
                    <a:pt x="0" y="2"/>
                  </a:moveTo>
                  <a:lnTo>
                    <a:pt x="2" y="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25A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6" name="Freeform 1766"/>
            <p:cNvSpPr>
              <a:spLocks/>
            </p:cNvSpPr>
            <p:nvPr/>
          </p:nvSpPr>
          <p:spPr bwMode="auto">
            <a:xfrm>
              <a:off x="5557889" y="2970239"/>
              <a:ext cx="28575" cy="19051"/>
            </a:xfrm>
            <a:custGeom>
              <a:avLst/>
              <a:gdLst>
                <a:gd name="T0" fmla="*/ 0 w 18"/>
                <a:gd name="T1" fmla="*/ 5040577 h 12"/>
                <a:gd name="T2" fmla="*/ 5040313 w 18"/>
                <a:gd name="T3" fmla="*/ 0 h 12"/>
                <a:gd name="T4" fmla="*/ 45362813 w 18"/>
                <a:gd name="T5" fmla="*/ 25204473 h 12"/>
                <a:gd name="T6" fmla="*/ 40322500 w 18"/>
                <a:gd name="T7" fmla="*/ 30245050 h 12"/>
                <a:gd name="T8" fmla="*/ 0 w 18"/>
                <a:gd name="T9" fmla="*/ 504057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2"/>
                <a:gd name="T17" fmla="*/ 18 w 18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2">
                  <a:moveTo>
                    <a:pt x="0" y="2"/>
                  </a:moveTo>
                  <a:lnTo>
                    <a:pt x="2" y="0"/>
                  </a:lnTo>
                  <a:lnTo>
                    <a:pt x="18" y="10"/>
                  </a:lnTo>
                  <a:lnTo>
                    <a:pt x="16" y="1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7" name="Freeform 1767"/>
            <p:cNvSpPr>
              <a:spLocks/>
            </p:cNvSpPr>
            <p:nvPr/>
          </p:nvSpPr>
          <p:spPr bwMode="auto">
            <a:xfrm>
              <a:off x="5557889" y="2973415"/>
              <a:ext cx="25400" cy="28575"/>
            </a:xfrm>
            <a:custGeom>
              <a:avLst/>
              <a:gdLst>
                <a:gd name="T0" fmla="*/ 40322500 w 16"/>
                <a:gd name="T1" fmla="*/ 25201563 h 18"/>
                <a:gd name="T2" fmla="*/ 40322500 w 16"/>
                <a:gd name="T3" fmla="*/ 45362813 h 18"/>
                <a:gd name="T4" fmla="*/ 0 w 16"/>
                <a:gd name="T5" fmla="*/ 25201563 h 18"/>
                <a:gd name="T6" fmla="*/ 0 w 16"/>
                <a:gd name="T7" fmla="*/ 0 h 18"/>
                <a:gd name="T8" fmla="*/ 40322500 w 16"/>
                <a:gd name="T9" fmla="*/ 25201563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8"/>
                <a:gd name="T17" fmla="*/ 16 w 16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8">
                  <a:moveTo>
                    <a:pt x="16" y="10"/>
                  </a:moveTo>
                  <a:lnTo>
                    <a:pt x="16" y="18"/>
                  </a:lnTo>
                  <a:lnTo>
                    <a:pt x="0" y="10"/>
                  </a:lnTo>
                  <a:lnTo>
                    <a:pt x="0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8" name="Freeform 1768"/>
            <p:cNvSpPr>
              <a:spLocks/>
            </p:cNvSpPr>
            <p:nvPr/>
          </p:nvSpPr>
          <p:spPr bwMode="auto">
            <a:xfrm>
              <a:off x="6002393" y="2757512"/>
              <a:ext cx="587381" cy="1479564"/>
            </a:xfrm>
            <a:custGeom>
              <a:avLst/>
              <a:gdLst>
                <a:gd name="T0" fmla="*/ 0 w 370"/>
                <a:gd name="T1" fmla="*/ 544363663 h 932"/>
                <a:gd name="T2" fmla="*/ 932476863 w 370"/>
                <a:gd name="T3" fmla="*/ 0 h 932"/>
                <a:gd name="T4" fmla="*/ 932476863 w 370"/>
                <a:gd name="T5" fmla="*/ 1804466412 h 932"/>
                <a:gd name="T6" fmla="*/ 0 w 370"/>
                <a:gd name="T7" fmla="*/ 2147483647 h 932"/>
                <a:gd name="T8" fmla="*/ 0 w 370"/>
                <a:gd name="T9" fmla="*/ 544363663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0"/>
                <a:gd name="T16" fmla="*/ 0 h 932"/>
                <a:gd name="T17" fmla="*/ 370 w 370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0" h="932">
                  <a:moveTo>
                    <a:pt x="0" y="216"/>
                  </a:moveTo>
                  <a:lnTo>
                    <a:pt x="370" y="0"/>
                  </a:lnTo>
                  <a:lnTo>
                    <a:pt x="370" y="716"/>
                  </a:lnTo>
                  <a:lnTo>
                    <a:pt x="0" y="932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9" name="Freeform 1769"/>
            <p:cNvSpPr>
              <a:spLocks/>
            </p:cNvSpPr>
            <p:nvPr/>
          </p:nvSpPr>
          <p:spPr bwMode="auto">
            <a:xfrm>
              <a:off x="6002393" y="3097241"/>
              <a:ext cx="6350" cy="1139835"/>
            </a:xfrm>
            <a:custGeom>
              <a:avLst/>
              <a:gdLst>
                <a:gd name="T0" fmla="*/ 0 w 4"/>
                <a:gd name="T1" fmla="*/ 5040357 h 718"/>
                <a:gd name="T2" fmla="*/ 10080625 w 4"/>
                <a:gd name="T3" fmla="*/ 0 h 718"/>
                <a:gd name="T4" fmla="*/ 10080625 w 4"/>
                <a:gd name="T5" fmla="*/ 1804463581 h 718"/>
                <a:gd name="T6" fmla="*/ 0 w 4"/>
                <a:gd name="T7" fmla="*/ 1809503938 h 718"/>
                <a:gd name="T8" fmla="*/ 0 w 4"/>
                <a:gd name="T9" fmla="*/ 5040357 h 7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718"/>
                <a:gd name="T17" fmla="*/ 4 w 4"/>
                <a:gd name="T18" fmla="*/ 718 h 7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718">
                  <a:moveTo>
                    <a:pt x="0" y="2"/>
                  </a:moveTo>
                  <a:lnTo>
                    <a:pt x="4" y="0"/>
                  </a:lnTo>
                  <a:lnTo>
                    <a:pt x="4" y="716"/>
                  </a:lnTo>
                  <a:lnTo>
                    <a:pt x="0" y="71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0" name="Freeform 1770"/>
            <p:cNvSpPr>
              <a:spLocks/>
            </p:cNvSpPr>
            <p:nvPr/>
          </p:nvSpPr>
          <p:spPr bwMode="auto">
            <a:xfrm>
              <a:off x="5535664" y="2887689"/>
              <a:ext cx="15875" cy="1016010"/>
            </a:xfrm>
            <a:custGeom>
              <a:avLst/>
              <a:gdLst>
                <a:gd name="T0" fmla="*/ 5040313 w 10"/>
                <a:gd name="T1" fmla="*/ 15121086 h 640"/>
                <a:gd name="T2" fmla="*/ 25201563 w 10"/>
                <a:gd name="T3" fmla="*/ 0 h 640"/>
                <a:gd name="T4" fmla="*/ 25201563 w 10"/>
                <a:gd name="T5" fmla="*/ 1592770302 h 640"/>
                <a:gd name="T6" fmla="*/ 0 w 10"/>
                <a:gd name="T7" fmla="*/ 1612931750 h 640"/>
                <a:gd name="T8" fmla="*/ 5040313 w 10"/>
                <a:gd name="T9" fmla="*/ 15121086 h 6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640"/>
                <a:gd name="T17" fmla="*/ 10 w 10"/>
                <a:gd name="T18" fmla="*/ 640 h 6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640">
                  <a:moveTo>
                    <a:pt x="2" y="6"/>
                  </a:moveTo>
                  <a:lnTo>
                    <a:pt x="10" y="0"/>
                  </a:lnTo>
                  <a:lnTo>
                    <a:pt x="10" y="632"/>
                  </a:lnTo>
                  <a:lnTo>
                    <a:pt x="0" y="640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1" name="Freeform 1771"/>
            <p:cNvSpPr>
              <a:spLocks/>
            </p:cNvSpPr>
            <p:nvPr/>
          </p:nvSpPr>
          <p:spPr bwMode="auto">
            <a:xfrm>
              <a:off x="5453114" y="2440010"/>
              <a:ext cx="1136660" cy="660406"/>
            </a:xfrm>
            <a:custGeom>
              <a:avLst/>
              <a:gdLst>
                <a:gd name="T0" fmla="*/ 0 w 716"/>
                <a:gd name="T1" fmla="*/ 544363458 h 416"/>
                <a:gd name="T2" fmla="*/ 937514310 w 716"/>
                <a:gd name="T3" fmla="*/ 0 h 416"/>
                <a:gd name="T4" fmla="*/ 1804463625 w 716"/>
                <a:gd name="T5" fmla="*/ 504040592 h 416"/>
                <a:gd name="T6" fmla="*/ 871989672 w 716"/>
                <a:gd name="T7" fmla="*/ 1048404050 h 416"/>
                <a:gd name="T8" fmla="*/ 0 w 716"/>
                <a:gd name="T9" fmla="*/ 544363458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6"/>
                <a:gd name="T16" fmla="*/ 0 h 416"/>
                <a:gd name="T17" fmla="*/ 716 w 716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6" h="416">
                  <a:moveTo>
                    <a:pt x="0" y="216"/>
                  </a:moveTo>
                  <a:lnTo>
                    <a:pt x="372" y="0"/>
                  </a:lnTo>
                  <a:lnTo>
                    <a:pt x="716" y="200"/>
                  </a:lnTo>
                  <a:lnTo>
                    <a:pt x="346" y="416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2" name="Freeform 1772"/>
            <p:cNvSpPr>
              <a:spLocks/>
            </p:cNvSpPr>
            <p:nvPr/>
          </p:nvSpPr>
          <p:spPr bwMode="auto">
            <a:xfrm>
              <a:off x="5453116" y="2779736"/>
              <a:ext cx="555631" cy="320678"/>
            </a:xfrm>
            <a:custGeom>
              <a:avLst/>
              <a:gdLst>
                <a:gd name="T0" fmla="*/ 0 w 350"/>
                <a:gd name="T1" fmla="*/ 5040360 h 202"/>
                <a:gd name="T2" fmla="*/ 10080734 w 350"/>
                <a:gd name="T3" fmla="*/ 0 h 202"/>
                <a:gd name="T4" fmla="*/ 882073738 w 350"/>
                <a:gd name="T5" fmla="*/ 504040728 h 202"/>
                <a:gd name="T6" fmla="*/ 871993004 w 350"/>
                <a:gd name="T7" fmla="*/ 509081088 h 202"/>
                <a:gd name="T8" fmla="*/ 0 w 350"/>
                <a:gd name="T9" fmla="*/ 5040360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"/>
                <a:gd name="T16" fmla="*/ 0 h 202"/>
                <a:gd name="T17" fmla="*/ 350 w 350"/>
                <a:gd name="T18" fmla="*/ 202 h 2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" h="202">
                  <a:moveTo>
                    <a:pt x="0" y="2"/>
                  </a:moveTo>
                  <a:lnTo>
                    <a:pt x="4" y="0"/>
                  </a:lnTo>
                  <a:lnTo>
                    <a:pt x="350" y="200"/>
                  </a:lnTo>
                  <a:lnTo>
                    <a:pt x="346" y="20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3" name="Freeform 1773"/>
            <p:cNvSpPr>
              <a:spLocks/>
            </p:cNvSpPr>
            <p:nvPr/>
          </p:nvSpPr>
          <p:spPr bwMode="auto">
            <a:xfrm>
              <a:off x="5535668" y="3890997"/>
              <a:ext cx="368304" cy="215901"/>
            </a:xfrm>
            <a:custGeom>
              <a:avLst/>
              <a:gdLst>
                <a:gd name="T0" fmla="*/ 0 w 232"/>
                <a:gd name="T1" fmla="*/ 20161343 h 136"/>
                <a:gd name="T2" fmla="*/ 25201836 w 232"/>
                <a:gd name="T3" fmla="*/ 0 h 136"/>
                <a:gd name="T4" fmla="*/ 584688950 w 232"/>
                <a:gd name="T5" fmla="*/ 327623417 h 136"/>
                <a:gd name="T6" fmla="*/ 564527481 w 232"/>
                <a:gd name="T7" fmla="*/ 342744425 h 136"/>
                <a:gd name="T8" fmla="*/ 0 w 232"/>
                <a:gd name="T9" fmla="*/ 20161343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2"/>
                <a:gd name="T16" fmla="*/ 0 h 136"/>
                <a:gd name="T17" fmla="*/ 232 w 232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2" h="136">
                  <a:moveTo>
                    <a:pt x="0" y="8"/>
                  </a:moveTo>
                  <a:lnTo>
                    <a:pt x="10" y="0"/>
                  </a:lnTo>
                  <a:lnTo>
                    <a:pt x="232" y="130"/>
                  </a:lnTo>
                  <a:lnTo>
                    <a:pt x="224" y="13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4" name="Freeform 1774"/>
            <p:cNvSpPr>
              <a:spLocks noEditPoints="1"/>
            </p:cNvSpPr>
            <p:nvPr/>
          </p:nvSpPr>
          <p:spPr bwMode="auto">
            <a:xfrm>
              <a:off x="5453115" y="2782913"/>
              <a:ext cx="549281" cy="1454163"/>
            </a:xfrm>
            <a:custGeom>
              <a:avLst/>
              <a:gdLst>
                <a:gd name="T0" fmla="*/ 0 w 346"/>
                <a:gd name="T1" fmla="*/ 0 h 916"/>
                <a:gd name="T2" fmla="*/ 0 w 346"/>
                <a:gd name="T3" fmla="*/ 1804463882 h 916"/>
                <a:gd name="T4" fmla="*/ 871993113 w 346"/>
                <a:gd name="T5" fmla="*/ 2147483647 h 916"/>
                <a:gd name="T6" fmla="*/ 871993113 w 346"/>
                <a:gd name="T7" fmla="*/ 504040519 h 916"/>
                <a:gd name="T8" fmla="*/ 0 w 346"/>
                <a:gd name="T9" fmla="*/ 0 h 916"/>
                <a:gd name="T10" fmla="*/ 695578661 w 346"/>
                <a:gd name="T11" fmla="*/ 2101848153 h 916"/>
                <a:gd name="T12" fmla="*/ 131051144 w 346"/>
                <a:gd name="T13" fmla="*/ 1779262094 h 916"/>
                <a:gd name="T14" fmla="*/ 136091512 w 346"/>
                <a:gd name="T15" fmla="*/ 181454460 h 916"/>
                <a:gd name="T16" fmla="*/ 695578661 w 346"/>
                <a:gd name="T17" fmla="*/ 504040519 h 916"/>
                <a:gd name="T18" fmla="*/ 695578661 w 346"/>
                <a:gd name="T19" fmla="*/ 2101848153 h 9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6"/>
                <a:gd name="T31" fmla="*/ 0 h 916"/>
                <a:gd name="T32" fmla="*/ 346 w 346"/>
                <a:gd name="T33" fmla="*/ 916 h 9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6" h="916">
                  <a:moveTo>
                    <a:pt x="0" y="0"/>
                  </a:moveTo>
                  <a:lnTo>
                    <a:pt x="0" y="716"/>
                  </a:lnTo>
                  <a:lnTo>
                    <a:pt x="346" y="916"/>
                  </a:lnTo>
                  <a:lnTo>
                    <a:pt x="346" y="200"/>
                  </a:lnTo>
                  <a:lnTo>
                    <a:pt x="0" y="0"/>
                  </a:lnTo>
                  <a:close/>
                  <a:moveTo>
                    <a:pt x="276" y="834"/>
                  </a:moveTo>
                  <a:lnTo>
                    <a:pt x="52" y="706"/>
                  </a:lnTo>
                  <a:lnTo>
                    <a:pt x="54" y="72"/>
                  </a:lnTo>
                  <a:lnTo>
                    <a:pt x="276" y="200"/>
                  </a:lnTo>
                  <a:lnTo>
                    <a:pt x="276" y="834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5" name="Freeform 1775"/>
            <p:cNvSpPr>
              <a:spLocks/>
            </p:cNvSpPr>
            <p:nvPr/>
          </p:nvSpPr>
          <p:spPr bwMode="auto">
            <a:xfrm>
              <a:off x="5656310" y="2919449"/>
              <a:ext cx="120651" cy="88901"/>
            </a:xfrm>
            <a:custGeom>
              <a:avLst/>
              <a:gdLst>
                <a:gd name="T0" fmla="*/ 191535050 w 76"/>
                <a:gd name="T1" fmla="*/ 110889710 h 56"/>
                <a:gd name="T2" fmla="*/ 191535050 w 76"/>
                <a:gd name="T3" fmla="*/ 141131925 h 56"/>
                <a:gd name="T4" fmla="*/ 0 w 76"/>
                <a:gd name="T5" fmla="*/ 30242215 h 56"/>
                <a:gd name="T6" fmla="*/ 0 w 76"/>
                <a:gd name="T7" fmla="*/ 0 h 56"/>
                <a:gd name="T8" fmla="*/ 191535050 w 76"/>
                <a:gd name="T9" fmla="*/ 11088971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"/>
                <a:gd name="T16" fmla="*/ 0 h 56"/>
                <a:gd name="T17" fmla="*/ 76 w 76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" h="56">
                  <a:moveTo>
                    <a:pt x="76" y="44"/>
                  </a:moveTo>
                  <a:lnTo>
                    <a:pt x="76" y="5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76" y="44"/>
                  </a:lnTo>
                  <a:close/>
                </a:path>
              </a:pathLst>
            </a:custGeom>
            <a:solidFill>
              <a:srgbClr val="E1B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6" name="Freeform 1776"/>
            <p:cNvSpPr>
              <a:spLocks/>
            </p:cNvSpPr>
            <p:nvPr/>
          </p:nvSpPr>
          <p:spPr bwMode="auto">
            <a:xfrm>
              <a:off x="5656323" y="2916264"/>
              <a:ext cx="127001" cy="73026"/>
            </a:xfrm>
            <a:custGeom>
              <a:avLst/>
              <a:gdLst>
                <a:gd name="T0" fmla="*/ 0 w 80"/>
                <a:gd name="T1" fmla="*/ 5040382 h 46"/>
                <a:gd name="T2" fmla="*/ 15121057 w 80"/>
                <a:gd name="T3" fmla="*/ 0 h 46"/>
                <a:gd name="T4" fmla="*/ 201615675 w 80"/>
                <a:gd name="T5" fmla="*/ 110889981 h 46"/>
                <a:gd name="T6" fmla="*/ 191534971 w 80"/>
                <a:gd name="T7" fmla="*/ 115930363 h 46"/>
                <a:gd name="T8" fmla="*/ 0 w 80"/>
                <a:gd name="T9" fmla="*/ 504038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46"/>
                <a:gd name="T17" fmla="*/ 80 w 80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46">
                  <a:moveTo>
                    <a:pt x="0" y="2"/>
                  </a:moveTo>
                  <a:lnTo>
                    <a:pt x="6" y="0"/>
                  </a:lnTo>
                  <a:lnTo>
                    <a:pt x="80" y="44"/>
                  </a:lnTo>
                  <a:lnTo>
                    <a:pt x="76" y="4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D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7" name="Freeform 1777"/>
            <p:cNvSpPr>
              <a:spLocks/>
            </p:cNvSpPr>
            <p:nvPr/>
          </p:nvSpPr>
          <p:spPr bwMode="auto">
            <a:xfrm>
              <a:off x="5776913" y="2986088"/>
              <a:ext cx="6350" cy="22225"/>
            </a:xfrm>
            <a:custGeom>
              <a:avLst/>
              <a:gdLst>
                <a:gd name="T0" fmla="*/ 0 w 4"/>
                <a:gd name="T1" fmla="*/ 5040313 h 14"/>
                <a:gd name="T2" fmla="*/ 10080625 w 4"/>
                <a:gd name="T3" fmla="*/ 0 h 14"/>
                <a:gd name="T4" fmla="*/ 10080625 w 4"/>
                <a:gd name="T5" fmla="*/ 30241875 h 14"/>
                <a:gd name="T6" fmla="*/ 0 w 4"/>
                <a:gd name="T7" fmla="*/ 35282188 h 14"/>
                <a:gd name="T8" fmla="*/ 0 w 4"/>
                <a:gd name="T9" fmla="*/ 5040313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14"/>
                <a:gd name="T17" fmla="*/ 4 w 4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14">
                  <a:moveTo>
                    <a:pt x="0" y="2"/>
                  </a:moveTo>
                  <a:lnTo>
                    <a:pt x="4" y="0"/>
                  </a:lnTo>
                  <a:lnTo>
                    <a:pt x="4" y="12"/>
                  </a:lnTo>
                  <a:lnTo>
                    <a:pt x="0" y="1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38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72" name="Group 19"/>
          <p:cNvGrpSpPr>
            <a:grpSpLocks/>
          </p:cNvGrpSpPr>
          <p:nvPr/>
        </p:nvGrpSpPr>
        <p:grpSpPr bwMode="auto">
          <a:xfrm>
            <a:off x="3844925" y="4251325"/>
            <a:ext cx="1717675" cy="873125"/>
            <a:chOff x="3000364" y="3332105"/>
            <a:chExt cx="3020721" cy="1659778"/>
          </a:xfrm>
        </p:grpSpPr>
        <p:sp>
          <p:nvSpPr>
            <p:cNvPr id="25" name="Oval 24"/>
            <p:cNvSpPr/>
            <p:nvPr/>
          </p:nvSpPr>
          <p:spPr>
            <a:xfrm>
              <a:off x="3143240" y="4000504"/>
              <a:ext cx="2571768" cy="64294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grpSp>
          <p:nvGrpSpPr>
            <p:cNvPr id="31783" name="Group 25"/>
            <p:cNvGrpSpPr>
              <a:grpSpLocks/>
            </p:cNvGrpSpPr>
            <p:nvPr/>
          </p:nvGrpSpPr>
          <p:grpSpPr bwMode="auto">
            <a:xfrm>
              <a:off x="4286248" y="3714752"/>
              <a:ext cx="857256" cy="428628"/>
              <a:chOff x="5424538" y="2405084"/>
              <a:chExt cx="1196986" cy="1860567"/>
            </a:xfrm>
          </p:grpSpPr>
          <p:grpSp>
            <p:nvGrpSpPr>
              <p:cNvPr id="56630" name="Group 1320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56859" name="Freeform 1549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0" name="Freeform 1550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1" name="Freeform 1551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2" name="Freeform 1552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3" name="Freeform 1553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4" name="Freeform 1554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5" name="Freeform 155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6" name="Freeform 1556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7" name="Freeform 1557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8" name="Freeform 1558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69" name="Rectangle 1559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70" name="Freeform 1560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1" name="Freeform 156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2" name="Freeform 1562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3" name="Freeform 1563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4" name="Freeform 156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5" name="Freeform 1565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6" name="Freeform 1566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7" name="Freeform 156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8" name="Freeform 1568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9" name="Freeform 1569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0" name="Freeform 157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1" name="Freeform 1571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2" name="Freeform 1572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3" name="Freeform 157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4" name="Freeform 1574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5" name="Freeform 1575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6" name="Freeform 157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7" name="Freeform 1577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8" name="Freeform 1578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9" name="Freeform 157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0" name="Freeform 1580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1" name="Freeform 1581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2" name="Freeform 1582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3" name="Rectangle 1583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94" name="Freeform 1584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5" name="Freeform 1585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6" name="Rectangle 1586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97" name="Freeform 1587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8" name="Freeform 158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9" name="Freeform 1589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0" name="Freeform 1590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1" name="Freeform 159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2" name="Freeform 1592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3" name="Freeform 1593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4" name="Freeform 1594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5" name="Freeform 1595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6" name="Freeform 1596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7" name="Freeform 1597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8" name="Freeform 1598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9" name="Freeform 1599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0" name="Freeform 1600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1" name="Freeform 1601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2" name="Rectangle 1602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13" name="Freeform 1603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4" name="Freeform 160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5" name="Freeform 1605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6" name="Freeform 1606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7" name="Freeform 160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8" name="Freeform 1608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19" name="Freeform 1609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0" name="Freeform 161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1" name="Freeform 1611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2" name="Freeform 1612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3" name="Freeform 161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4" name="Freeform 1614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5" name="Freeform 1615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6" name="Freeform 161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7" name="Freeform 1617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8" name="Freeform 1618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29" name="Freeform 1619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0" name="Rectangle 1620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31" name="Freeform 1621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2" name="Freeform 1622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3" name="Rectangle 1623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34" name="Freeform 1624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5" name="Freeform 162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6" name="Freeform 1626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7" name="Freeform 1627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8" name="Freeform 162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9" name="Freeform 1629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0" name="Freeform 1630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1" name="Freeform 163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2" name="Freeform 1632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3" name="Freeform 1633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4" name="Freeform 163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5" name="Freeform 1635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6" name="Freeform 1636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7" name="Freeform 163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8" name="Freeform 1638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49" name="Freeform 1639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0" name="Freeform 1640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1" name="Freeform 1641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2" name="Freeform 1642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3" name="Freeform 1643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4" name="Freeform 1644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5" name="Freeform 1645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6" name="Freeform 1646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7" name="Freeform 164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8" name="Freeform 1648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59" name="Freeform 1649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0" name="Freeform 165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1" name="Freeform 1651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2" name="Freeform 1652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3" name="Freeform 165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4" name="Freeform 1654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5" name="Freeform 1655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6" name="Freeform 1656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7" name="Rectangle 1657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68" name="Freeform 1658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69" name="Freeform 1659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0" name="Rectangle 1660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71" name="Freeform 1661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2" name="Freeform 166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3" name="Freeform 1663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4" name="Freeform 1664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5" name="Freeform 166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6" name="Freeform 1666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7" name="Freeform 1667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8" name="Freeform 166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79" name="Freeform 1669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0" name="Freeform 1670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1" name="Freeform 167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2" name="Freeform 1672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3" name="Freeform 1673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4" name="Freeform 167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5" name="Freeform 1675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6" name="Freeform 1676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7" name="Freeform 167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8" name="Freeform 1678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89" name="Freeform 1679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0" name="Freeform 168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1" name="Freeform 1681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2" name="Freeform 1682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3" name="Freeform 1683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4" name="Rectangle 1684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995" name="Freeform 1685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6" name="Freeform 1686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7" name="Freeform 1687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8" name="Freeform 168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99" name="Freeform 1689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0" name="Freeform 1690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1" name="Freeform 1691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2" name="Freeform 1692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3" name="Freeform 169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4" name="Freeform 1694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5" name="Freeform 1695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6" name="Freeform 1696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7" name="Rectangle 1697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7008" name="Freeform 1698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9" name="Freeform 169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0" name="Freeform 1700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1" name="Freeform 1701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2" name="Freeform 170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3" name="Freeform 1703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4" name="Freeform 1704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5" name="Freeform 170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6" name="Freeform 1706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7" name="Freeform 1707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8" name="Freeform 170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9" name="Freeform 1709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0" name="Freeform 1710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1" name="Freeform 171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2" name="Freeform 1712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3" name="Freeform 1713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4" name="Freeform 171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5" name="Freeform 1715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6" name="Freeform 1716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7" name="Freeform 171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8" name="Freeform 1718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9" name="Freeform 1719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0" name="Freeform 1720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1" name="Rectangle 1721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7032" name="Freeform 1722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3" name="Freeform 1723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4" name="Rectangle 1724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7035" name="Freeform 1725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6" name="Freeform 172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7" name="Freeform 1727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8" name="Freeform 1728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9" name="Freeform 172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0" name="Freeform 1730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1" name="Freeform 1731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2" name="Freeform 1732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3" name="Freeform 1733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4" name="Freeform 1734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5" name="Freeform 1735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6" name="Freeform 1736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7" name="Freeform 1737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8" name="Freeform 1738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49" name="Freeform 1739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0" name="Rectangle 1740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7051" name="Freeform 1741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2" name="Freeform 174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3" name="Freeform 1743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4" name="Freeform 1744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5" name="Freeform 174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6" name="Freeform 1746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7" name="Freeform 1747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58" name="Freeform 1748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6631" name="Group 1321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56659" name="Freeform 134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0" name="Freeform 1350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1" name="Freeform 135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2" name="Freeform 135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3" name="Freeform 1353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4" name="Freeform 135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5" name="Freeform 135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6" name="Freeform 1356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7" name="Freeform 1357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68" name="Rectangle 1358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669" name="Freeform 1359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0" name="Freeform 1360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1" name="Rectangle 1361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672" name="Freeform 1362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3" name="Freeform 136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4" name="Freeform 136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5" name="Freeform 1365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6" name="Freeform 136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7" name="Freeform 136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8" name="Freeform 1368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79" name="Freeform 136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0" name="Freeform 137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1" name="Freeform 1371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2" name="Freeform 137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3" name="Freeform 137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4" name="Freeform 1374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5" name="Freeform 137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6" name="Freeform 137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7" name="Freeform 1377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8" name="Freeform 1378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89" name="Freeform 1379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0" name="Freeform 1380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1" name="Freeform 1381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2" name="Freeform 1382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3" name="Freeform 1383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4" name="Freeform 1384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5" name="Freeform 138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6" name="Freeform 138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7" name="Freeform 1387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8" name="Freeform 138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99" name="Freeform 138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0" name="Freeform 1390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1" name="Freeform 139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2" name="Freeform 139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3" name="Freeform 1393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4" name="Freeform 1394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5" name="Rectangle 1395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06" name="Freeform 1396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7" name="Freeform 1397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08" name="Rectangle 1398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09" name="Freeform 1399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0" name="Freeform 140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1" name="Freeform 140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2" name="Freeform 1402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3" name="Freeform 140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4" name="Freeform 140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5" name="Freeform 1405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6" name="Freeform 140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7" name="Freeform 140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8" name="Freeform 1408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19" name="Freeform 140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0" name="Freeform 141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1" name="Freeform 1411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2" name="Freeform 141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3" name="Freeform 141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4" name="Freeform 1414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5" name="Freeform 141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6" name="Freeform 141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7" name="Freeform 1417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8" name="Freeform 1418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29" name="Rectangle 1419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30" name="Freeform 1420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1" name="Freeform 1421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2" name="Rectangle 1422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33" name="Freeform 1423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4" name="Freeform 1424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5" name="Freeform 1425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6" name="Freeform 1426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7" name="Freeform 1427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8" name="Freeform 1428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39" name="Freeform 1429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0" name="Freeform 1430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1" name="Freeform 1431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2" name="Rectangle 1432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43" name="Freeform 1433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4" name="Freeform 143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5" name="Freeform 143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6" name="Freeform 1436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7" name="Freeform 143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8" name="Freeform 143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9" name="Freeform 1439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0" name="Freeform 144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1" name="Freeform 144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2" name="Freeform 1442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3" name="Freeform 144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4" name="Freeform 144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5" name="Freeform 1445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6" name="Freeform 144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7" name="Freeform 144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8" name="Freeform 1448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9" name="Freeform 144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0" name="Freeform 145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1" name="Freeform 1451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2" name="Freeform 145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3" name="Freeform 145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4" name="Freeform 1454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5" name="Freeform 1455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6" name="Rectangle 1456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67" name="Freeform 1457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8" name="Freeform 1458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9" name="Rectangle 1459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770" name="Freeform 1460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1" name="Freeform 146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2" name="Freeform 146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3" name="Freeform 1463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4" name="Freeform 146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5" name="Freeform 146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6" name="Freeform 1466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7" name="Freeform 146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8" name="Freeform 146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9" name="Freeform 1469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0" name="Freeform 1470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1" name="Freeform 1471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2" name="Freeform 1472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3" name="Freeform 1473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4" name="Freeform 1474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5" name="Freeform 1475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6" name="Freeform 1476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7" name="Freeform 147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8" name="Freeform 147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89" name="Freeform 1479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0" name="Freeform 148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1" name="Freeform 148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2" name="Freeform 1482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3" name="Freeform 148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4" name="Freeform 148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5" name="Freeform 1485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6" name="Freeform 148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7" name="Freeform 148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8" name="Freeform 1488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99" name="Freeform 148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0" name="Freeform 149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1" name="Freeform 1491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2" name="Freeform 149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3" name="Freeform 149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4" name="Freeform 1494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5" name="Freeform 1495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6" name="Rectangle 1496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07" name="Freeform 1497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8" name="Freeform 149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09" name="Freeform 149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0" name="Freeform 1500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1" name="Freeform 150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2" name="Freeform 150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3" name="Freeform 1503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4" name="Freeform 150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5" name="Freeform 150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6" name="Freeform 1506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7" name="Freeform 150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8" name="Freeform 150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19" name="Freeform 1509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0" name="Freeform 151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1" name="Freeform 151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2" name="Freeform 1512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3" name="Freeform 151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4" name="Freeform 151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5" name="Freeform 1515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6" name="Freeform 1516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7" name="Freeform 1517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8" name="Freeform 1518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29" name="Freeform 1519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0" name="Freeform 1520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1" name="Freeform 1521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2" name="Freeform 1522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3" name="Freeform 152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4" name="Freeform 152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5" name="Freeform 1525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6" name="Freeform 152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7" name="Freeform 152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8" name="Freeform 1528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39" name="Freeform 1529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0" name="Rectangle 1530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41" name="Freeform 1531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2" name="Freeform 1532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3" name="Rectangle 1533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844" name="Freeform 1534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5" name="Freeform 153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6" name="Freeform 153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7" name="Freeform 1537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8" name="Freeform 153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49" name="Freeform 153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0" name="Freeform 1540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1" name="Freeform 154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2" name="Freeform 154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3" name="Freeform 1543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4" name="Freeform 154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5" name="Freeform 154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6" name="Freeform 1546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7" name="Freeform 154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58" name="Freeform 154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6632" name="Freeform 1322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" name="Freeform 1323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" name="Freeform 1324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5" name="Freeform 1325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6" name="Freeform 1326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7" name="Freeform 1327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8" name="Freeform 1328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9" name="Freeform 1329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0" name="Rectangle 1330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6641" name="Freeform 1331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2" name="Freeform 1332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3" name="Rectangle 1333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6644" name="Freeform 1334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5" name="Freeform 1335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6" name="Freeform 1336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7" name="Freeform 1337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8" name="Freeform 1338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49" name="Freeform 1339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0" name="Freeform 1340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1" name="Freeform 1341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2" name="Freeform 1342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3" name="Freeform 1343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4" name="Freeform 1344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5" name="Freeform 1345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6" name="Freeform 1346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7" name="Freeform 1347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8" name="Freeform 1348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84" name="Group 26"/>
            <p:cNvGrpSpPr>
              <a:grpSpLocks/>
            </p:cNvGrpSpPr>
            <p:nvPr/>
          </p:nvGrpSpPr>
          <p:grpSpPr bwMode="auto">
            <a:xfrm>
              <a:off x="5072066" y="4071942"/>
              <a:ext cx="857256" cy="428628"/>
              <a:chOff x="5424538" y="2405084"/>
              <a:chExt cx="1196986" cy="1860567"/>
            </a:xfrm>
          </p:grpSpPr>
          <p:grpSp>
            <p:nvGrpSpPr>
              <p:cNvPr id="32649" name="Group 891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56430" name="Freeform 1120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1" name="Freeform 1121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2" name="Freeform 1122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3" name="Freeform 1123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4" name="Freeform 1124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5" name="Freeform 1125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6" name="Freeform 1126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7" name="Freeform 1127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8" name="Freeform 1128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9" name="Freeform 1129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0" name="Rectangle 1130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41" name="Freeform 1131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2" name="Freeform 1132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3" name="Freeform 1133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4" name="Freeform 1134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5" name="Freeform 1135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6" name="Freeform 1136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7" name="Freeform 1137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8" name="Freeform 1138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49" name="Freeform 1139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0" name="Freeform 1140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1" name="Freeform 1141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2" name="Freeform 1142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3" name="Freeform 1143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4" name="Freeform 1144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5" name="Freeform 1145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6" name="Freeform 1146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7" name="Freeform 1147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8" name="Freeform 1148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59" name="Freeform 1149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0" name="Freeform 1150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1" name="Freeform 1151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2" name="Freeform 1152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3" name="Freeform 1153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4" name="Rectangle 1154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65" name="Freeform 1155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6" name="Freeform 1156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7" name="Rectangle 1157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68" name="Freeform 1158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69" name="Freeform 1159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0" name="Freeform 1160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1" name="Freeform 1161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2" name="Freeform 1162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3" name="Freeform 1163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4" name="Freeform 1164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5" name="Freeform 1165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6" name="Freeform 1166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7" name="Freeform 1167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8" name="Freeform 1168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79" name="Freeform 1169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0" name="Freeform 1170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1" name="Freeform 1171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2" name="Freeform 1172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3" name="Rectangle 1173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84" name="Freeform 1174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5" name="Freeform 1175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6" name="Freeform 1176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7" name="Freeform 1177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8" name="Freeform 1178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9" name="Freeform 1179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0" name="Freeform 1180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1" name="Freeform 1181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2" name="Freeform 1182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3" name="Freeform 1183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4" name="Freeform 1184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5" name="Freeform 1185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6" name="Freeform 1186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7" name="Freeform 1187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8" name="Freeform 1188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9" name="Freeform 1189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0" name="Freeform 1190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1" name="Rectangle 1191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02" name="Freeform 1192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3" name="Freeform 1193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4" name="Rectangle 1194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05" name="Freeform 1195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6" name="Freeform 1196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7" name="Freeform 1197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8" name="Freeform 1198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9" name="Freeform 1199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0" name="Freeform 1200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1" name="Freeform 1201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2" name="Freeform 1202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3" name="Freeform 1203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4" name="Freeform 1204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5" name="Freeform 1205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6" name="Freeform 1206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7" name="Freeform 1207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8" name="Freeform 1208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9" name="Freeform 1209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0" name="Freeform 1210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1" name="Freeform 1211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2" name="Freeform 1212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3" name="Freeform 1213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4" name="Freeform 1214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5" name="Freeform 1215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6" name="Freeform 1216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7" name="Freeform 1217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8" name="Freeform 1218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29" name="Freeform 1219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0" name="Freeform 1220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1" name="Freeform 1221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2" name="Freeform 1222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3" name="Freeform 1223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4" name="Freeform 1224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5" name="Freeform 1225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6" name="Freeform 1226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7" name="Freeform 1227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38" name="Rectangle 1228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39" name="Freeform 1229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0" name="Freeform 1230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1" name="Rectangle 1231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42" name="Freeform 1232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3" name="Freeform 1233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4" name="Freeform 1234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5" name="Freeform 1235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6" name="Freeform 1236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7" name="Freeform 1237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8" name="Freeform 1238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49" name="Freeform 1239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0" name="Freeform 1240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1" name="Freeform 1241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2" name="Freeform 1242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3" name="Freeform 1243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4" name="Freeform 1244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5" name="Freeform 1245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6" name="Freeform 1246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7" name="Freeform 1247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8" name="Freeform 1248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59" name="Freeform 1249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0" name="Freeform 1250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1" name="Freeform 1251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2" name="Freeform 1252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3" name="Freeform 1253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4" name="Freeform 1254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5" name="Rectangle 1255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66" name="Freeform 1256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7" name="Freeform 1257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8" name="Freeform 1258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69" name="Freeform 1259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0" name="Freeform 1260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1" name="Freeform 1261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2" name="Freeform 1262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3" name="Freeform 1263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4" name="Freeform 1264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5" name="Freeform 1265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6" name="Freeform 1266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7" name="Freeform 1267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78" name="Rectangle 1268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579" name="Freeform 1269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0" name="Freeform 1270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1" name="Freeform 1271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2" name="Freeform 1272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3" name="Freeform 1273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4" name="Freeform 1274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5" name="Freeform 1275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6" name="Freeform 1276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7" name="Freeform 1277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8" name="Freeform 1278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89" name="Freeform 1279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0" name="Freeform 1280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1" name="Freeform 1281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2" name="Freeform 1282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3" name="Freeform 1283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4" name="Freeform 1284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5" name="Freeform 1285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6" name="Freeform 1286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7" name="Freeform 1287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8" name="Freeform 1288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99" name="Freeform 1289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0" name="Freeform 1290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1" name="Freeform 1291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2" name="Rectangle 1292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603" name="Freeform 1293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4" name="Freeform 1294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5" name="Rectangle 1295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606" name="Freeform 1296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7" name="Freeform 1297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8" name="Freeform 1298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9" name="Freeform 1299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0" name="Freeform 1300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1" name="Freeform 1301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2" name="Freeform 1302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3" name="Freeform 1303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4" name="Freeform 1304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5" name="Freeform 1305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6" name="Freeform 1306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7" name="Freeform 1307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8" name="Freeform 1308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9" name="Freeform 1309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0" name="Freeform 1310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1" name="Rectangle 1311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622" name="Freeform 1312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3" name="Freeform 1313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4" name="Freeform 1314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5" name="Freeform 1315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6" name="Freeform 1316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7" name="Freeform 1317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8" name="Freeform 1318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9" name="Freeform 131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650" name="Group 892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2678" name="Freeform 920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79" name="Freeform 921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0" name="Freeform 92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1" name="Freeform 923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2" name="Freeform 924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3" name="Freeform 92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4" name="Freeform 926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5" name="Freeform 927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6" name="Freeform 928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7" name="Rectangle 929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688" name="Freeform 930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9" name="Freeform 931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0" name="Rectangle 932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691" name="Freeform 933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2" name="Freeform 93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3" name="Freeform 935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4" name="Freeform 936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5" name="Freeform 93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6" name="Freeform 938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7" name="Freeform 939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8" name="Freeform 94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9" name="Freeform 941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0" name="Freeform 942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1" name="Freeform 94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2" name="Freeform 944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3" name="Freeform 945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4" name="Freeform 94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5" name="Freeform 947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6" name="Freeform 948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7" name="Freeform 949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8" name="Freeform 950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9" name="Freeform 951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0" name="Freeform 952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1" name="Freeform 953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2" name="Freeform 954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3" name="Freeform 955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4" name="Freeform 95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5" name="Freeform 957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6" name="Freeform 958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7" name="Freeform 95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8" name="Freeform 960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9" name="Freeform 961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0" name="Freeform 96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1" name="Freeform 963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2" name="Freeform 964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3" name="Freeform 965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4" name="Rectangle 966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725" name="Freeform 967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6" name="Freeform 968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7" name="Rectangle 969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728" name="Freeform 970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9" name="Freeform 97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0" name="Freeform 972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1" name="Freeform 973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2" name="Freeform 97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3" name="Freeform 975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4" name="Freeform 976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5" name="Freeform 97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6" name="Freeform 978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7" name="Freeform 979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8" name="Freeform 98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9" name="Freeform 981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0" name="Freeform 982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1" name="Freeform 98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2" name="Freeform 984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3" name="Freeform 985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4" name="Freeform 98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5" name="Freeform 987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6" name="Freeform 988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7" name="Freeform 989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8" name="Rectangle 990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749" name="Freeform 991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0" name="Freeform 992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1" name="Rectangle 993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752" name="Freeform 994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3" name="Freeform 995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4" name="Freeform 996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5" name="Freeform 997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6" name="Freeform 998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7" name="Freeform 999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8" name="Freeform 1000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9" name="Freeform 1001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0" name="Freeform 1002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1" name="Rectangle 1003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762" name="Freeform 1004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3" name="Freeform 100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4" name="Freeform 1006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5" name="Freeform 1007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6" name="Freeform 100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7" name="Freeform 1009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0" name="Freeform 1010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1" name="Freeform 101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2" name="Freeform 1012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3" name="Freeform 1013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4" name="Freeform 101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5" name="Freeform 1015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6" name="Freeform 1016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7" name="Freeform 101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8" name="Freeform 1018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29" name="Freeform 1019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0" name="Freeform 102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1" name="Freeform 1021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2" name="Freeform 1022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3" name="Freeform 102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4" name="Freeform 1024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5" name="Freeform 1025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6" name="Freeform 1026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7" name="Rectangle 1027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338" name="Freeform 1028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9" name="Freeform 1029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0" name="Rectangle 1030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341" name="Freeform 1031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2" name="Freeform 103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3" name="Freeform 1033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4" name="Freeform 1034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5" name="Freeform 103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6" name="Freeform 1036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7" name="Freeform 1037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8" name="Freeform 103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9" name="Freeform 1039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0" name="Freeform 1040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1" name="Freeform 1041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2" name="Freeform 1042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3" name="Freeform 1043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4" name="Freeform 1044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5" name="Freeform 1045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6" name="Freeform 1046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7" name="Freeform 1047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8" name="Freeform 104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9" name="Freeform 1049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0" name="Freeform 1050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1" name="Freeform 105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2" name="Freeform 1052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3" name="Freeform 1053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4" name="Freeform 105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5" name="Freeform 1055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6" name="Freeform 1056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7" name="Freeform 105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8" name="Freeform 1058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9" name="Freeform 1059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0" name="Freeform 106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1" name="Freeform 1061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2" name="Freeform 1062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3" name="Freeform 106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4" name="Freeform 1064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5" name="Freeform 1065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6" name="Freeform 1066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7" name="Rectangle 1067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378" name="Freeform 1068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9" name="Freeform 106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0" name="Freeform 1070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1" name="Freeform 1071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2" name="Freeform 107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3" name="Freeform 1073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4" name="Freeform 1074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5" name="Freeform 107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6" name="Freeform 1076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7" name="Freeform 1077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8" name="Freeform 107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9" name="Freeform 1079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0" name="Freeform 1080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1" name="Freeform 108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2" name="Freeform 1082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3" name="Freeform 1083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4" name="Freeform 108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5" name="Freeform 1085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6" name="Freeform 1086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7" name="Freeform 1087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8" name="Freeform 1088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99" name="Freeform 1089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0" name="Freeform 1090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1" name="Freeform 1091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2" name="Freeform 1092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3" name="Freeform 1093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4" name="Freeform 109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5" name="Freeform 1095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6" name="Freeform 1096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7" name="Freeform 109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8" name="Freeform 1098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9" name="Freeform 1099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0" name="Freeform 1100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1" name="Rectangle 1101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12" name="Freeform 1102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3" name="Freeform 1103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4" name="Rectangle 1104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6415" name="Freeform 1105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6" name="Freeform 110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7" name="Freeform 1107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8" name="Freeform 1108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9" name="Freeform 110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0" name="Freeform 1110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1" name="Freeform 1111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2" name="Freeform 111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3" name="Freeform 1113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4" name="Freeform 1114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5" name="Freeform 111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6" name="Freeform 1116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7" name="Freeform 1117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8" name="Freeform 111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9" name="Freeform 1119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651" name="Freeform 893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2" name="Freeform 894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3" name="Freeform 895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4" name="Freeform 896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5" name="Freeform 897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6" name="Freeform 898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7" name="Freeform 899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8" name="Freeform 900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59" name="Rectangle 901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2660" name="Freeform 902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1" name="Freeform 903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2" name="Rectangle 904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2663" name="Freeform 905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4" name="Freeform 906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5" name="Freeform 907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6" name="Freeform 908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7" name="Freeform 909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8" name="Freeform 910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69" name="Freeform 911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0" name="Freeform 912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1" name="Freeform 913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2" name="Freeform 914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3" name="Freeform 915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4" name="Freeform 916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5" name="Freeform 917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6" name="Freeform 918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77" name="Freeform 919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85" name="Group 27"/>
            <p:cNvGrpSpPr>
              <a:grpSpLocks/>
            </p:cNvGrpSpPr>
            <p:nvPr/>
          </p:nvGrpSpPr>
          <p:grpSpPr bwMode="auto">
            <a:xfrm>
              <a:off x="3786182" y="4357694"/>
              <a:ext cx="857256" cy="428628"/>
              <a:chOff x="5424538" y="2405084"/>
              <a:chExt cx="1196986" cy="1860567"/>
            </a:xfrm>
          </p:grpSpPr>
          <p:grpSp>
            <p:nvGrpSpPr>
              <p:cNvPr id="32220" name="Group 462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32449" name="Freeform 691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0" name="Freeform 692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1" name="Freeform 693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2" name="Freeform 694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3" name="Freeform 695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4" name="Freeform 696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5" name="Freeform 697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6" name="Freeform 698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7" name="Freeform 699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8" name="Freeform 700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9" name="Rectangle 701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460" name="Freeform 702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1" name="Freeform 703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2" name="Freeform 704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3" name="Freeform 705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4" name="Freeform 706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5" name="Freeform 707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6" name="Freeform 708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7" name="Freeform 709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8" name="Freeform 710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9" name="Freeform 711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0" name="Freeform 712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1" name="Freeform 713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2" name="Freeform 714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3" name="Freeform 715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4" name="Freeform 716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5" name="Freeform 717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6" name="Freeform 718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7" name="Freeform 719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8" name="Freeform 720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9" name="Freeform 721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0" name="Freeform 722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1" name="Freeform 723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2" name="Freeform 724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3" name="Rectangle 725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484" name="Freeform 726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5" name="Freeform 727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6" name="Rectangle 728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487" name="Freeform 729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8" name="Freeform 730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9" name="Freeform 731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0" name="Freeform 732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1" name="Freeform 733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2" name="Freeform 734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3" name="Freeform 735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4" name="Freeform 736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5" name="Freeform 737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6" name="Freeform 738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7" name="Freeform 739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8" name="Freeform 740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9" name="Freeform 741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0" name="Freeform 742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1" name="Freeform 743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2" name="Rectangle 744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03" name="Freeform 745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4" name="Freeform 746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5" name="Freeform 747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6" name="Freeform 748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7" name="Freeform 749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8" name="Freeform 750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9" name="Freeform 751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0" name="Freeform 752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1" name="Freeform 753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2" name="Freeform 754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3" name="Freeform 755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4" name="Freeform 756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5" name="Freeform 757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6" name="Freeform 758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7" name="Freeform 759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8" name="Freeform 760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9" name="Freeform 761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0" name="Rectangle 762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21" name="Freeform 763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2" name="Freeform 764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3" name="Rectangle 765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24" name="Freeform 766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5" name="Freeform 767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6" name="Freeform 768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7" name="Freeform 769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8" name="Freeform 770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9" name="Freeform 771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0" name="Freeform 772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1" name="Freeform 773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2" name="Freeform 774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3" name="Freeform 775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4" name="Freeform 776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5" name="Freeform 777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6" name="Freeform 778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7" name="Freeform 779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8" name="Freeform 780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9" name="Freeform 781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0" name="Freeform 782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1" name="Freeform 783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2" name="Freeform 784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3" name="Freeform 785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4" name="Freeform 786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5" name="Freeform 787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6" name="Freeform 788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7" name="Freeform 789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8" name="Freeform 790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9" name="Freeform 791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0" name="Freeform 792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1" name="Freeform 793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2" name="Freeform 794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3" name="Freeform 795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4" name="Freeform 796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5" name="Freeform 797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6" name="Freeform 798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7" name="Rectangle 799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58" name="Freeform 800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9" name="Freeform 801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0" name="Rectangle 802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61" name="Freeform 803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2" name="Freeform 804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3" name="Freeform 805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4" name="Freeform 806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5" name="Freeform 807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6" name="Freeform 808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7" name="Freeform 809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8" name="Freeform 810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9" name="Freeform 811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0" name="Freeform 812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1" name="Freeform 813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2" name="Freeform 814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3" name="Freeform 815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4" name="Freeform 816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5" name="Freeform 817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6" name="Freeform 818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7" name="Freeform 819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8" name="Freeform 820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9" name="Freeform 821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0" name="Freeform 822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1" name="Freeform 823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2" name="Freeform 824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3" name="Freeform 825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4" name="Rectangle 826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85" name="Freeform 827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6" name="Freeform 828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7" name="Freeform 829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8" name="Freeform 830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9" name="Freeform 831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0" name="Freeform 832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1" name="Freeform 833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2" name="Freeform 834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3" name="Freeform 835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4" name="Freeform 836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5" name="Freeform 837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6" name="Freeform 838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7" name="Rectangle 839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598" name="Freeform 840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9" name="Freeform 841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0" name="Freeform 842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1" name="Freeform 843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2" name="Freeform 844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3" name="Freeform 845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4" name="Freeform 846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5" name="Freeform 847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6" name="Freeform 848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7" name="Freeform 849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8" name="Freeform 850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9" name="Freeform 851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0" name="Freeform 852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1" name="Freeform 853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2" name="Freeform 854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3" name="Freeform 855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4" name="Freeform 856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5" name="Freeform 857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6" name="Freeform 858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7" name="Freeform 859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8" name="Freeform 860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9" name="Freeform 861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0" name="Freeform 862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1" name="Rectangle 863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622" name="Freeform 864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3" name="Freeform 865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4" name="Rectangle 866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625" name="Freeform 867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6" name="Freeform 868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7" name="Freeform 869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8" name="Freeform 870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9" name="Freeform 871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0" name="Freeform 872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1" name="Freeform 873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2" name="Freeform 874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3" name="Freeform 875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4" name="Freeform 876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5" name="Freeform 877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6" name="Freeform 878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7" name="Freeform 879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8" name="Freeform 880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9" name="Freeform 881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0" name="Rectangle 882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641" name="Freeform 883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2" name="Freeform 884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3" name="Freeform 885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4" name="Freeform 886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5" name="Freeform 887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6" name="Freeform 888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7" name="Freeform 889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8" name="Freeform 890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221" name="Group 463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2249" name="Freeform 491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0" name="Freeform 492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1" name="Freeform 493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2" name="Freeform 494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3" name="Freeform 495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4" name="Freeform 496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5" name="Freeform 497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6" name="Freeform 498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7" name="Freeform 499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259" name="Freeform 501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0" name="Freeform 502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1" name="Rectangle 503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262" name="Freeform 504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3" name="Freeform 505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4" name="Freeform 506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5" name="Freeform 507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6" name="Freeform 508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7" name="Freeform 509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8" name="Freeform 510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9" name="Freeform 511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0" name="Freeform 512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1" name="Freeform 513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2" name="Freeform 514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3" name="Freeform 515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4" name="Freeform 516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5" name="Freeform 517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6" name="Freeform 518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7" name="Freeform 519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8" name="Freeform 520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9" name="Freeform 521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0" name="Freeform 522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1" name="Freeform 523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2" name="Freeform 524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3" name="Freeform 525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4" name="Freeform 526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5" name="Freeform 527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6" name="Freeform 528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7" name="Freeform 529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8" name="Freeform 530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9" name="Freeform 531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0" name="Freeform 532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1" name="Freeform 533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2" name="Freeform 534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3" name="Freeform 535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4" name="Freeform 536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5" name="Rectangle 537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296" name="Freeform 538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7" name="Freeform 539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299" name="Freeform 541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0" name="Freeform 542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1" name="Freeform 543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2" name="Freeform 544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3" name="Freeform 545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4" name="Freeform 546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5" name="Freeform 547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6" name="Freeform 548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7" name="Freeform 549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8" name="Freeform 550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9" name="Freeform 551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0" name="Freeform 552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1" name="Freeform 553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2" name="Freeform 554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3" name="Freeform 555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4" name="Freeform 556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5" name="Freeform 557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6" name="Freeform 558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7" name="Freeform 559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8" name="Freeform 560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20" name="Freeform 562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1" name="Freeform 563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2" name="Rectangle 564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23" name="Freeform 565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4" name="Freeform 566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5" name="Freeform 567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6" name="Freeform 568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7" name="Freeform 569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8" name="Freeform 570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9" name="Freeform 571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0" name="Freeform 572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1" name="Freeform 573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33" name="Freeform 575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4" name="Freeform 576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5" name="Freeform 577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6" name="Freeform 578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7" name="Freeform 579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8" name="Freeform 580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9" name="Freeform 581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0" name="Freeform 582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1" name="Freeform 583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2" name="Freeform 584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3" name="Freeform 585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4" name="Freeform 586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5" name="Freeform 587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6" name="Freeform 588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7" name="Freeform 589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8" name="Freeform 590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9" name="Freeform 591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0" name="Freeform 592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1" name="Freeform 593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2" name="Freeform 594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3" name="Freeform 595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4" name="Freeform 596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5" name="Freeform 597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6" name="Rectangle 598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57" name="Freeform 599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8" name="Freeform 600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60" name="Freeform 602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1" name="Freeform 603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2" name="Freeform 604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3" name="Freeform 605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4" name="Freeform 606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5" name="Freeform 607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6" name="Freeform 608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7" name="Freeform 609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8" name="Freeform 610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9" name="Freeform 611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0" name="Freeform 612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1" name="Freeform 613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2" name="Freeform 614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3" name="Freeform 615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4" name="Freeform 616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5" name="Freeform 617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6" name="Freeform 618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7" name="Freeform 619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8" name="Freeform 620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9" name="Freeform 621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0" name="Freeform 622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1" name="Freeform 623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2" name="Freeform 624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3" name="Freeform 625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4" name="Freeform 626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5" name="Freeform 627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6" name="Freeform 628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7" name="Freeform 629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8" name="Freeform 630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9" name="Freeform 631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0" name="Freeform 632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1" name="Freeform 633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2" name="Freeform 634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3" name="Freeform 635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4" name="Freeform 636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5" name="Freeform 637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6" name="Rectangle 638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397" name="Freeform 639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8" name="Freeform 640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9" name="Freeform 641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0" name="Freeform 642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1" name="Freeform 643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2" name="Freeform 644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3" name="Freeform 645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4" name="Freeform 646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5" name="Freeform 647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6" name="Freeform 648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7" name="Freeform 649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8" name="Freeform 650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9" name="Freeform 651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0" name="Freeform 652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1" name="Freeform 653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2" name="Freeform 654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3" name="Freeform 655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4" name="Freeform 656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5" name="Freeform 657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6" name="Freeform 658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7" name="Freeform 659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8" name="Freeform 660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9" name="Freeform 661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0" name="Freeform 662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1" name="Freeform 663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2" name="Freeform 664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3" name="Freeform 665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4" name="Freeform 666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5" name="Freeform 667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6" name="Freeform 668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7" name="Freeform 669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8" name="Freeform 670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9" name="Freeform 671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0" name="Rectangle 672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431" name="Freeform 673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2" name="Freeform 674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3" name="Rectangle 675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434" name="Freeform 676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5" name="Freeform 677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6" name="Freeform 678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7" name="Freeform 679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8" name="Freeform 680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9" name="Freeform 681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0" name="Freeform 682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1" name="Freeform 683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2" name="Freeform 684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3" name="Freeform 685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4" name="Freeform 686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5" name="Freeform 687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6" name="Freeform 688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7" name="Freeform 689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8" name="Freeform 690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222" name="Freeform 464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3" name="Freeform 465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4" name="Freeform 466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5" name="Freeform 467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6" name="Freeform 468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7" name="Freeform 469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8" name="Freeform 470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29" name="Freeform 471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0" name="Rectangle 472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2231" name="Freeform 473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2" name="Freeform 474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3" name="Rectangle 475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2234" name="Freeform 476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5" name="Freeform 477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6" name="Freeform 478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7" name="Freeform 479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8" name="Freeform 480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39" name="Freeform 481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0" name="Freeform 482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1" name="Freeform 483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2" name="Freeform 484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3" name="Freeform 485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4" name="Freeform 486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5" name="Freeform 487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6" name="Freeform 488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7" name="Freeform 489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48" name="Freeform 490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86" name="Group 28"/>
            <p:cNvGrpSpPr>
              <a:grpSpLocks/>
            </p:cNvGrpSpPr>
            <p:nvPr/>
          </p:nvGrpSpPr>
          <p:grpSpPr bwMode="auto">
            <a:xfrm>
              <a:off x="3000364" y="3929066"/>
              <a:ext cx="857256" cy="428628"/>
              <a:chOff x="5424538" y="2405084"/>
              <a:chExt cx="1196986" cy="1860567"/>
            </a:xfrm>
          </p:grpSpPr>
          <p:grpSp>
            <p:nvGrpSpPr>
              <p:cNvPr id="31791" name="Group 33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32020" name="Freeform 262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1" name="Freeform 263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2" name="Freeform 264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3" name="Freeform 265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4" name="Freeform 266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5" name="Freeform 267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6" name="Freeform 268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7" name="Freeform 269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8" name="Freeform 270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9" name="Freeform 271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0" name="Rectangle 272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31" name="Freeform 273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2" name="Freeform 274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3" name="Freeform 275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4" name="Freeform 276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5" name="Freeform 277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6" name="Freeform 278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7" name="Freeform 279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8" name="Freeform 280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39" name="Freeform 281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0" name="Freeform 282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1" name="Freeform 283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2" name="Freeform 284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3" name="Freeform 285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4" name="Freeform 286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5" name="Freeform 287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6" name="Freeform 288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7" name="Freeform 289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8" name="Freeform 290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49" name="Freeform 291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0" name="Freeform 292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1" name="Freeform 293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2" name="Freeform 294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3" name="Freeform 295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4" name="Rectangle 296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55" name="Freeform 297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6" name="Freeform 298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7" name="Rectangle 299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58" name="Freeform 300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9" name="Freeform 301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0" name="Freeform 302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1" name="Freeform 303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2" name="Freeform 304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3" name="Freeform 305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4" name="Freeform 306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5" name="Freeform 307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6" name="Freeform 308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7" name="Freeform 309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8" name="Freeform 310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9" name="Freeform 311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0" name="Freeform 312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1" name="Freeform 313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2" name="Freeform 314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3" name="Rectangle 315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74" name="Freeform 316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5" name="Freeform 317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6" name="Freeform 318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7" name="Freeform 319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8" name="Freeform 320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9" name="Freeform 321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0" name="Freeform 322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1" name="Freeform 323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2" name="Freeform 324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3" name="Freeform 325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4" name="Freeform 326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5" name="Freeform 327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6" name="Freeform 328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7" name="Freeform 329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8" name="Freeform 330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9" name="Freeform 331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0" name="Freeform 332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1" name="Rectangle 333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92" name="Freeform 334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3" name="Freeform 335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4" name="Rectangle 336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95" name="Freeform 337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6" name="Freeform 338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7" name="Freeform 339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8" name="Freeform 340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9" name="Freeform 341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0" name="Freeform 342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1" name="Freeform 343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2" name="Freeform 344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3" name="Freeform 345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4" name="Freeform 346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5" name="Freeform 347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6" name="Freeform 348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7" name="Freeform 349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8" name="Freeform 350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9" name="Freeform 351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0" name="Freeform 352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1" name="Freeform 353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2" name="Freeform 354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3" name="Freeform 355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4" name="Freeform 356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5" name="Freeform 357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6" name="Freeform 358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7" name="Freeform 359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8" name="Freeform 360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9" name="Freeform 361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0" name="Freeform 362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1" name="Freeform 363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2" name="Freeform 364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3" name="Freeform 365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4" name="Freeform 366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5" name="Freeform 367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6" name="Freeform 368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7" name="Freeform 369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8" name="Rectangle 370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29" name="Freeform 371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0" name="Freeform 372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1" name="Rectangle 373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32" name="Freeform 374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3" name="Freeform 375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4" name="Freeform 376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5" name="Freeform 377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6" name="Freeform 378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7" name="Freeform 379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8" name="Freeform 380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9" name="Freeform 381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0" name="Freeform 382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1" name="Freeform 383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2" name="Freeform 384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3" name="Freeform 385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4" name="Freeform 386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5" name="Freeform 387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6" name="Freeform 388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7" name="Freeform 389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8" name="Freeform 390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9" name="Freeform 391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0" name="Freeform 392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1" name="Freeform 393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2" name="Freeform 394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3" name="Freeform 395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" name="Freeform 396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" name="Rectangle 397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56" name="Freeform 398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7" name="Freeform 399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8" name="Freeform 400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9" name="Freeform 401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" name="Freeform 402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1" name="Freeform 403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2" name="Freeform 404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3" name="Freeform 405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4" name="Freeform 406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5" name="Freeform 407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6" name="Freeform 408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7" name="Freeform 409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8" name="Rectangle 410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69" name="Freeform 411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0" name="Freeform 412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1" name="Freeform 413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2" name="Freeform 414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3" name="Freeform 415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4" name="Freeform 416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5" name="Freeform 417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6" name="Freeform 418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7" name="Freeform 419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8" name="Freeform 420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9" name="Freeform 421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0" name="Freeform 422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1" name="Freeform 423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2" name="Freeform 424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3" name="Freeform 425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4" name="Freeform 426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5" name="Freeform 427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6" name="Freeform 428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7" name="Freeform 429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8" name="Freeform 430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9" name="Freeform 431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0" name="Freeform 432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1" name="Freeform 433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93" name="Freeform 435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4" name="Freeform 436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5" name="Rectangle 437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196" name="Freeform 438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7" name="Freeform 439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8" name="Freeform 440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9" name="Freeform 441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0" name="Freeform 442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1" name="Freeform 443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2" name="Freeform 444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3" name="Freeform 445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4" name="Freeform 446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5" name="Freeform 447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6" name="Freeform 448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7" name="Freeform 449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8" name="Freeform 450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9" name="Freeform 451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0" name="Freeform 452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212" name="Freeform 454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3" name="Freeform 455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4" name="Freeform 456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5" name="Freeform 457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6" name="Freeform 458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7" name="Freeform 459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8" name="Freeform 460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9" name="Freeform 461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792" name="Group 34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1820" name="Freeform 62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1" name="Freeform 63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2" name="Freeform 64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3" name="Freeform 65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4" name="Freeform 66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5" name="Freeform 67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6" name="Freeform 68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7" name="Freeform 69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8" name="Freeform 70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9" name="Rectangle 71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30" name="Freeform 72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1" name="Freeform 73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2" name="Rectangle 74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33" name="Freeform 75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4" name="Freeform 76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5" name="Freeform 77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6" name="Freeform 78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7" name="Freeform 79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8" name="Freeform 80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9" name="Freeform 81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0" name="Freeform 82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1" name="Freeform 83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2" name="Freeform 84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3" name="Freeform 85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4" name="Freeform 86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5" name="Freeform 87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6" name="Freeform 88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7" name="Freeform 89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8" name="Freeform 90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9" name="Freeform 91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0" name="Freeform 92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1" name="Freeform 93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2" name="Freeform 94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3" name="Freeform 95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4" name="Freeform 96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5" name="Freeform 97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6" name="Freeform 98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7" name="Freeform 99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8" name="Freeform 100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59" name="Freeform 101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0" name="Freeform 102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1" name="Freeform 103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2" name="Freeform 104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3" name="Freeform 105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4" name="Freeform 106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5" name="Freeform 107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6" name="Rectangle 108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67" name="Freeform 109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8" name="Freeform 110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69" name="Rectangle 111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70" name="Freeform 112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1" name="Freeform 113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2" name="Freeform 114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3" name="Freeform 115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4" name="Freeform 116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5" name="Freeform 117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6" name="Freeform 118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7" name="Freeform 119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8" name="Freeform 120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9" name="Freeform 121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0" name="Freeform 122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1" name="Freeform 123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2" name="Freeform 124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3" name="Freeform 125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4" name="Freeform 126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5" name="Freeform 127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6" name="Freeform 128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7" name="Freeform 129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8" name="Freeform 130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9" name="Freeform 131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0" name="Rectangle 132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91" name="Freeform 133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2" name="Freeform 134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894" name="Freeform 136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5" name="Freeform 137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6" name="Freeform 138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7" name="Freeform 139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8" name="Freeform 140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9" name="Freeform 141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0" name="Freeform 142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1" name="Freeform 143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2" name="Freeform 144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3" name="Rectangle 145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904" name="Freeform 146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5" name="Freeform 147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6" name="Freeform 148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7" name="Freeform 149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8" name="Freeform 150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09" name="Freeform 151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0" name="Freeform 152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1" name="Freeform 153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2" name="Freeform 154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3" name="Freeform 155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4" name="Freeform 156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5" name="Freeform 157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6" name="Freeform 158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7" name="Freeform 159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8" name="Freeform 160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19" name="Freeform 161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0" name="Freeform 162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1" name="Freeform 163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2" name="Freeform 164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3" name="Freeform 165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4" name="Freeform 166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5" name="Freeform 167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6" name="Freeform 168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7" name="Rectangle 169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928" name="Freeform 170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29" name="Freeform 171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0" name="Rectangle 172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931" name="Freeform 173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2" name="Freeform 174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3" name="Freeform 175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4" name="Freeform 176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5" name="Freeform 177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6" name="Freeform 178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7" name="Freeform 179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8" name="Freeform 180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39" name="Freeform 181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0" name="Freeform 182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1" name="Freeform 183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2" name="Freeform 184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3" name="Freeform 185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4" name="Freeform 186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5" name="Freeform 187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6" name="Freeform 188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7" name="Freeform 189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8" name="Freeform 190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49" name="Freeform 191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0" name="Freeform 192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1" name="Freeform 193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2" name="Freeform 194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3" name="Freeform 195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4" name="Freeform 196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5" name="Freeform 197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6" name="Freeform 198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7" name="Freeform 199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8" name="Freeform 200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59" name="Freeform 201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0" name="Freeform 202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1" name="Freeform 203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2" name="Freeform 204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3" name="Freeform 205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4" name="Freeform 206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5" name="Freeform 207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6" name="Freeform 208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7" name="Rectangle 209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1968" name="Freeform 210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69" name="Freeform 211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0" name="Freeform 212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1" name="Freeform 213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2" name="Freeform 214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3" name="Freeform 215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4" name="Freeform 216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5" name="Freeform 217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6" name="Freeform 218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7" name="Freeform 219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8" name="Freeform 220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79" name="Freeform 221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0" name="Freeform 222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1" name="Freeform 223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2" name="Freeform 224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3" name="Freeform 225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4" name="Freeform 226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5" name="Freeform 227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6" name="Freeform 228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7" name="Freeform 229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8" name="Freeform 230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89" name="Freeform 231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0" name="Freeform 232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1" name="Freeform 233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2" name="Freeform 234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3" name="Freeform 235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4" name="Freeform 236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5" name="Freeform 237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6" name="Freeform 238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7" name="Freeform 239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8" name="Freeform 240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99" name="Freeform 241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0" name="Freeform 242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1" name="Rectangle 243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02" name="Freeform 244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3" name="Freeform 245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4" name="Rectangle 246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2005" name="Freeform 247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6" name="Freeform 248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7" name="Freeform 249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8" name="Freeform 250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9" name="Freeform 251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0" name="Freeform 252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1" name="Freeform 253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2" name="Freeform 254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3" name="Freeform 255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4" name="Freeform 256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5" name="Freeform 257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6" name="Freeform 258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7" name="Freeform 259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8" name="Freeform 260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9" name="Freeform 261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93" name="Freeform 35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4" name="Freeform 36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5" name="Freeform 37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6" name="Freeform 38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7" name="Freeform 39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8" name="Freeform 40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9" name="Freeform 41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0" name="Freeform 42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1" name="Rectangle 43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1802" name="Freeform 44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3" name="Freeform 45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4" name="Rectangle 46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1805" name="Freeform 47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6" name="Freeform 48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Freeform 49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8" name="Freeform 50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9" name="Freeform 51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0" name="Freeform 52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1" name="Freeform 53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2" name="Freeform 54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3" name="Freeform 55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4" name="Freeform 56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5" name="Freeform 57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Freeform 58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7" name="Freeform 59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8" name="Freeform 60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9" name="Freeform 61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87" name="TextBox 542"/>
            <p:cNvSpPr txBox="1">
              <a:spLocks noChangeArrowheads="1"/>
            </p:cNvSpPr>
            <p:nvPr/>
          </p:nvSpPr>
          <p:spPr bwMode="auto">
            <a:xfrm>
              <a:off x="5429256" y="4500570"/>
              <a:ext cx="5918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1788" name="TextBox 543"/>
            <p:cNvSpPr txBox="1">
              <a:spLocks noChangeArrowheads="1"/>
            </p:cNvSpPr>
            <p:nvPr/>
          </p:nvSpPr>
          <p:spPr bwMode="auto">
            <a:xfrm>
              <a:off x="4464935" y="3332105"/>
              <a:ext cx="591829" cy="27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1789" name="TextBox 544"/>
            <p:cNvSpPr txBox="1">
              <a:spLocks noChangeArrowheads="1"/>
            </p:cNvSpPr>
            <p:nvPr/>
          </p:nvSpPr>
          <p:spPr bwMode="auto">
            <a:xfrm>
              <a:off x="3091861" y="3516164"/>
              <a:ext cx="591829" cy="27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1790" name="TextBox 545"/>
            <p:cNvSpPr txBox="1">
              <a:spLocks noChangeArrowheads="1"/>
            </p:cNvSpPr>
            <p:nvPr/>
          </p:nvSpPr>
          <p:spPr bwMode="auto">
            <a:xfrm>
              <a:off x="3857620" y="4714884"/>
              <a:ext cx="5918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</p:grpSp>
      <p:sp>
        <p:nvSpPr>
          <p:cNvPr id="31773" name="TextBox 2265"/>
          <p:cNvSpPr txBox="1">
            <a:spLocks noChangeArrowheads="1"/>
          </p:cNvSpPr>
          <p:nvPr/>
        </p:nvSpPr>
        <p:spPr bwMode="auto">
          <a:xfrm>
            <a:off x="1963738" y="3751263"/>
            <a:ext cx="52387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Software</a:t>
            </a:r>
          </a:p>
        </p:txBody>
      </p:sp>
      <p:sp>
        <p:nvSpPr>
          <p:cNvPr id="31774" name="TextBox 2331"/>
          <p:cNvSpPr txBox="1">
            <a:spLocks noChangeArrowheads="1"/>
          </p:cNvSpPr>
          <p:nvPr/>
        </p:nvSpPr>
        <p:spPr bwMode="auto">
          <a:xfrm>
            <a:off x="3232150" y="4799013"/>
            <a:ext cx="45561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Modem</a:t>
            </a:r>
          </a:p>
        </p:txBody>
      </p:sp>
      <p:sp>
        <p:nvSpPr>
          <p:cNvPr id="31775" name="TextBox 2332"/>
          <p:cNvSpPr txBox="1">
            <a:spLocks noChangeArrowheads="1"/>
          </p:cNvSpPr>
          <p:nvPr/>
        </p:nvSpPr>
        <p:spPr bwMode="auto">
          <a:xfrm>
            <a:off x="2490788" y="4991100"/>
            <a:ext cx="5365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>
                <a:latin typeface="Arial Narrow" charset="0"/>
              </a:rPr>
              <a:t>Client</a:t>
            </a:r>
          </a:p>
        </p:txBody>
      </p:sp>
      <p:sp>
        <p:nvSpPr>
          <p:cNvPr id="24" name="Freeform 23"/>
          <p:cNvSpPr/>
          <p:nvPr/>
        </p:nvSpPr>
        <p:spPr>
          <a:xfrm>
            <a:off x="2295564" y="3107529"/>
            <a:ext cx="4169543" cy="709952"/>
          </a:xfrm>
          <a:custGeom>
            <a:avLst/>
            <a:gdLst>
              <a:gd name="connsiteX0" fmla="*/ 141667 w 4134118"/>
              <a:gd name="connsiteY0" fmla="*/ 420140 h 1669391"/>
              <a:gd name="connsiteX1" fmla="*/ 4134118 w 4134118"/>
              <a:gd name="connsiteY1" fmla="*/ 433019 h 1669391"/>
              <a:gd name="connsiteX2" fmla="*/ 1506828 w 4134118"/>
              <a:gd name="connsiteY2" fmla="*/ 1669391 h 1669391"/>
              <a:gd name="connsiteX3" fmla="*/ 0 w 4134118"/>
              <a:gd name="connsiteY3" fmla="*/ 1669391 h 1669391"/>
              <a:gd name="connsiteX4" fmla="*/ 141667 w 4134118"/>
              <a:gd name="connsiteY4" fmla="*/ 420140 h 166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4118" h="1669391">
                <a:moveTo>
                  <a:pt x="141667" y="420140"/>
                </a:moveTo>
                <a:lnTo>
                  <a:pt x="4134118" y="433019"/>
                </a:lnTo>
                <a:lnTo>
                  <a:pt x="1506828" y="1669391"/>
                </a:lnTo>
                <a:lnTo>
                  <a:pt x="0" y="1669391"/>
                </a:lnTo>
                <a:cubicBezTo>
                  <a:pt x="55249" y="1252899"/>
                  <a:pt x="167425" y="0"/>
                  <a:pt x="141667" y="420140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53000"/>
                </a:srgbClr>
              </a:gs>
              <a:gs pos="50000">
                <a:srgbClr val="FF0000">
                  <a:alpha val="44000"/>
                </a:srgbClr>
              </a:gs>
              <a:gs pos="100000">
                <a:schemeClr val="bg1">
                  <a:alpha val="3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779" name="Title 27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Two Hosts</a:t>
            </a: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664872" y="2085964"/>
            <a:ext cx="5500726" cy="250033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0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Boids Implementation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308475" y="2371725"/>
            <a:ext cx="1000125" cy="2071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Data model</a:t>
            </a:r>
          </a:p>
        </p:txBody>
      </p:sp>
      <p:sp>
        <p:nvSpPr>
          <p:cNvPr id="2" name="Rectangle 1"/>
          <p:cNvSpPr/>
          <p:nvPr/>
        </p:nvSpPr>
        <p:spPr>
          <a:xfrm>
            <a:off x="4450954" y="2871782"/>
            <a:ext cx="785818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Local Flock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0954" y="3514724"/>
            <a:ext cx="785818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Remote Flock</a:t>
            </a:r>
          </a:p>
        </p:txBody>
      </p:sp>
      <p:sp>
        <p:nvSpPr>
          <p:cNvPr id="5" name="Rectangle 4"/>
          <p:cNvSpPr/>
          <p:nvPr/>
        </p:nvSpPr>
        <p:spPr>
          <a:xfrm>
            <a:off x="1808163" y="2371725"/>
            <a:ext cx="2428875" cy="2071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Screen (Renderer Output)</a:t>
            </a:r>
          </a:p>
        </p:txBody>
      </p:sp>
      <p:sp>
        <p:nvSpPr>
          <p:cNvPr id="7" name="Freeform 6"/>
          <p:cNvSpPr/>
          <p:nvPr/>
        </p:nvSpPr>
        <p:spPr>
          <a:xfrm rot="1354364">
            <a:off x="3078163" y="2784475"/>
            <a:ext cx="350837" cy="319088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 rot="1354364">
            <a:off x="2881313" y="3232150"/>
            <a:ext cx="350837" cy="319088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019300" y="3552825"/>
            <a:ext cx="350838" cy="319088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 rot="19053008">
            <a:off x="3678238" y="3925888"/>
            <a:ext cx="303212" cy="369887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Freeform 10"/>
          <p:cNvSpPr/>
          <p:nvPr/>
        </p:nvSpPr>
        <p:spPr>
          <a:xfrm rot="1354364">
            <a:off x="2427288" y="3375025"/>
            <a:ext cx="350837" cy="319088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 rot="3393124">
            <a:off x="2332038" y="2917825"/>
            <a:ext cx="350838" cy="319087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 rot="1837184">
            <a:off x="3151188" y="3581400"/>
            <a:ext cx="349250" cy="319088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Freeform 13"/>
          <p:cNvSpPr/>
          <p:nvPr/>
        </p:nvSpPr>
        <p:spPr>
          <a:xfrm rot="20419775">
            <a:off x="2779713" y="3881438"/>
            <a:ext cx="350837" cy="319087"/>
          </a:xfrm>
          <a:custGeom>
            <a:avLst/>
            <a:gdLst>
              <a:gd name="connsiteX0" fmla="*/ 0 w 708338"/>
              <a:gd name="connsiteY0" fmla="*/ 862884 h 862884"/>
              <a:gd name="connsiteX1" fmla="*/ 360609 w 708338"/>
              <a:gd name="connsiteY1" fmla="*/ 0 h 862884"/>
              <a:gd name="connsiteX2" fmla="*/ 708338 w 708338"/>
              <a:gd name="connsiteY2" fmla="*/ 824248 h 862884"/>
              <a:gd name="connsiteX3" fmla="*/ 373488 w 708338"/>
              <a:gd name="connsiteY3" fmla="*/ 618186 h 862884"/>
              <a:gd name="connsiteX4" fmla="*/ 0 w 708338"/>
              <a:gd name="connsiteY4" fmla="*/ 862884 h 86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338" h="862884">
                <a:moveTo>
                  <a:pt x="0" y="862884"/>
                </a:moveTo>
                <a:lnTo>
                  <a:pt x="360609" y="0"/>
                </a:lnTo>
                <a:lnTo>
                  <a:pt x="708338" y="824248"/>
                </a:lnTo>
                <a:lnTo>
                  <a:pt x="373488" y="618186"/>
                </a:lnTo>
                <a:lnTo>
                  <a:pt x="0" y="86288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6" name="Straight Connector 15"/>
          <p:cNvCxnSpPr>
            <a:stCxn id="7" idx="3"/>
          </p:cNvCxnSpPr>
          <p:nvPr/>
        </p:nvCxnSpPr>
        <p:spPr>
          <a:xfrm>
            <a:off x="3235325" y="3011488"/>
            <a:ext cx="1216025" cy="1809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3"/>
          </p:cNvCxnSpPr>
          <p:nvPr/>
        </p:nvCxnSpPr>
        <p:spPr>
          <a:xfrm rot="16200000" flipH="1">
            <a:off x="3418681" y="2159794"/>
            <a:ext cx="68263" cy="19970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</p:cNvCxnSpPr>
          <p:nvPr/>
        </p:nvCxnSpPr>
        <p:spPr>
          <a:xfrm flipV="1">
            <a:off x="2203450" y="3192463"/>
            <a:ext cx="2247900" cy="5889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1"/>
          </p:cNvCxnSpPr>
          <p:nvPr/>
        </p:nvCxnSpPr>
        <p:spPr>
          <a:xfrm flipV="1">
            <a:off x="3409950" y="3192463"/>
            <a:ext cx="1041400" cy="412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3"/>
          </p:cNvCxnSpPr>
          <p:nvPr/>
        </p:nvCxnSpPr>
        <p:spPr>
          <a:xfrm>
            <a:off x="3038475" y="3459163"/>
            <a:ext cx="1412875" cy="3778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1" idx="3"/>
          </p:cNvCxnSpPr>
          <p:nvPr/>
        </p:nvCxnSpPr>
        <p:spPr>
          <a:xfrm>
            <a:off x="2584450" y="3602038"/>
            <a:ext cx="1866900" cy="2349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4" idx="2"/>
          </p:cNvCxnSpPr>
          <p:nvPr/>
        </p:nvCxnSpPr>
        <p:spPr>
          <a:xfrm flipV="1">
            <a:off x="3168650" y="3836988"/>
            <a:ext cx="1282700" cy="2825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3"/>
          </p:cNvCxnSpPr>
          <p:nvPr/>
        </p:nvCxnSpPr>
        <p:spPr>
          <a:xfrm flipV="1">
            <a:off x="3889375" y="3836988"/>
            <a:ext cx="561975" cy="3270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879714" y="3514724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6165466" y="3144655"/>
            <a:ext cx="428628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Right Arrow 40"/>
          <p:cNvSpPr/>
          <p:nvPr/>
        </p:nvSpPr>
        <p:spPr>
          <a:xfrm flipH="1">
            <a:off x="5410200" y="3657600"/>
            <a:ext cx="428628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Right Arrow 41"/>
          <p:cNvSpPr/>
          <p:nvPr/>
        </p:nvSpPr>
        <p:spPr>
          <a:xfrm rot="16200000">
            <a:off x="5879714" y="4300542"/>
            <a:ext cx="571504" cy="285752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Right Arrow 42"/>
          <p:cNvSpPr/>
          <p:nvPr/>
        </p:nvSpPr>
        <p:spPr>
          <a:xfrm rot="16200000" flipH="1">
            <a:off x="6379780" y="4300543"/>
            <a:ext cx="571504" cy="285752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3835" name="Group 1770"/>
          <p:cNvGrpSpPr>
            <a:grpSpLocks/>
          </p:cNvGrpSpPr>
          <p:nvPr/>
        </p:nvGrpSpPr>
        <p:grpSpPr bwMode="auto">
          <a:xfrm>
            <a:off x="5237163" y="4729163"/>
            <a:ext cx="2357437" cy="1204912"/>
            <a:chOff x="3000364" y="3438665"/>
            <a:chExt cx="3020721" cy="1553218"/>
          </a:xfrm>
        </p:grpSpPr>
        <p:sp>
          <p:nvSpPr>
            <p:cNvPr id="45" name="Oval 44"/>
            <p:cNvSpPr/>
            <p:nvPr/>
          </p:nvSpPr>
          <p:spPr>
            <a:xfrm>
              <a:off x="3143240" y="4000504"/>
              <a:ext cx="2571768" cy="64294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grpSp>
          <p:nvGrpSpPr>
            <p:cNvPr id="33846" name="Group 1723"/>
            <p:cNvGrpSpPr>
              <a:grpSpLocks/>
            </p:cNvGrpSpPr>
            <p:nvPr/>
          </p:nvGrpSpPr>
          <p:grpSpPr bwMode="auto">
            <a:xfrm>
              <a:off x="4286248" y="3714752"/>
              <a:ext cx="857256" cy="428628"/>
              <a:chOff x="5424538" y="2405084"/>
              <a:chExt cx="1196986" cy="1860567"/>
            </a:xfrm>
          </p:grpSpPr>
          <p:grpSp>
            <p:nvGrpSpPr>
              <p:cNvPr id="58694" name="Group 208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58923" name="Freeform 8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4" name="Freeform 9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5" name="Freeform 10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6" name="Freeform 11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7" name="Freeform 12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8" name="Freeform 13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9" name="Freeform 14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0" name="Freeform 1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1" name="Freeform 16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2" name="Freeform 17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3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34" name="Freeform 19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5" name="Freeform 20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6" name="Freeform 2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7" name="Freeform 22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8" name="Freeform 23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9" name="Freeform 2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0" name="Freeform 25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1" name="Freeform 26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2" name="Freeform 2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3" name="Freeform 28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4" name="Freeform 29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5" name="Freeform 3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6" name="Freeform 31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7" name="Freeform 32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8" name="Freeform 3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9" name="Freeform 34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0" name="Freeform 35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1" name="Freeform 3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2" name="Freeform 37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3" name="Freeform 38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4" name="Freeform 3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5" name="Freeform 40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6" name="Freeform 41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7" name="Rectangle 42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58" name="Freeform 43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9" name="Freeform 44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0" name="Rectangle 45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61" name="Freeform 46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2" name="Freeform 47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3" name="Freeform 4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4" name="Freeform 49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5" name="Freeform 50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6" name="Freeform 5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7" name="Freeform 52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8" name="Freeform 53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69" name="Freeform 54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0" name="Freeform 55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1" name="Freeform 56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2" name="Freeform 57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3" name="Freeform 58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4" name="Freeform 59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5" name="Freeform 60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6" name="Rectangle 61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77" name="Freeform 62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8" name="Freeform 63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79" name="Freeform 6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0" name="Freeform 65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1" name="Freeform 66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2" name="Freeform 6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3" name="Freeform 68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4" name="Freeform 69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5" name="Freeform 7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6" name="Freeform 71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7" name="Freeform 72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8" name="Freeform 7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89" name="Freeform 74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0" name="Freeform 75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1" name="Freeform 7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2" name="Freeform 77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3" name="Freeform 78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4" name="Rectangle 79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95" name="Freeform 80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6" name="Freeform 81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7" name="Rectangle 82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98" name="Freeform 83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99" name="Freeform 84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0" name="Freeform 8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1" name="Freeform 86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2" name="Freeform 87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3" name="Freeform 8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4" name="Freeform 89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5" name="Freeform 90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6" name="Freeform 9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7" name="Freeform 92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8" name="Freeform 93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09" name="Freeform 9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0" name="Freeform 95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1" name="Freeform 96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2" name="Freeform 9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3" name="Freeform 98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4" name="Freeform 99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5" name="Freeform 100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6" name="Freeform 101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7" name="Freeform 102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8" name="Freeform 103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19" name="Freeform 104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0" name="Freeform 105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1" name="Freeform 106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2" name="Freeform 10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3" name="Freeform 108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4" name="Freeform 109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5" name="Freeform 11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6" name="Freeform 111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7" name="Freeform 112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8" name="Freeform 11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29" name="Freeform 114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0" name="Freeform 115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1" name="Rectangle 116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32" name="Freeform 117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3" name="Freeform 118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4" name="Rectangle 119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35" name="Freeform 120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6" name="Freeform 121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7" name="Freeform 12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8" name="Freeform 123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39" name="Freeform 124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0" name="Freeform 12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1" name="Freeform 126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2" name="Freeform 127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3" name="Freeform 12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4" name="Freeform 129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5" name="Freeform 130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6" name="Freeform 13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7" name="Freeform 132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8" name="Freeform 133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49" name="Freeform 13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0" name="Freeform 135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1" name="Freeform 136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2" name="Freeform 13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3" name="Freeform 138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4" name="Freeform 139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5" name="Freeform 14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6" name="Freeform 141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7" name="Freeform 142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8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59" name="Freeform 144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0" name="Freeform 145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1" name="Freeform 146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2" name="Freeform 147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3" name="Freeform 14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4" name="Freeform 149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5" name="Freeform 150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6" name="Freeform 151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7" name="Freeform 152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8" name="Freeform 15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9" name="Freeform 154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0" name="Freeform 155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1" name="Rectangle 156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72" name="Freeform 157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3" name="Freeform 158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4" name="Freeform 15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5" name="Freeform 160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6" name="Freeform 161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7" name="Freeform 16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8" name="Freeform 163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9" name="Freeform 164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0" name="Freeform 16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1" name="Freeform 166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2" name="Freeform 167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3" name="Freeform 16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4" name="Freeform 169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5" name="Freeform 170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6" name="Freeform 17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7" name="Freeform 172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8" name="Freeform 173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9" name="Freeform 17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0" name="Freeform 175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1" name="Freeform 176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2" name="Freeform 17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3" name="Freeform 178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4" name="Freeform 179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5" name="Rectangle 180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96" name="Freeform 181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7" name="Freeform 182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8" name="Rectangle 183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099" name="Freeform 184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0" name="Freeform 185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1" name="Freeform 18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2" name="Freeform 187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3" name="Freeform 188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4" name="Freeform 18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5" name="Freeform 190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6" name="Freeform 191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7" name="Freeform 192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8" name="Freeform 193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9" name="Freeform 194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0" name="Freeform 195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1" name="Freeform 196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2" name="Freeform 197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3" name="Freeform 198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4" name="Rectangle 199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9115" name="Freeform 200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6" name="Freeform 201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7" name="Freeform 20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8" name="Freeform 203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9" name="Freeform 204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20" name="Freeform 20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21" name="Freeform 206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22" name="Freeform 207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8695" name="Group 409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58723" name="Freeform 20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4" name="Freeform 210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5" name="Freeform 21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6" name="Freeform 21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7" name="Freeform 213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8" name="Freeform 21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9" name="Freeform 21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0" name="Freeform 216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1" name="Freeform 217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2" name="Rectangle 218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33" name="Freeform 219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4" name="Freeform 220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5" name="Rectangle 221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36" name="Freeform 222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7" name="Freeform 22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8" name="Freeform 22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9" name="Freeform 225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0" name="Freeform 22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1" name="Freeform 22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2" name="Freeform 228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3" name="Freeform 22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4" name="Freeform 23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5" name="Freeform 231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6" name="Freeform 23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7" name="Freeform 23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8" name="Freeform 234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49" name="Freeform 23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0" name="Freeform 23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1" name="Freeform 237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2" name="Freeform 238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3" name="Freeform 239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4" name="Freeform 240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5" name="Freeform 241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6" name="Freeform 242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7" name="Freeform 243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8" name="Freeform 244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59" name="Freeform 24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0" name="Freeform 24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1" name="Freeform 247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2" name="Freeform 24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3" name="Freeform 24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4" name="Freeform 250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5" name="Freeform 25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6" name="Freeform 25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7" name="Freeform 253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8" name="Freeform 254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69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70" name="Freeform 256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1" name="Freeform 257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2" name="Rectangle 258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73" name="Freeform 259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4" name="Freeform 26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5" name="Freeform 26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6" name="Freeform 262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7" name="Freeform 26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8" name="Freeform 26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79" name="Freeform 265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0" name="Freeform 26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1" name="Freeform 26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2" name="Freeform 268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3" name="Freeform 26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4" name="Freeform 27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5" name="Freeform 271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6" name="Freeform 27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7" name="Freeform 27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8" name="Freeform 274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89" name="Freeform 27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0" name="Freeform 27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1" name="Freeform 277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2" name="Freeform 278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3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94" name="Freeform 280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5" name="Freeform 281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6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797" name="Freeform 283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8" name="Freeform 284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99" name="Freeform 285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0" name="Freeform 286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1" name="Freeform 287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2" name="Freeform 288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3" name="Freeform 289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4" name="Freeform 290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5" name="Freeform 291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6" name="Rectangle 292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807" name="Freeform 293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8" name="Freeform 29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09" name="Freeform 29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0" name="Freeform 296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1" name="Freeform 29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2" name="Freeform 29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3" name="Freeform 299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4" name="Freeform 30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5" name="Freeform 30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6" name="Freeform 302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7" name="Freeform 30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8" name="Freeform 30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19" name="Freeform 305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0" name="Freeform 30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1" name="Freeform 30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2" name="Freeform 308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3" name="Freeform 30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4" name="Freeform 31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5" name="Freeform 311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6" name="Freeform 31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7" name="Freeform 31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8" name="Freeform 314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29" name="Freeform 315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0" name="Rectangle 316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831" name="Freeform 317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2" name="Freeform 318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3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834" name="Freeform 320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5" name="Freeform 32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6" name="Freeform 32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7" name="Freeform 323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8" name="Freeform 32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39" name="Freeform 32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0" name="Freeform 326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1" name="Freeform 32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2" name="Freeform 32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3" name="Freeform 329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4" name="Freeform 330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5" name="Freeform 331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6" name="Freeform 332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7" name="Freeform 333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8" name="Freeform 334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49" name="Freeform 335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0" name="Freeform 336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1" name="Freeform 33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2" name="Freeform 33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3" name="Freeform 339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4" name="Freeform 34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5" name="Freeform 34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6" name="Freeform 342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7" name="Freeform 34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8" name="Freeform 34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59" name="Freeform 345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0" name="Freeform 34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1" name="Freeform 34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2" name="Freeform 348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3" name="Freeform 34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4" name="Freeform 35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5" name="Freeform 351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6" name="Freeform 35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7" name="Freeform 35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8" name="Freeform 354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69" name="Freeform 355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0" name="Rectangle 356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871" name="Freeform 357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2" name="Freeform 35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3" name="Freeform 35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4" name="Freeform 360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5" name="Freeform 36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6" name="Freeform 36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7" name="Freeform 363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8" name="Freeform 36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79" name="Freeform 36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0" name="Freeform 366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1" name="Freeform 36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2" name="Freeform 36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3" name="Freeform 369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4" name="Freeform 37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5" name="Freeform 37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6" name="Freeform 372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7" name="Freeform 37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8" name="Freeform 37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89" name="Freeform 375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0" name="Freeform 376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1" name="Freeform 377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2" name="Freeform 378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3" name="Freeform 379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4" name="Freeform 380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5" name="Freeform 381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6" name="Freeform 382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7" name="Freeform 38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8" name="Freeform 38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899" name="Freeform 385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0" name="Freeform 38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1" name="Freeform 38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2" name="Freeform 388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3" name="Freeform 389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4" name="Rectangle 390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05" name="Freeform 391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6" name="Freeform 392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7" name="Rectangle 393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908" name="Freeform 394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09" name="Freeform 39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0" name="Freeform 39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1" name="Freeform 397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2" name="Freeform 39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3" name="Freeform 39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4" name="Freeform 400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5" name="Freeform 40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6" name="Freeform 40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7" name="Freeform 403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8" name="Freeform 40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19" name="Freeform 40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0" name="Freeform 406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1" name="Freeform 40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2" name="Freeform 40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8696" name="Freeform 410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97" name="Freeform 411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98" name="Freeform 412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99" name="Freeform 413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0" name="Freeform 414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1" name="Freeform 415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2" name="Freeform 416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3" name="Freeform 417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4" name="Rectangle 418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8705" name="Freeform 419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6" name="Freeform 420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7" name="Rectangle 421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58708" name="Freeform 422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9" name="Freeform 423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0" name="Freeform 424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1" name="Freeform 425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2" name="Freeform 426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3" name="Freeform 427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4" name="Freeform 428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5" name="Freeform 429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6" name="Freeform 430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7" name="Freeform 431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8" name="Freeform 432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9" name="Freeform 433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20" name="Freeform 434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21" name="Freeform 435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22" name="Freeform 436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47" name="Group 2583"/>
            <p:cNvGrpSpPr>
              <a:grpSpLocks/>
            </p:cNvGrpSpPr>
            <p:nvPr/>
          </p:nvGrpSpPr>
          <p:grpSpPr bwMode="auto">
            <a:xfrm>
              <a:off x="5072066" y="4071942"/>
              <a:ext cx="857256" cy="428628"/>
              <a:chOff x="5424538" y="2405084"/>
              <a:chExt cx="1196986" cy="1860567"/>
            </a:xfrm>
          </p:grpSpPr>
          <p:grpSp>
            <p:nvGrpSpPr>
              <p:cNvPr id="34713" name="Group 208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58494" name="Freeform 8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5" name="Freeform 9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6" name="Freeform 10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7" name="Freeform 11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8" name="Freeform 12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9" name="Freeform 13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0" name="Freeform 14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1" name="Freeform 1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2" name="Freeform 16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3" name="Freeform 17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4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05" name="Freeform 19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6" name="Freeform 20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7" name="Freeform 2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8" name="Freeform 22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09" name="Freeform 23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0" name="Freeform 2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1" name="Freeform 25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2" name="Freeform 26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3" name="Freeform 2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4" name="Freeform 28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5" name="Freeform 29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6" name="Freeform 3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7" name="Freeform 31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8" name="Freeform 32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19" name="Freeform 3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0" name="Freeform 34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1" name="Freeform 35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2" name="Freeform 3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3" name="Freeform 37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4" name="Freeform 38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5" name="Freeform 3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6" name="Freeform 40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7" name="Freeform 41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28" name="Rectangle 42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29" name="Freeform 43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0" name="Freeform 44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1" name="Rectangle 45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32" name="Freeform 46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3" name="Freeform 47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4" name="Freeform 4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5" name="Freeform 49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6" name="Freeform 50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7" name="Freeform 5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8" name="Freeform 52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39" name="Freeform 53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0" name="Freeform 54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1" name="Freeform 55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2" name="Freeform 56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3" name="Freeform 57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4" name="Freeform 58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5" name="Freeform 59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6" name="Freeform 60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7" name="Rectangle 61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48" name="Freeform 62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49" name="Freeform 63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0" name="Freeform 6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1" name="Freeform 65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2" name="Freeform 66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3" name="Freeform 6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4" name="Freeform 68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5" name="Freeform 69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6" name="Freeform 7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7" name="Freeform 71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8" name="Freeform 72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59" name="Freeform 7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0" name="Freeform 74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1" name="Freeform 75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2" name="Freeform 7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3" name="Freeform 77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4" name="Freeform 78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5" name="Rectangle 79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66" name="Freeform 80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7" name="Freeform 81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68" name="Rectangle 82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569" name="Freeform 83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0" name="Freeform 84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1" name="Freeform 8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2" name="Freeform 86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3" name="Freeform 87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4" name="Freeform 8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5" name="Freeform 89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6" name="Freeform 90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7" name="Freeform 9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8" name="Freeform 92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9" name="Freeform 93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0" name="Freeform 9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1" name="Freeform 95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2" name="Freeform 96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3" name="Freeform 9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4" name="Freeform 98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5" name="Freeform 99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6" name="Freeform 100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7" name="Freeform 101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8" name="Freeform 102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9" name="Freeform 103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0" name="Freeform 104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1" name="Freeform 105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2" name="Freeform 106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3" name="Freeform 10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4" name="Freeform 108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5" name="Freeform 109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6" name="Freeform 11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7" name="Freeform 111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8" name="Freeform 112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9" name="Freeform 11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0" name="Freeform 114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1" name="Freeform 115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2" name="Rectangle 116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03" name="Freeform 117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4" name="Freeform 118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06" name="Freeform 120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7" name="Freeform 121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8" name="Freeform 12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9" name="Freeform 123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0" name="Freeform 124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1" name="Freeform 12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2" name="Freeform 126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3" name="Freeform 127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4" name="Freeform 12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5" name="Freeform 129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6" name="Freeform 130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7" name="Freeform 13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8" name="Freeform 132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19" name="Freeform 133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0" name="Freeform 13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1" name="Freeform 135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2" name="Freeform 136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3" name="Freeform 13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4" name="Freeform 138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5" name="Freeform 139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6" name="Freeform 14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7" name="Freeform 141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8" name="Freeform 142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2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30" name="Freeform 144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1" name="Freeform 145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2" name="Freeform 146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3" name="Freeform 147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4" name="Freeform 14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5" name="Freeform 149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6" name="Freeform 150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7" name="Freeform 151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8" name="Freeform 152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39" name="Freeform 15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0" name="Freeform 154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1" name="Freeform 155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2" name="Rectangle 156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43" name="Freeform 157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4" name="Freeform 158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5" name="Freeform 15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6" name="Freeform 160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7" name="Freeform 161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8" name="Freeform 16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49" name="Freeform 163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0" name="Freeform 164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1" name="Freeform 16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2" name="Freeform 166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3" name="Freeform 167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4" name="Freeform 16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5" name="Freeform 169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6" name="Freeform 170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7" name="Freeform 17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8" name="Freeform 172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59" name="Freeform 173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0" name="Freeform 17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1" name="Freeform 175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2" name="Freeform 176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3" name="Freeform 17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4" name="Freeform 178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5" name="Freeform 179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67" name="Freeform 181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8" name="Freeform 182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6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70" name="Freeform 184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1" name="Freeform 185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2" name="Freeform 18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3" name="Freeform 187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4" name="Freeform 188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5" name="Freeform 18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6" name="Freeform 190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7" name="Freeform 191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8" name="Freeform 192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79" name="Freeform 193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0" name="Freeform 194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1" name="Freeform 195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2" name="Freeform 196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3" name="Freeform 197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4" name="Freeform 198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5" name="Rectangle 199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686" name="Freeform 200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7" name="Freeform 201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8" name="Freeform 20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89" name="Freeform 203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90" name="Freeform 204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91" name="Freeform 20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92" name="Freeform 206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93" name="Freeform 207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714" name="Group 409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4742" name="Freeform 20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3" name="Freeform 210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4" name="Freeform 21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5" name="Freeform 21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6" name="Freeform 213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7" name="Freeform 21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8" name="Freeform 21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9" name="Freeform 216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0" name="Freeform 217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1" name="Rectangle 218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752" name="Freeform 219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3" name="Freeform 220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4" name="Rectangle 221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755" name="Freeform 222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6" name="Freeform 22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7" name="Freeform 22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8" name="Freeform 225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9" name="Freeform 22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0" name="Freeform 22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1" name="Freeform 228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2" name="Freeform 22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3" name="Freeform 23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4" name="Freeform 231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5" name="Freeform 23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6" name="Freeform 23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7" name="Freeform 234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8" name="Freeform 23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9" name="Freeform 23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0" name="Freeform 237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1" name="Freeform 238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2" name="Freeform 239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3" name="Freeform 240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4" name="Freeform 241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5" name="Freeform 242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6" name="Freeform 243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7" name="Freeform 244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8" name="Freeform 24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79" name="Freeform 24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0" name="Freeform 247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1" name="Freeform 24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2" name="Freeform 24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3" name="Freeform 250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4" name="Freeform 25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5" name="Freeform 25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6" name="Freeform 253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7" name="Freeform 254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88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789" name="Freeform 256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0" name="Freeform 257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1" name="Rectangle 258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792" name="Freeform 259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3" name="Freeform 26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4" name="Freeform 26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5" name="Freeform 262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6" name="Freeform 26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7" name="Freeform 26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8" name="Freeform 265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99" name="Freeform 26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0" name="Freeform 26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1" name="Freeform 268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2" name="Freeform 26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3" name="Freeform 27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4" name="Freeform 271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5" name="Freeform 27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6" name="Freeform 27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7" name="Freeform 274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8" name="Freeform 27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09" name="Freeform 27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10" name="Freeform 277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11" name="Freeform 278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12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813" name="Freeform 280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14" name="Freeform 281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15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368" name="Freeform 283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69" name="Freeform 284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0" name="Freeform 285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1" name="Freeform 286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2" name="Freeform 287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3" name="Freeform 288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4" name="Freeform 289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5" name="Freeform 290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6" name="Freeform 291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7" name="Rectangle 292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378" name="Freeform 293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79" name="Freeform 29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0" name="Freeform 29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1" name="Freeform 296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2" name="Freeform 29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3" name="Freeform 29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4" name="Freeform 299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5" name="Freeform 30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6" name="Freeform 30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7" name="Freeform 302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8" name="Freeform 30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9" name="Freeform 30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0" name="Freeform 305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1" name="Freeform 30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2" name="Freeform 30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3" name="Freeform 308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4" name="Freeform 30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5" name="Freeform 31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6" name="Freeform 311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7" name="Freeform 31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8" name="Freeform 31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9" name="Freeform 314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0" name="Freeform 315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1" name="Rectangle 316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402" name="Freeform 317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3" name="Freeform 318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4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405" name="Freeform 320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6" name="Freeform 32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7" name="Freeform 32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8" name="Freeform 323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9" name="Freeform 32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0" name="Freeform 32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1" name="Freeform 326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2" name="Freeform 32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3" name="Freeform 32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4" name="Freeform 329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5" name="Freeform 330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6" name="Freeform 331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7" name="Freeform 332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8" name="Freeform 333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19" name="Freeform 334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0" name="Freeform 335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1" name="Freeform 336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2" name="Freeform 33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3" name="Freeform 33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4" name="Freeform 339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5" name="Freeform 34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6" name="Freeform 34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7" name="Freeform 342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8" name="Freeform 34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29" name="Freeform 34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0" name="Freeform 345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1" name="Freeform 34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2" name="Freeform 34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3" name="Freeform 348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4" name="Freeform 34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5" name="Freeform 35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6" name="Freeform 351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7" name="Freeform 35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8" name="Freeform 35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39" name="Freeform 354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0" name="Freeform 355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1" name="Rectangle 356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442" name="Freeform 357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3" name="Freeform 35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4" name="Freeform 35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5" name="Freeform 360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6" name="Freeform 36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7" name="Freeform 36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8" name="Freeform 363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9" name="Freeform 36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0" name="Freeform 36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1" name="Freeform 366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2" name="Freeform 36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3" name="Freeform 36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4" name="Freeform 369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5" name="Freeform 37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6" name="Freeform 37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7" name="Freeform 372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8" name="Freeform 37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9" name="Freeform 37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0" name="Freeform 375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1" name="Freeform 376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2" name="Freeform 377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3" name="Freeform 378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4" name="Freeform 379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5" name="Freeform 380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6" name="Freeform 381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7" name="Freeform 382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8" name="Freeform 38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9" name="Freeform 38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0" name="Freeform 385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1" name="Freeform 38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2" name="Freeform 38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3" name="Freeform 388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4" name="Freeform 389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5" name="Rectangle 390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476" name="Freeform 391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7" name="Freeform 392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8" name="Rectangle 393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58479" name="Freeform 394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0" name="Freeform 39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1" name="Freeform 39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2" name="Freeform 397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3" name="Freeform 39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4" name="Freeform 39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5" name="Freeform 400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6" name="Freeform 40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7" name="Freeform 40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8" name="Freeform 403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89" name="Freeform 40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0" name="Freeform 40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1" name="Freeform 406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2" name="Freeform 40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93" name="Freeform 40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715" name="Freeform 410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6" name="Freeform 411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7" name="Freeform 412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8" name="Freeform 413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9" name="Freeform 414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0" name="Freeform 415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1" name="Freeform 416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2" name="Freeform 417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3" name="Rectangle 418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4724" name="Freeform 419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5" name="Freeform 420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6" name="Rectangle 421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4727" name="Freeform 422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8" name="Freeform 423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29" name="Freeform 424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0" name="Freeform 425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1" name="Freeform 426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2" name="Freeform 427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3" name="Freeform 428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4" name="Freeform 429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5" name="Freeform 430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6" name="Freeform 431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7" name="Freeform 432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8" name="Freeform 433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39" name="Freeform 434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40" name="Freeform 435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41" name="Freeform 436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48" name="Group 1293"/>
            <p:cNvGrpSpPr>
              <a:grpSpLocks/>
            </p:cNvGrpSpPr>
            <p:nvPr/>
          </p:nvGrpSpPr>
          <p:grpSpPr bwMode="auto">
            <a:xfrm>
              <a:off x="3786182" y="4357694"/>
              <a:ext cx="857256" cy="428628"/>
              <a:chOff x="5424538" y="2405084"/>
              <a:chExt cx="1196986" cy="1860567"/>
            </a:xfrm>
          </p:grpSpPr>
          <p:grpSp>
            <p:nvGrpSpPr>
              <p:cNvPr id="34284" name="Group 208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34513" name="Freeform 8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4" name="Freeform 9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5" name="Freeform 10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6" name="Freeform 11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7" name="Freeform 12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8" name="Freeform 13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9" name="Freeform 14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0" name="Freeform 1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1" name="Freeform 16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2" name="Freeform 17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3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24" name="Freeform 19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5" name="Freeform 20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6" name="Freeform 2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7" name="Freeform 22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8" name="Freeform 23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9" name="Freeform 2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0" name="Freeform 25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1" name="Freeform 26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2" name="Freeform 2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3" name="Freeform 28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4" name="Freeform 29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5" name="Freeform 3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6" name="Freeform 31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7" name="Freeform 32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8" name="Freeform 3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9" name="Freeform 34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0" name="Freeform 35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1" name="Freeform 3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2" name="Freeform 37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3" name="Freeform 38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4" name="Freeform 3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5" name="Freeform 40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6" name="Freeform 41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7" name="Rectangle 42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48" name="Freeform 43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9" name="Freeform 44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51" name="Freeform 46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2" name="Freeform 47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3" name="Freeform 4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4" name="Freeform 49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5" name="Freeform 50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6" name="Freeform 5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7" name="Freeform 52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8" name="Freeform 53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59" name="Freeform 54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0" name="Freeform 55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1" name="Freeform 56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2" name="Freeform 57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3" name="Freeform 58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4" name="Freeform 59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5" name="Freeform 60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6" name="Rectangle 61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67" name="Freeform 62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8" name="Freeform 63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69" name="Freeform 6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0" name="Freeform 65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1" name="Freeform 66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2" name="Freeform 6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3" name="Freeform 68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4" name="Freeform 69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5" name="Freeform 7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6" name="Freeform 71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7" name="Freeform 72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8" name="Freeform 7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79" name="Freeform 74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0" name="Freeform 75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1" name="Freeform 7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2" name="Freeform 77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3" name="Freeform 78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4" name="Rectangle 79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85" name="Freeform 80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6" name="Freeform 81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7" name="Rectangle 82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588" name="Freeform 83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89" name="Freeform 84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0" name="Freeform 8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1" name="Freeform 86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2" name="Freeform 87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3" name="Freeform 8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4" name="Freeform 89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5" name="Freeform 90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6" name="Freeform 9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7" name="Freeform 92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8" name="Freeform 93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99" name="Freeform 9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0" name="Freeform 95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1" name="Freeform 96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2" name="Freeform 9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3" name="Freeform 98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4" name="Freeform 99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5" name="Freeform 100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6" name="Freeform 101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7" name="Freeform 102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8" name="Freeform 103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09" name="Freeform 104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0" name="Freeform 105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1" name="Freeform 106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2" name="Freeform 10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3" name="Freeform 108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4" name="Freeform 109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5" name="Freeform 11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6" name="Freeform 111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7" name="Freeform 112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8" name="Freeform 11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19" name="Freeform 114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0" name="Freeform 115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1" name="Rectangle 116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22" name="Freeform 117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3" name="Freeform 118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4" name="Rectangle 119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25" name="Freeform 120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6" name="Freeform 121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7" name="Freeform 12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8" name="Freeform 123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29" name="Freeform 124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0" name="Freeform 12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1" name="Freeform 126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2" name="Freeform 127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3" name="Freeform 12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4" name="Freeform 129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5" name="Freeform 130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6" name="Freeform 13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7" name="Freeform 132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8" name="Freeform 133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39" name="Freeform 13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0" name="Freeform 135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1" name="Freeform 136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2" name="Freeform 13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3" name="Freeform 138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4" name="Freeform 139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5" name="Freeform 14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6" name="Freeform 141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7" name="Freeform 142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48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49" name="Freeform 144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0" name="Freeform 145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1" name="Freeform 146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2" name="Freeform 147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3" name="Freeform 14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4" name="Freeform 149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5" name="Freeform 150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6" name="Freeform 151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7" name="Freeform 152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8" name="Freeform 15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59" name="Freeform 154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0" name="Freeform 155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1" name="Rectangle 156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62" name="Freeform 157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3" name="Freeform 158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4" name="Freeform 15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5" name="Freeform 160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6" name="Freeform 161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7" name="Freeform 16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8" name="Freeform 163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69" name="Freeform 164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0" name="Freeform 16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1" name="Freeform 166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2" name="Freeform 167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3" name="Freeform 16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4" name="Freeform 169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5" name="Freeform 170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6" name="Freeform 17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7" name="Freeform 172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8" name="Freeform 173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79" name="Freeform 17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0" name="Freeform 175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1" name="Freeform 176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2" name="Freeform 17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3" name="Freeform 178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4" name="Freeform 179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5" name="Rectangle 180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86" name="Freeform 181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7" name="Freeform 182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88" name="Rectangle 183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689" name="Freeform 184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0" name="Freeform 185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1" name="Freeform 18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2" name="Freeform 187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3" name="Freeform 188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4" name="Freeform 18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5" name="Freeform 190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6" name="Freeform 191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7" name="Freeform 192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8" name="Freeform 193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99" name="Freeform 194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0" name="Freeform 195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1" name="Freeform 196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2" name="Freeform 197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3" name="Freeform 198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4" name="Rectangle 199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705" name="Freeform 200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6" name="Freeform 201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7" name="Freeform 20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8" name="Freeform 203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09" name="Freeform 204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10" name="Freeform 20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11" name="Freeform 206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12" name="Freeform 207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285" name="Group 409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4313" name="Freeform 20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4" name="Freeform 210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5" name="Freeform 21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6" name="Freeform 21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7" name="Freeform 213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8" name="Freeform 21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19" name="Freeform 21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0" name="Freeform 216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1" name="Freeform 217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2" name="Rectangle 218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23" name="Freeform 219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4" name="Freeform 220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5" name="Rectangle 221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26" name="Freeform 222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7" name="Freeform 22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8" name="Freeform 22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29" name="Freeform 225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0" name="Freeform 22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1" name="Freeform 22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2" name="Freeform 228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3" name="Freeform 22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4" name="Freeform 23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5" name="Freeform 231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6" name="Freeform 23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7" name="Freeform 23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8" name="Freeform 234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39" name="Freeform 23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0" name="Freeform 23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1" name="Freeform 237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2" name="Freeform 238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3" name="Freeform 239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4" name="Freeform 240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5" name="Freeform 241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6" name="Freeform 242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7" name="Freeform 243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8" name="Freeform 244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49" name="Freeform 24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0" name="Freeform 24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1" name="Freeform 247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2" name="Freeform 24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3" name="Freeform 24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4" name="Freeform 250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5" name="Freeform 25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6" name="Freeform 25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7" name="Freeform 253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8" name="Freeform 254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59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60" name="Freeform 256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1" name="Freeform 257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2" name="Rectangle 258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63" name="Freeform 259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4" name="Freeform 26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5" name="Freeform 26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6" name="Freeform 262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7" name="Freeform 26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8" name="Freeform 26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69" name="Freeform 265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0" name="Freeform 26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1" name="Freeform 26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2" name="Freeform 268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3" name="Freeform 26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4" name="Freeform 27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5" name="Freeform 271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6" name="Freeform 27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7" name="Freeform 27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8" name="Freeform 274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79" name="Freeform 27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0" name="Freeform 27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1" name="Freeform 277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2" name="Freeform 278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3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84" name="Freeform 280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5" name="Freeform 281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6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87" name="Freeform 283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8" name="Freeform 284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9" name="Freeform 285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0" name="Freeform 286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1" name="Freeform 287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2" name="Freeform 288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3" name="Freeform 289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4" name="Freeform 290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5" name="Freeform 291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6" name="Rectangle 292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397" name="Freeform 293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8" name="Freeform 29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9" name="Freeform 29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0" name="Freeform 296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1" name="Freeform 29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2" name="Freeform 29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3" name="Freeform 299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4" name="Freeform 30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5" name="Freeform 30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6" name="Freeform 302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7" name="Freeform 30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8" name="Freeform 30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9" name="Freeform 305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0" name="Freeform 30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1" name="Freeform 30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2" name="Freeform 308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3" name="Freeform 30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4" name="Freeform 31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5" name="Freeform 311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6" name="Freeform 31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7" name="Freeform 31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8" name="Freeform 314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9" name="Freeform 315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0" name="Rectangle 316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421" name="Freeform 317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2" name="Freeform 318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3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424" name="Freeform 320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5" name="Freeform 32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6" name="Freeform 32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7" name="Freeform 323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8" name="Freeform 32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29" name="Freeform 32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0" name="Freeform 326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1" name="Freeform 32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2" name="Freeform 32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3" name="Freeform 329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4" name="Freeform 330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5" name="Freeform 331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6" name="Freeform 332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7" name="Freeform 333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8" name="Freeform 334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39" name="Freeform 335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0" name="Freeform 336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1" name="Freeform 33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2" name="Freeform 33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3" name="Freeform 339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4" name="Freeform 34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5" name="Freeform 34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6" name="Freeform 342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7" name="Freeform 34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8" name="Freeform 34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49" name="Freeform 345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0" name="Freeform 34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1" name="Freeform 34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2" name="Freeform 348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3" name="Freeform 34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4" name="Freeform 35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5" name="Freeform 351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6" name="Freeform 35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7" name="Freeform 35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8" name="Freeform 354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59" name="Freeform 355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0" name="Rectangle 356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461" name="Freeform 357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2" name="Freeform 35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3" name="Freeform 35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4" name="Freeform 360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5" name="Freeform 36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6" name="Freeform 36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7" name="Freeform 363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8" name="Freeform 36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69" name="Freeform 36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0" name="Freeform 366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1" name="Freeform 36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2" name="Freeform 36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3" name="Freeform 369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4" name="Freeform 37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5" name="Freeform 37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6" name="Freeform 372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7" name="Freeform 37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8" name="Freeform 37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79" name="Freeform 375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0" name="Freeform 376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1" name="Freeform 377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2" name="Freeform 378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3" name="Freeform 379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4" name="Freeform 380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5" name="Freeform 381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6" name="Freeform 382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7" name="Freeform 38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8" name="Freeform 38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89" name="Freeform 385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0" name="Freeform 38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1" name="Freeform 38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2" name="Freeform 388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3" name="Freeform 389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4" name="Rectangle 390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495" name="Freeform 391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6" name="Freeform 392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7" name="Rectangle 393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498" name="Freeform 394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99" name="Freeform 39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0" name="Freeform 39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1" name="Freeform 397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2" name="Freeform 39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3" name="Freeform 39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4" name="Freeform 400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5" name="Freeform 40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6" name="Freeform 40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7" name="Freeform 403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8" name="Freeform 40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09" name="Freeform 40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0" name="Freeform 406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1" name="Freeform 40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2" name="Freeform 40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86" name="Freeform 410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87" name="Freeform 411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88" name="Freeform 412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89" name="Freeform 413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0" name="Freeform 414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1" name="Freeform 415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2" name="Freeform 416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3" name="Freeform 417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4" name="Rectangle 418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4295" name="Freeform 419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6" name="Freeform 420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7" name="Rectangle 421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4298" name="Freeform 422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99" name="Freeform 423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0" name="Freeform 424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1" name="Freeform 425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2" name="Freeform 426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3" name="Freeform 427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4" name="Freeform 428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5" name="Freeform 429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6" name="Freeform 430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7" name="Freeform 431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8" name="Freeform 432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9" name="Freeform 433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10" name="Freeform 434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11" name="Freeform 435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12" name="Freeform 436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49" name="Group 2153"/>
            <p:cNvGrpSpPr>
              <a:grpSpLocks/>
            </p:cNvGrpSpPr>
            <p:nvPr/>
          </p:nvGrpSpPr>
          <p:grpSpPr bwMode="auto">
            <a:xfrm>
              <a:off x="3000364" y="3929066"/>
              <a:ext cx="857256" cy="428628"/>
              <a:chOff x="5424538" y="2405084"/>
              <a:chExt cx="1196986" cy="1860567"/>
            </a:xfrm>
          </p:grpSpPr>
          <p:grpSp>
            <p:nvGrpSpPr>
              <p:cNvPr id="33855" name="Group 208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34084" name="Freeform 8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5" name="Freeform 9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6" name="Freeform 10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7" name="Freeform 11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8" name="Freeform 12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9" name="Freeform 13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0" name="Freeform 14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1" name="Freeform 1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2" name="Freeform 16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3" name="Freeform 17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4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095" name="Freeform 19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6" name="Freeform 20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7" name="Freeform 2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8" name="Freeform 22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9" name="Freeform 23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0" name="Freeform 2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1" name="Freeform 25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2" name="Freeform 26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3" name="Freeform 2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4" name="Freeform 28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5" name="Freeform 29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6" name="Freeform 3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7" name="Freeform 31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8" name="Freeform 32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09" name="Freeform 3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0" name="Freeform 34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1" name="Freeform 35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2" name="Freeform 3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3" name="Freeform 37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4" name="Freeform 38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5" name="Freeform 3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6" name="Freeform 40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7" name="Freeform 41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18" name="Rectangle 42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19" name="Freeform 43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0" name="Freeform 44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1" name="Rectangle 45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22" name="Freeform 46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3" name="Freeform 47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4" name="Freeform 4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5" name="Freeform 49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6" name="Freeform 50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7" name="Freeform 5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8" name="Freeform 52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9" name="Freeform 53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0" name="Freeform 54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1" name="Freeform 55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2" name="Freeform 56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3" name="Freeform 57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4" name="Freeform 58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5" name="Freeform 59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6" name="Freeform 60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7" name="Rectangle 61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38" name="Freeform 62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9" name="Freeform 63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0" name="Freeform 6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1" name="Freeform 65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2" name="Freeform 66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3" name="Freeform 6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4" name="Freeform 68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5" name="Freeform 69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6" name="Freeform 7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7" name="Freeform 71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8" name="Freeform 72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9" name="Freeform 7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0" name="Freeform 74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1" name="Freeform 75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2" name="Freeform 7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3" name="Freeform 77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4" name="Freeform 78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5" name="Rectangle 79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56" name="Freeform 80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7" name="Freeform 81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8" name="Rectangle 82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59" name="Freeform 83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0" name="Freeform 84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1" name="Freeform 8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2" name="Freeform 86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3" name="Freeform 87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4" name="Freeform 8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5" name="Freeform 89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6" name="Freeform 90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7" name="Freeform 9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8" name="Freeform 92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69" name="Freeform 93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0" name="Freeform 9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1" name="Freeform 95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2" name="Freeform 96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3" name="Freeform 9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4" name="Freeform 98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5" name="Freeform 99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6" name="Freeform 100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7" name="Freeform 101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8" name="Freeform 102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79" name="Freeform 103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0" name="Freeform 104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1" name="Freeform 105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2" name="Freeform 106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3" name="Freeform 10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4" name="Freeform 108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5" name="Freeform 109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6" name="Freeform 11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7" name="Freeform 111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8" name="Freeform 112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89" name="Freeform 11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0" name="Freeform 114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1" name="Freeform 115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2" name="Rectangle 116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93" name="Freeform 117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4" name="Freeform 118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5" name="Rectangle 119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196" name="Freeform 120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7" name="Freeform 121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8" name="Freeform 12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99" name="Freeform 123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0" name="Freeform 124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1" name="Freeform 12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2" name="Freeform 126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3" name="Freeform 127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4" name="Freeform 12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5" name="Freeform 129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6" name="Freeform 130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7" name="Freeform 13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8" name="Freeform 132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09" name="Freeform 133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0" name="Freeform 13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1" name="Freeform 135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2" name="Freeform 136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3" name="Freeform 13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4" name="Freeform 138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5" name="Freeform 139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6" name="Freeform 14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7" name="Freeform 141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8" name="Freeform 142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1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220" name="Freeform 144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1" name="Freeform 145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2" name="Freeform 146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3" name="Freeform 147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4" name="Freeform 14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5" name="Freeform 149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6" name="Freeform 150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7" name="Freeform 151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8" name="Freeform 152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29" name="Freeform 15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0" name="Freeform 154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1" name="Freeform 155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2" name="Rectangle 156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233" name="Freeform 157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4" name="Freeform 158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5" name="Freeform 15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6" name="Freeform 160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7" name="Freeform 161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8" name="Freeform 16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39" name="Freeform 163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0" name="Freeform 164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1" name="Freeform 16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2" name="Freeform 166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3" name="Freeform 167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4" name="Freeform 16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5" name="Freeform 169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6" name="Freeform 170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7" name="Freeform 17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8" name="Freeform 172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49" name="Freeform 173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0" name="Freeform 17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1" name="Freeform 175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2" name="Freeform 176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3" name="Freeform 17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4" name="Freeform 178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5" name="Freeform 179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6" name="Rectangle 180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257" name="Freeform 181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8" name="Freeform 182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260" name="Freeform 184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1" name="Freeform 185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2" name="Freeform 18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3" name="Freeform 187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4" name="Freeform 188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5" name="Freeform 18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6" name="Freeform 190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7" name="Freeform 191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8" name="Freeform 192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9" name="Freeform 193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0" name="Freeform 194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1" name="Freeform 195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2" name="Freeform 196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3" name="Freeform 197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4" name="Freeform 198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5" name="Rectangle 199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276" name="Freeform 200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7" name="Freeform 201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8" name="Freeform 20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9" name="Freeform 203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80" name="Freeform 204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81" name="Freeform 20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82" name="Freeform 206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83" name="Freeform 207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56" name="Group 409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33884" name="Freeform 209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5" name="Freeform 210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6" name="Freeform 21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7" name="Freeform 212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8" name="Freeform 213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9" name="Freeform 21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0" name="Freeform 215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1" name="Freeform 216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2" name="Freeform 217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3" name="Rectangle 218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894" name="Freeform 219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5" name="Freeform 220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6" name="Rectangle 221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897" name="Freeform 222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8" name="Freeform 22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9" name="Freeform 224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0" name="Freeform 225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1" name="Freeform 22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2" name="Freeform 227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3" name="Freeform 228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4" name="Freeform 22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5" name="Freeform 230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6" name="Freeform 231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7" name="Freeform 23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8" name="Freeform 233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9" name="Freeform 234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0" name="Freeform 23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1" name="Freeform 236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2" name="Freeform 237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3" name="Freeform 238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4" name="Freeform 239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5" name="Freeform 240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6" name="Freeform 241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7" name="Freeform 242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8" name="Freeform 243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9" name="Freeform 244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0" name="Freeform 24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1" name="Freeform 246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2" name="Freeform 247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3" name="Freeform 24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4" name="Freeform 249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5" name="Freeform 250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6" name="Freeform 25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7" name="Freeform 252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8" name="Freeform 253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9" name="Freeform 254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0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31" name="Freeform 256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2" name="Freeform 257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3" name="Rectangle 258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34" name="Freeform 259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5" name="Freeform 26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6" name="Freeform 261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7" name="Freeform 262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8" name="Freeform 26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9" name="Freeform 264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0" name="Freeform 265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1" name="Freeform 26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2" name="Freeform 267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3" name="Freeform 268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4" name="Freeform 26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5" name="Freeform 270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6" name="Freeform 271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7" name="Freeform 27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8" name="Freeform 273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49" name="Freeform 274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0" name="Freeform 27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1" name="Freeform 276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2" name="Freeform 277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3" name="Freeform 278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4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55" name="Freeform 280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6" name="Freeform 281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7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58" name="Freeform 283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9" name="Freeform 284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0" name="Freeform 285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1" name="Freeform 286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2" name="Freeform 287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3" name="Freeform 288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4" name="Freeform 289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5" name="Freeform 290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6" name="Freeform 291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7" name="Rectangle 292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68" name="Freeform 293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9" name="Freeform 29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0" name="Freeform 295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1" name="Freeform 296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2" name="Freeform 29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3" name="Freeform 298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4" name="Freeform 299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5" name="Freeform 30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6" name="Freeform 301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7" name="Freeform 302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8" name="Freeform 30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9" name="Freeform 304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0" name="Freeform 305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1" name="Freeform 30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2" name="Freeform 307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3" name="Freeform 308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4" name="Freeform 30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5" name="Freeform 310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6" name="Freeform 311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7" name="Freeform 31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8" name="Freeform 313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9" name="Freeform 314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0" name="Freeform 315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1" name="Rectangle 316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92" name="Freeform 317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3" name="Freeform 318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4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3995" name="Freeform 320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6" name="Freeform 32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7" name="Freeform 322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8" name="Freeform 323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9" name="Freeform 32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0" name="Freeform 325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1" name="Freeform 326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2" name="Freeform 32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3" name="Freeform 328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4" name="Freeform 329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5" name="Freeform 330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6" name="Freeform 331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7" name="Freeform 332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8" name="Freeform 333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9" name="Freeform 334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0" name="Freeform 335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1" name="Freeform 336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2" name="Freeform 33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3" name="Freeform 338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4" name="Freeform 339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5" name="Freeform 34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6" name="Freeform 341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7" name="Freeform 342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8" name="Freeform 34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9" name="Freeform 344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0" name="Freeform 345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1" name="Freeform 34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2" name="Freeform 347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3" name="Freeform 348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4" name="Freeform 34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5" name="Freeform 350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6" name="Freeform 351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7" name="Freeform 35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8" name="Freeform 353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9" name="Freeform 354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0" name="Freeform 355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1" name="Rectangle 356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032" name="Freeform 357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3" name="Freeform 35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4" name="Freeform 359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5" name="Freeform 360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6" name="Freeform 36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7" name="Freeform 362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8" name="Freeform 363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39" name="Freeform 36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0" name="Freeform 365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1" name="Freeform 366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2" name="Freeform 36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3" name="Freeform 368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4" name="Freeform 369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5" name="Freeform 37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6" name="Freeform 371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7" name="Freeform 372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8" name="Freeform 37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9" name="Freeform 374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0" name="Freeform 375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1" name="Freeform 376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2" name="Freeform 377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3" name="Freeform 378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4" name="Freeform 379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5" name="Freeform 380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6" name="Freeform 381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7" name="Freeform 382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8" name="Freeform 38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9" name="Freeform 384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0" name="Freeform 385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1" name="Freeform 38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2" name="Freeform 387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3" name="Freeform 388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4" name="Freeform 389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5" name="Rectangle 390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066" name="Freeform 391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7" name="Freeform 392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8" name="Rectangle 393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34069" name="Freeform 394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0" name="Freeform 39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1" name="Freeform 396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2" name="Freeform 397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3" name="Freeform 39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4" name="Freeform 399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5" name="Freeform 400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6" name="Freeform 40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7" name="Freeform 402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8" name="Freeform 403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9" name="Freeform 40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0" name="Freeform 405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1" name="Freeform 406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2" name="Freeform 40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3" name="Freeform 408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57" name="Freeform 410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8" name="Freeform 411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9" name="Freeform 412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0" name="Freeform 413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1" name="Freeform 414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2" name="Freeform 415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3" name="Freeform 416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4" name="Freeform 417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5" name="Rectangle 418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3866" name="Freeform 419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7" name="Freeform 420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8" name="Rectangle 421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33869" name="Freeform 422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0" name="Freeform 423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1" name="Freeform 424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2" name="Freeform 425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3" name="Freeform 426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4" name="Freeform 427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5" name="Freeform 428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6" name="Freeform 429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7" name="Freeform 430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8" name="Freeform 431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9" name="Freeform 432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0" name="Freeform 433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1" name="Freeform 434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2" name="Freeform 435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3" name="Freeform 436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50" name="TextBox 1765"/>
            <p:cNvSpPr txBox="1">
              <a:spLocks noChangeArrowheads="1"/>
            </p:cNvSpPr>
            <p:nvPr/>
          </p:nvSpPr>
          <p:spPr bwMode="auto">
            <a:xfrm>
              <a:off x="3915705" y="3990839"/>
              <a:ext cx="8002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 b="1">
                  <a:latin typeface="Arial Narrow" charset="0"/>
                </a:rPr>
                <a:t>Internet</a:t>
              </a:r>
            </a:p>
          </p:txBody>
        </p:sp>
        <p:sp>
          <p:nvSpPr>
            <p:cNvPr id="33851" name="TextBox 1766"/>
            <p:cNvSpPr txBox="1">
              <a:spLocks noChangeArrowheads="1"/>
            </p:cNvSpPr>
            <p:nvPr/>
          </p:nvSpPr>
          <p:spPr bwMode="auto">
            <a:xfrm>
              <a:off x="5429256" y="4500570"/>
              <a:ext cx="5918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3852" name="TextBox 1767"/>
            <p:cNvSpPr txBox="1">
              <a:spLocks noChangeArrowheads="1"/>
            </p:cNvSpPr>
            <p:nvPr/>
          </p:nvSpPr>
          <p:spPr bwMode="auto">
            <a:xfrm>
              <a:off x="4464935" y="3438665"/>
              <a:ext cx="5918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3853" name="TextBox 1768"/>
            <p:cNvSpPr txBox="1">
              <a:spLocks noChangeArrowheads="1"/>
            </p:cNvSpPr>
            <p:nvPr/>
          </p:nvSpPr>
          <p:spPr bwMode="auto">
            <a:xfrm>
              <a:off x="3091861" y="3622723"/>
              <a:ext cx="5918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  <p:sp>
          <p:nvSpPr>
            <p:cNvPr id="33854" name="TextBox 1769"/>
            <p:cNvSpPr txBox="1">
              <a:spLocks noChangeArrowheads="1"/>
            </p:cNvSpPr>
            <p:nvPr/>
          </p:nvSpPr>
          <p:spPr bwMode="auto">
            <a:xfrm>
              <a:off x="3857620" y="4714884"/>
              <a:ext cx="5918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Router</a:t>
              </a:r>
            </a:p>
          </p:txBody>
        </p:sp>
      </p:grpSp>
      <p:sp>
        <p:nvSpPr>
          <p:cNvPr id="1784" name="Rectangle 1783"/>
          <p:cNvSpPr/>
          <p:nvPr/>
        </p:nvSpPr>
        <p:spPr>
          <a:xfrm>
            <a:off x="5879714" y="2443154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1" smtClean="0">
                <a:latin typeface="Arial" charset="0"/>
                <a:cs typeface="Arial" charset="0"/>
              </a:rPr>
              <a:t>Simulation</a:t>
            </a:r>
          </a:p>
        </p:txBody>
      </p:sp>
      <p:sp>
        <p:nvSpPr>
          <p:cNvPr id="1785" name="Right Arrow 1784"/>
          <p:cNvSpPr/>
          <p:nvPr/>
        </p:nvSpPr>
        <p:spPr>
          <a:xfrm rot="20220678" flipH="1">
            <a:off x="5346990" y="2729821"/>
            <a:ext cx="428628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842" name="Title 177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The Data Sharing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191452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Create socket </a:t>
            </a:r>
            <a:r>
              <a:rPr lang="en-GB" sz="1000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local port X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 = DatagramSocket();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398462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Read packet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_packet = _socket.read()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494982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Write packet to remote address and port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 .write(_packet)</a:t>
            </a:r>
          </a:p>
        </p:txBody>
      </p:sp>
      <p:sp>
        <p:nvSpPr>
          <p:cNvPr id="6" name="Rectangle 5"/>
          <p:cNvSpPr/>
          <p:nvPr/>
        </p:nvSpPr>
        <p:spPr>
          <a:xfrm>
            <a:off x="2362200" y="591502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Close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9088" y="3986213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Write packet to remote address and port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 .write(_packet)</a:t>
            </a:r>
          </a:p>
        </p:txBody>
      </p:sp>
      <p:sp>
        <p:nvSpPr>
          <p:cNvPr id="9" name="Rectangle 8"/>
          <p:cNvSpPr/>
          <p:nvPr/>
        </p:nvSpPr>
        <p:spPr>
          <a:xfrm>
            <a:off x="5399088" y="4986338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Read packet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_packet = _socket.read()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9088" y="5915025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Close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 </a:t>
            </a:r>
          </a:p>
        </p:txBody>
      </p:sp>
      <p:cxnSp>
        <p:nvCxnSpPr>
          <p:cNvPr id="13" name="Straight Arrow Connector 12"/>
          <p:cNvCxnSpPr>
            <a:stCxn id="8" idx="1"/>
            <a:endCxn id="4" idx="3"/>
          </p:cNvCxnSpPr>
          <p:nvPr/>
        </p:nvCxnSpPr>
        <p:spPr>
          <a:xfrm rot="10800000">
            <a:off x="4005263" y="4341813"/>
            <a:ext cx="1393825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9" idx="1"/>
          </p:cNvCxnSpPr>
          <p:nvPr/>
        </p:nvCxnSpPr>
        <p:spPr>
          <a:xfrm>
            <a:off x="4005263" y="5307013"/>
            <a:ext cx="1393825" cy="36512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077744" y="4842669"/>
            <a:ext cx="285750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113463" y="5807075"/>
            <a:ext cx="214312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058319" y="5788819"/>
            <a:ext cx="250825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058319" y="4823619"/>
            <a:ext cx="250825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3023394" y="2770981"/>
            <a:ext cx="320675" cy="3651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399088" y="1914525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Create socket</a:t>
            </a:r>
            <a:r>
              <a:rPr lang="en-GB" sz="1000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local port X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_socket = DatagramSocket();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042025" y="2806700"/>
            <a:ext cx="357188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362200" y="294957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Create Datagram Packet to receive and send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_packet = DatagramPacket();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399088" y="2986088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Create Datagram Packet to receive and send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_packet = DatagramPacket();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6077744" y="3842544"/>
            <a:ext cx="285750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023394" y="3823494"/>
            <a:ext cx="320675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1" name="Title 21"/>
          <p:cNvSpPr>
            <a:spLocks noGrp="1"/>
          </p:cNvSpPr>
          <p:nvPr>
            <p:ph type="title"/>
          </p:nvPr>
        </p:nvSpPr>
        <p:spPr>
          <a:xfrm>
            <a:off x="611188" y="0"/>
            <a:ext cx="8153400" cy="1112838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A UDP Communication Example – Using Sockets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833563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Create socket to listen to requests </a:t>
            </a:r>
            <a:r>
              <a:rPr lang="en-GB" sz="1000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on local port X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_listenSocket = ServerSocket();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3725" y="1828800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Wait for incoming connection requests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 = _listenSocket.accept();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3133725" y="3686175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Read messages on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3725" y="4686300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Write messages on </a:t>
            </a: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</a:t>
            </a:r>
          </a:p>
        </p:txBody>
      </p:sp>
      <p:sp>
        <p:nvSpPr>
          <p:cNvPr id="6" name="Rectangle 5"/>
          <p:cNvSpPr/>
          <p:nvPr/>
        </p:nvSpPr>
        <p:spPr>
          <a:xfrm>
            <a:off x="3133725" y="5614988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Close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05538" y="1828800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Connect to remote address and port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_clientSocket = _Socket();</a:t>
            </a:r>
          </a:p>
        </p:txBody>
      </p:sp>
      <p:sp>
        <p:nvSpPr>
          <p:cNvPr id="8" name="Rectangle 7"/>
          <p:cNvSpPr/>
          <p:nvPr/>
        </p:nvSpPr>
        <p:spPr>
          <a:xfrm>
            <a:off x="6205538" y="3686175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Write messages on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_clientSocket </a:t>
            </a:r>
          </a:p>
        </p:txBody>
      </p:sp>
      <p:sp>
        <p:nvSpPr>
          <p:cNvPr id="9" name="Rectangle 8"/>
          <p:cNvSpPr/>
          <p:nvPr/>
        </p:nvSpPr>
        <p:spPr>
          <a:xfrm>
            <a:off x="6205538" y="4686300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Read messages on </a:t>
            </a: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_clientSocket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05538" y="5614988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Close</a:t>
            </a: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_clientSocket </a:t>
            </a:r>
          </a:p>
        </p:txBody>
      </p:sp>
      <p:cxnSp>
        <p:nvCxnSpPr>
          <p:cNvPr id="12" name="Straight Arrow Connector 11"/>
          <p:cNvCxnSpPr>
            <a:stCxn id="7" idx="1"/>
            <a:endCxn id="3" idx="3"/>
          </p:cNvCxnSpPr>
          <p:nvPr/>
        </p:nvCxnSpPr>
        <p:spPr>
          <a:xfrm rot="10800000">
            <a:off x="4776788" y="2185988"/>
            <a:ext cx="1428750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1"/>
            <a:endCxn id="4" idx="3"/>
          </p:cNvCxnSpPr>
          <p:nvPr/>
        </p:nvCxnSpPr>
        <p:spPr>
          <a:xfrm rot="10800000">
            <a:off x="4776788" y="4043363"/>
            <a:ext cx="1428750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9" idx="1"/>
          </p:cNvCxnSpPr>
          <p:nvPr/>
        </p:nvCxnSpPr>
        <p:spPr>
          <a:xfrm>
            <a:off x="4776788" y="5043488"/>
            <a:ext cx="1428750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57" idx="0"/>
          </p:cNvCxnSpPr>
          <p:nvPr/>
        </p:nvCxnSpPr>
        <p:spPr>
          <a:xfrm rot="5400000">
            <a:off x="6919913" y="2651125"/>
            <a:ext cx="214312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  <a:endCxn id="9" idx="0"/>
          </p:cNvCxnSpPr>
          <p:nvPr/>
        </p:nvCxnSpPr>
        <p:spPr>
          <a:xfrm rot="5400000">
            <a:off x="6884194" y="4544219"/>
            <a:ext cx="285750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2"/>
            <a:endCxn id="10" idx="0"/>
          </p:cNvCxnSpPr>
          <p:nvPr/>
        </p:nvCxnSpPr>
        <p:spPr>
          <a:xfrm rot="5400000">
            <a:off x="6919913" y="5508625"/>
            <a:ext cx="214312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6" idx="0"/>
          </p:cNvCxnSpPr>
          <p:nvPr/>
        </p:nvCxnSpPr>
        <p:spPr>
          <a:xfrm rot="5400000">
            <a:off x="3848101" y="5508625"/>
            <a:ext cx="214312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4" idx="2"/>
            <a:endCxn id="5" idx="0"/>
          </p:cNvCxnSpPr>
          <p:nvPr/>
        </p:nvCxnSpPr>
        <p:spPr>
          <a:xfrm rot="5400000">
            <a:off x="3812382" y="4544219"/>
            <a:ext cx="285750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" idx="2"/>
            <a:endCxn id="52" idx="0"/>
          </p:cNvCxnSpPr>
          <p:nvPr/>
        </p:nvCxnSpPr>
        <p:spPr>
          <a:xfrm rot="5400000">
            <a:off x="3848101" y="2651125"/>
            <a:ext cx="214312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" idx="3"/>
            <a:endCxn id="3" idx="1"/>
          </p:cNvCxnSpPr>
          <p:nvPr/>
        </p:nvCxnSpPr>
        <p:spPr>
          <a:xfrm flipV="1">
            <a:off x="2252663" y="2185988"/>
            <a:ext cx="881062" cy="4762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133725" y="2757488"/>
            <a:ext cx="1643063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Setup streams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</a:t>
            </a:r>
          </a:p>
        </p:txBody>
      </p:sp>
      <p:cxnSp>
        <p:nvCxnSpPr>
          <p:cNvPr id="54" name="Straight Arrow Connector 53"/>
          <p:cNvCxnSpPr>
            <a:stCxn id="52" idx="2"/>
            <a:endCxn id="4" idx="0"/>
          </p:cNvCxnSpPr>
          <p:nvPr/>
        </p:nvCxnSpPr>
        <p:spPr>
          <a:xfrm rot="5400000">
            <a:off x="3848100" y="3579813"/>
            <a:ext cx="214313" cy="1587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05538" y="2757488"/>
            <a:ext cx="164306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Setup streams</a:t>
            </a:r>
            <a:endParaRPr lang="en-GB" sz="1000" i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defRPr/>
            </a:pPr>
            <a:r>
              <a:rPr lang="en-GB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_connectionSocket</a:t>
            </a:r>
          </a:p>
        </p:txBody>
      </p:sp>
      <p:cxnSp>
        <p:nvCxnSpPr>
          <p:cNvPr id="59" name="Straight Arrow Connector 58"/>
          <p:cNvCxnSpPr>
            <a:stCxn id="57" idx="2"/>
            <a:endCxn id="8" idx="0"/>
          </p:cNvCxnSpPr>
          <p:nvPr/>
        </p:nvCxnSpPr>
        <p:spPr>
          <a:xfrm rot="5400000">
            <a:off x="6919912" y="3579813"/>
            <a:ext cx="214313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12" name="Title 25"/>
          <p:cNvSpPr>
            <a:spLocks noGrp="1"/>
          </p:cNvSpPr>
          <p:nvPr>
            <p:ph type="title"/>
          </p:nvPr>
        </p:nvSpPr>
        <p:spPr>
          <a:xfrm>
            <a:off x="611188" y="9525"/>
            <a:ext cx="8153400" cy="1152525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A TCP Communication Example – Using Sockets</a:t>
            </a:r>
          </a:p>
        </p:txBody>
      </p:sp>
      <p:sp>
        <p:nvSpPr>
          <p:cNvPr id="37913" name="TextBox 10"/>
          <p:cNvSpPr txBox="1">
            <a:spLocks noChangeArrowheads="1"/>
          </p:cNvSpPr>
          <p:nvPr/>
        </p:nvSpPr>
        <p:spPr bwMode="auto">
          <a:xfrm>
            <a:off x="250825" y="3284538"/>
            <a:ext cx="263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Receiving (Server) Host</a:t>
            </a:r>
          </a:p>
        </p:txBody>
      </p:sp>
      <p:sp>
        <p:nvSpPr>
          <p:cNvPr id="37914" name="TextBox 13"/>
          <p:cNvSpPr txBox="1">
            <a:spLocks noChangeArrowheads="1"/>
          </p:cNvSpPr>
          <p:nvPr/>
        </p:nvSpPr>
        <p:spPr bwMode="auto">
          <a:xfrm>
            <a:off x="8101013" y="1916113"/>
            <a:ext cx="774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Client</a:t>
            </a:r>
          </a:p>
          <a:p>
            <a:pPr eaLnBrk="1" hangingPunct="1"/>
            <a:r>
              <a:rPr lang="en-US" sz="1800"/>
              <a:t>Host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1"/>
          <p:cNvSpPr>
            <a:spLocks noChangeArrowheads="1"/>
          </p:cNvSpPr>
          <p:nvPr/>
        </p:nvSpPr>
        <p:spPr bwMode="auto">
          <a:xfrm>
            <a:off x="0" y="1085850"/>
            <a:ext cx="164798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GB" sz="5400">
              <a:latin typeface="Tw Cen MT" charset="0"/>
            </a:endParaRPr>
          </a:p>
        </p:txBody>
      </p:sp>
      <p:grpSp>
        <p:nvGrpSpPr>
          <p:cNvPr id="40962" name="Group 1"/>
          <p:cNvGrpSpPr>
            <a:grpSpLocks noChangeAspect="1"/>
          </p:cNvGrpSpPr>
          <p:nvPr/>
        </p:nvGrpSpPr>
        <p:grpSpPr bwMode="auto">
          <a:xfrm>
            <a:off x="0" y="1524000"/>
            <a:ext cx="9169400" cy="3886200"/>
            <a:chOff x="1894" y="3520"/>
            <a:chExt cx="6726" cy="2850"/>
          </a:xfrm>
        </p:grpSpPr>
        <p:sp>
          <p:nvSpPr>
            <p:cNvPr id="40964" name="AutoShape 20"/>
            <p:cNvSpPr>
              <a:spLocks noChangeAspect="1" noChangeArrowheads="1" noTextEdit="1"/>
            </p:cNvSpPr>
            <p:nvPr/>
          </p:nvSpPr>
          <p:spPr bwMode="auto">
            <a:xfrm>
              <a:off x="1894" y="3520"/>
              <a:ext cx="6726" cy="2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0965" name="AutoShape 19"/>
            <p:cNvCxnSpPr>
              <a:cxnSpLocks noChangeShapeType="1"/>
            </p:cNvCxnSpPr>
            <p:nvPr/>
          </p:nvCxnSpPr>
          <p:spPr bwMode="auto">
            <a:xfrm flipV="1">
              <a:off x="3148" y="4581"/>
              <a:ext cx="2" cy="650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66" name="AutoShape 18"/>
            <p:cNvCxnSpPr>
              <a:cxnSpLocks noChangeShapeType="1"/>
            </p:cNvCxnSpPr>
            <p:nvPr/>
          </p:nvCxnSpPr>
          <p:spPr bwMode="auto">
            <a:xfrm flipV="1">
              <a:off x="2806" y="3862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67" name="AutoShape 17"/>
            <p:cNvCxnSpPr>
              <a:cxnSpLocks noChangeShapeType="1"/>
            </p:cNvCxnSpPr>
            <p:nvPr/>
          </p:nvCxnSpPr>
          <p:spPr bwMode="auto">
            <a:xfrm>
              <a:off x="2635" y="5230"/>
              <a:ext cx="228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68" name="Text Box 16"/>
            <p:cNvSpPr txBox="1">
              <a:spLocks noChangeArrowheads="1"/>
            </p:cNvSpPr>
            <p:nvPr/>
          </p:nvSpPr>
          <p:spPr bwMode="auto">
            <a:xfrm>
              <a:off x="2407" y="3748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69" name="Freeform 15"/>
            <p:cNvSpPr>
              <a:spLocks/>
            </p:cNvSpPr>
            <p:nvPr/>
          </p:nvSpPr>
          <p:spPr bwMode="auto">
            <a:xfrm>
              <a:off x="2801" y="4273"/>
              <a:ext cx="2057" cy="691"/>
            </a:xfrm>
            <a:custGeom>
              <a:avLst/>
              <a:gdLst>
                <a:gd name="T0" fmla="*/ 0 w 2057"/>
                <a:gd name="T1" fmla="*/ 569 h 691"/>
                <a:gd name="T2" fmla="*/ 221 w 2057"/>
                <a:gd name="T3" fmla="*/ 482 h 691"/>
                <a:gd name="T4" fmla="*/ 538 w 2057"/>
                <a:gd name="T5" fmla="*/ 63 h 691"/>
                <a:gd name="T6" fmla="*/ 1031 w 2057"/>
                <a:gd name="T7" fmla="*/ 102 h 691"/>
                <a:gd name="T8" fmla="*/ 1544 w 2057"/>
                <a:gd name="T9" fmla="*/ 615 h 691"/>
                <a:gd name="T10" fmla="*/ 2057 w 2057"/>
                <a:gd name="T11" fmla="*/ 558 h 6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57"/>
                <a:gd name="T19" fmla="*/ 0 h 691"/>
                <a:gd name="T20" fmla="*/ 2057 w 2057"/>
                <a:gd name="T21" fmla="*/ 691 h 6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57" h="691">
                  <a:moveTo>
                    <a:pt x="0" y="569"/>
                  </a:moveTo>
                  <a:cubicBezTo>
                    <a:pt x="38" y="555"/>
                    <a:pt x="131" y="566"/>
                    <a:pt x="221" y="482"/>
                  </a:cubicBezTo>
                  <a:cubicBezTo>
                    <a:pt x="311" y="398"/>
                    <a:pt x="403" y="126"/>
                    <a:pt x="538" y="63"/>
                  </a:cubicBezTo>
                  <a:cubicBezTo>
                    <a:pt x="673" y="0"/>
                    <a:pt x="863" y="10"/>
                    <a:pt x="1031" y="102"/>
                  </a:cubicBezTo>
                  <a:cubicBezTo>
                    <a:pt x="1199" y="194"/>
                    <a:pt x="1373" y="539"/>
                    <a:pt x="1544" y="615"/>
                  </a:cubicBezTo>
                  <a:cubicBezTo>
                    <a:pt x="1715" y="691"/>
                    <a:pt x="1886" y="624"/>
                    <a:pt x="2057" y="5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Text Box 14"/>
            <p:cNvSpPr txBox="1">
              <a:spLocks noChangeArrowheads="1"/>
            </p:cNvSpPr>
            <p:nvPr/>
          </p:nvSpPr>
          <p:spPr bwMode="auto">
            <a:xfrm>
              <a:off x="3262" y="5800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A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71" name="Text Box 13"/>
            <p:cNvSpPr txBox="1">
              <a:spLocks noChangeArrowheads="1"/>
            </p:cNvSpPr>
            <p:nvPr/>
          </p:nvSpPr>
          <p:spPr bwMode="auto">
            <a:xfrm>
              <a:off x="2977" y="5173"/>
              <a:ext cx="399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0972" name="AutoShape 12"/>
            <p:cNvCxnSpPr>
              <a:cxnSpLocks noChangeShapeType="1"/>
            </p:cNvCxnSpPr>
            <p:nvPr/>
          </p:nvCxnSpPr>
          <p:spPr bwMode="auto">
            <a:xfrm flipV="1">
              <a:off x="6511" y="4546"/>
              <a:ext cx="2" cy="650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3" name="AutoShape 11"/>
            <p:cNvCxnSpPr>
              <a:cxnSpLocks noChangeShapeType="1"/>
            </p:cNvCxnSpPr>
            <p:nvPr/>
          </p:nvCxnSpPr>
          <p:spPr bwMode="auto">
            <a:xfrm flipV="1">
              <a:off x="5771" y="3862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4" name="AutoShape 10"/>
            <p:cNvCxnSpPr>
              <a:cxnSpLocks noChangeShapeType="1"/>
            </p:cNvCxnSpPr>
            <p:nvPr/>
          </p:nvCxnSpPr>
          <p:spPr bwMode="auto">
            <a:xfrm>
              <a:off x="5600" y="5230"/>
              <a:ext cx="228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75" name="Text Box 9"/>
            <p:cNvSpPr txBox="1">
              <a:spLocks noChangeArrowheads="1"/>
            </p:cNvSpPr>
            <p:nvPr/>
          </p:nvSpPr>
          <p:spPr bwMode="auto">
            <a:xfrm>
              <a:off x="5372" y="3748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76" name="Text Box 8"/>
            <p:cNvSpPr txBox="1">
              <a:spLocks noChangeArrowheads="1"/>
            </p:cNvSpPr>
            <p:nvPr/>
          </p:nvSpPr>
          <p:spPr bwMode="auto">
            <a:xfrm>
              <a:off x="6227" y="5800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B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77" name="Text Box 7"/>
            <p:cNvSpPr txBox="1">
              <a:spLocks noChangeArrowheads="1"/>
            </p:cNvSpPr>
            <p:nvPr/>
          </p:nvSpPr>
          <p:spPr bwMode="auto">
            <a:xfrm>
              <a:off x="6226" y="5173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t+t</a:t>
              </a:r>
              <a:r>
                <a:rPr lang="en-US" sz="2000" i="1" baseline="-30000">
                  <a:latin typeface="Calibri" charset="0"/>
                </a:rPr>
                <a:t>Network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78" name="Text Box 6"/>
            <p:cNvSpPr txBox="1">
              <a:spLocks noChangeArrowheads="1"/>
            </p:cNvSpPr>
            <p:nvPr/>
          </p:nvSpPr>
          <p:spPr bwMode="auto">
            <a:xfrm>
              <a:off x="7708" y="4587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79" name="Text Box 5"/>
            <p:cNvSpPr txBox="1">
              <a:spLocks noChangeArrowheads="1"/>
            </p:cNvSpPr>
            <p:nvPr/>
          </p:nvSpPr>
          <p:spPr bwMode="auto">
            <a:xfrm>
              <a:off x="4618" y="4546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80" name="Freeform 4"/>
            <p:cNvSpPr>
              <a:spLocks/>
            </p:cNvSpPr>
            <p:nvPr/>
          </p:nvSpPr>
          <p:spPr bwMode="auto">
            <a:xfrm>
              <a:off x="5772" y="4318"/>
              <a:ext cx="2019" cy="705"/>
            </a:xfrm>
            <a:custGeom>
              <a:avLst/>
              <a:gdLst>
                <a:gd name="T0" fmla="*/ 0 w 2019"/>
                <a:gd name="T1" fmla="*/ 407 h 705"/>
                <a:gd name="T2" fmla="*/ 329 w 2019"/>
                <a:gd name="T3" fmla="*/ 569 h 705"/>
                <a:gd name="T4" fmla="*/ 558 w 2019"/>
                <a:gd name="T5" fmla="*/ 482 h 705"/>
                <a:gd name="T6" fmla="*/ 875 w 2019"/>
                <a:gd name="T7" fmla="*/ 63 h 705"/>
                <a:gd name="T8" fmla="*/ 1368 w 2019"/>
                <a:gd name="T9" fmla="*/ 102 h 705"/>
                <a:gd name="T10" fmla="*/ 1881 w 2019"/>
                <a:gd name="T11" fmla="*/ 615 h 705"/>
                <a:gd name="T12" fmla="*/ 2019 w 2019"/>
                <a:gd name="T13" fmla="*/ 641 h 7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19"/>
                <a:gd name="T22" fmla="*/ 0 h 705"/>
                <a:gd name="T23" fmla="*/ 2019 w 2019"/>
                <a:gd name="T24" fmla="*/ 705 h 7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19" h="705">
                  <a:moveTo>
                    <a:pt x="0" y="407"/>
                  </a:moveTo>
                  <a:cubicBezTo>
                    <a:pt x="57" y="434"/>
                    <a:pt x="236" y="557"/>
                    <a:pt x="329" y="569"/>
                  </a:cubicBezTo>
                  <a:cubicBezTo>
                    <a:pt x="422" y="581"/>
                    <a:pt x="467" y="566"/>
                    <a:pt x="558" y="482"/>
                  </a:cubicBezTo>
                  <a:cubicBezTo>
                    <a:pt x="649" y="398"/>
                    <a:pt x="740" y="126"/>
                    <a:pt x="875" y="63"/>
                  </a:cubicBezTo>
                  <a:cubicBezTo>
                    <a:pt x="1010" y="0"/>
                    <a:pt x="1200" y="10"/>
                    <a:pt x="1368" y="102"/>
                  </a:cubicBezTo>
                  <a:cubicBezTo>
                    <a:pt x="1536" y="194"/>
                    <a:pt x="1773" y="525"/>
                    <a:pt x="1881" y="615"/>
                  </a:cubicBezTo>
                  <a:cubicBezTo>
                    <a:pt x="1989" y="705"/>
                    <a:pt x="1990" y="636"/>
                    <a:pt x="2019" y="64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1" name="Text Box 3"/>
            <p:cNvSpPr txBox="1">
              <a:spLocks noChangeArrowheads="1"/>
            </p:cNvSpPr>
            <p:nvPr/>
          </p:nvSpPr>
          <p:spPr bwMode="auto">
            <a:xfrm>
              <a:off x="4231" y="5173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0982" name="Text Box 2"/>
            <p:cNvSpPr txBox="1">
              <a:spLocks noChangeArrowheads="1"/>
            </p:cNvSpPr>
            <p:nvPr/>
          </p:nvSpPr>
          <p:spPr bwMode="auto">
            <a:xfrm>
              <a:off x="7195" y="5173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</p:grpSp>
      <p:sp>
        <p:nvSpPr>
          <p:cNvPr id="40963" name="Title 22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2192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Trajectory of Boid at Client A (local) and Client B (remote)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9"/>
          <p:cNvSpPr>
            <a:spLocks noChangeArrowheads="1"/>
          </p:cNvSpPr>
          <p:nvPr/>
        </p:nvSpPr>
        <p:spPr bwMode="auto">
          <a:xfrm>
            <a:off x="0" y="1314450"/>
            <a:ext cx="145208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GB" sz="5400">
              <a:latin typeface="Tw Cen MT" charset="0"/>
            </a:endParaRPr>
          </a:p>
        </p:txBody>
      </p:sp>
      <p:grpSp>
        <p:nvGrpSpPr>
          <p:cNvPr id="43010" name="Group 1"/>
          <p:cNvGrpSpPr>
            <a:grpSpLocks noChangeAspect="1"/>
          </p:cNvGrpSpPr>
          <p:nvPr/>
        </p:nvGrpSpPr>
        <p:grpSpPr bwMode="auto">
          <a:xfrm>
            <a:off x="0" y="1752600"/>
            <a:ext cx="9169400" cy="3886200"/>
            <a:chOff x="1894" y="3520"/>
            <a:chExt cx="6726" cy="2850"/>
          </a:xfrm>
        </p:grpSpPr>
        <p:sp>
          <p:nvSpPr>
            <p:cNvPr id="43012" name="AutoShape 28"/>
            <p:cNvSpPr>
              <a:spLocks noChangeAspect="1" noChangeArrowheads="1" noTextEdit="1"/>
            </p:cNvSpPr>
            <p:nvPr/>
          </p:nvSpPr>
          <p:spPr bwMode="auto">
            <a:xfrm>
              <a:off x="1894" y="3520"/>
              <a:ext cx="6726" cy="2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3013" name="AutoShape 27"/>
            <p:cNvCxnSpPr>
              <a:cxnSpLocks noChangeShapeType="1"/>
            </p:cNvCxnSpPr>
            <p:nvPr/>
          </p:nvCxnSpPr>
          <p:spPr bwMode="auto">
            <a:xfrm flipV="1">
              <a:off x="3146" y="4587"/>
              <a:ext cx="2" cy="650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4" name="AutoShape 26"/>
            <p:cNvCxnSpPr>
              <a:cxnSpLocks noChangeShapeType="1"/>
            </p:cNvCxnSpPr>
            <p:nvPr/>
          </p:nvCxnSpPr>
          <p:spPr bwMode="auto">
            <a:xfrm flipV="1">
              <a:off x="2806" y="3862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5" name="AutoShape 25"/>
            <p:cNvCxnSpPr>
              <a:cxnSpLocks noChangeShapeType="1"/>
            </p:cNvCxnSpPr>
            <p:nvPr/>
          </p:nvCxnSpPr>
          <p:spPr bwMode="auto">
            <a:xfrm>
              <a:off x="2635" y="5230"/>
              <a:ext cx="228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16" name="Text Box 24"/>
            <p:cNvSpPr txBox="1">
              <a:spLocks noChangeArrowheads="1"/>
            </p:cNvSpPr>
            <p:nvPr/>
          </p:nvSpPr>
          <p:spPr bwMode="auto">
            <a:xfrm>
              <a:off x="2407" y="3748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17" name="Text Box 23"/>
            <p:cNvSpPr txBox="1">
              <a:spLocks noChangeArrowheads="1"/>
            </p:cNvSpPr>
            <p:nvPr/>
          </p:nvSpPr>
          <p:spPr bwMode="auto">
            <a:xfrm>
              <a:off x="4222" y="5173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18" name="Freeform 22"/>
            <p:cNvSpPr>
              <a:spLocks/>
            </p:cNvSpPr>
            <p:nvPr/>
          </p:nvSpPr>
          <p:spPr bwMode="auto">
            <a:xfrm>
              <a:off x="2801" y="4273"/>
              <a:ext cx="2057" cy="691"/>
            </a:xfrm>
            <a:custGeom>
              <a:avLst/>
              <a:gdLst>
                <a:gd name="T0" fmla="*/ 0 w 2057"/>
                <a:gd name="T1" fmla="*/ 569 h 691"/>
                <a:gd name="T2" fmla="*/ 221 w 2057"/>
                <a:gd name="T3" fmla="*/ 482 h 691"/>
                <a:gd name="T4" fmla="*/ 538 w 2057"/>
                <a:gd name="T5" fmla="*/ 63 h 691"/>
                <a:gd name="T6" fmla="*/ 1031 w 2057"/>
                <a:gd name="T7" fmla="*/ 102 h 691"/>
                <a:gd name="T8" fmla="*/ 1544 w 2057"/>
                <a:gd name="T9" fmla="*/ 615 h 691"/>
                <a:gd name="T10" fmla="*/ 2057 w 2057"/>
                <a:gd name="T11" fmla="*/ 558 h 6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57"/>
                <a:gd name="T19" fmla="*/ 0 h 691"/>
                <a:gd name="T20" fmla="*/ 2057 w 2057"/>
                <a:gd name="T21" fmla="*/ 691 h 6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57" h="691">
                  <a:moveTo>
                    <a:pt x="0" y="569"/>
                  </a:moveTo>
                  <a:cubicBezTo>
                    <a:pt x="38" y="555"/>
                    <a:pt x="131" y="566"/>
                    <a:pt x="221" y="482"/>
                  </a:cubicBezTo>
                  <a:cubicBezTo>
                    <a:pt x="311" y="398"/>
                    <a:pt x="403" y="126"/>
                    <a:pt x="538" y="63"/>
                  </a:cubicBezTo>
                  <a:cubicBezTo>
                    <a:pt x="673" y="0"/>
                    <a:pt x="863" y="10"/>
                    <a:pt x="1031" y="102"/>
                  </a:cubicBezTo>
                  <a:cubicBezTo>
                    <a:pt x="1199" y="194"/>
                    <a:pt x="1373" y="539"/>
                    <a:pt x="1544" y="615"/>
                  </a:cubicBezTo>
                  <a:cubicBezTo>
                    <a:pt x="1715" y="691"/>
                    <a:pt x="1886" y="624"/>
                    <a:pt x="2057" y="5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Text Box 21"/>
            <p:cNvSpPr txBox="1">
              <a:spLocks noChangeArrowheads="1"/>
            </p:cNvSpPr>
            <p:nvPr/>
          </p:nvSpPr>
          <p:spPr bwMode="auto">
            <a:xfrm>
              <a:off x="3262" y="5800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A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20" name="Text Box 20"/>
            <p:cNvSpPr txBox="1">
              <a:spLocks noChangeArrowheads="1"/>
            </p:cNvSpPr>
            <p:nvPr/>
          </p:nvSpPr>
          <p:spPr bwMode="auto">
            <a:xfrm>
              <a:off x="2977" y="5173"/>
              <a:ext cx="399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3021" name="AutoShape 19"/>
            <p:cNvCxnSpPr>
              <a:cxnSpLocks noChangeShapeType="1"/>
            </p:cNvCxnSpPr>
            <p:nvPr/>
          </p:nvCxnSpPr>
          <p:spPr bwMode="auto">
            <a:xfrm flipV="1">
              <a:off x="6454" y="4587"/>
              <a:ext cx="2" cy="650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2" name="AutoShape 18"/>
            <p:cNvCxnSpPr>
              <a:cxnSpLocks noChangeShapeType="1"/>
            </p:cNvCxnSpPr>
            <p:nvPr/>
          </p:nvCxnSpPr>
          <p:spPr bwMode="auto">
            <a:xfrm flipV="1">
              <a:off x="5771" y="3862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3" name="AutoShape 17"/>
            <p:cNvCxnSpPr>
              <a:cxnSpLocks noChangeShapeType="1"/>
            </p:cNvCxnSpPr>
            <p:nvPr/>
          </p:nvCxnSpPr>
          <p:spPr bwMode="auto">
            <a:xfrm>
              <a:off x="5600" y="5230"/>
              <a:ext cx="228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5372" y="3748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25" name="Text Box 15"/>
            <p:cNvSpPr txBox="1">
              <a:spLocks noChangeArrowheads="1"/>
            </p:cNvSpPr>
            <p:nvPr/>
          </p:nvSpPr>
          <p:spPr bwMode="auto">
            <a:xfrm>
              <a:off x="7195" y="5173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26" name="Freeform 14"/>
            <p:cNvSpPr>
              <a:spLocks/>
            </p:cNvSpPr>
            <p:nvPr/>
          </p:nvSpPr>
          <p:spPr bwMode="auto">
            <a:xfrm>
              <a:off x="5762" y="4273"/>
              <a:ext cx="2019" cy="705"/>
            </a:xfrm>
            <a:custGeom>
              <a:avLst/>
              <a:gdLst>
                <a:gd name="T0" fmla="*/ 0 w 2019"/>
                <a:gd name="T1" fmla="*/ 407 h 705"/>
                <a:gd name="T2" fmla="*/ 329 w 2019"/>
                <a:gd name="T3" fmla="*/ 569 h 705"/>
                <a:gd name="T4" fmla="*/ 558 w 2019"/>
                <a:gd name="T5" fmla="*/ 482 h 705"/>
                <a:gd name="T6" fmla="*/ 875 w 2019"/>
                <a:gd name="T7" fmla="*/ 63 h 705"/>
                <a:gd name="T8" fmla="*/ 1368 w 2019"/>
                <a:gd name="T9" fmla="*/ 102 h 705"/>
                <a:gd name="T10" fmla="*/ 1881 w 2019"/>
                <a:gd name="T11" fmla="*/ 615 h 705"/>
                <a:gd name="T12" fmla="*/ 2019 w 2019"/>
                <a:gd name="T13" fmla="*/ 641 h 7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19"/>
                <a:gd name="T22" fmla="*/ 0 h 705"/>
                <a:gd name="T23" fmla="*/ 2019 w 2019"/>
                <a:gd name="T24" fmla="*/ 705 h 7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19" h="705">
                  <a:moveTo>
                    <a:pt x="0" y="407"/>
                  </a:moveTo>
                  <a:cubicBezTo>
                    <a:pt x="57" y="434"/>
                    <a:pt x="236" y="557"/>
                    <a:pt x="329" y="569"/>
                  </a:cubicBezTo>
                  <a:cubicBezTo>
                    <a:pt x="422" y="581"/>
                    <a:pt x="467" y="566"/>
                    <a:pt x="558" y="482"/>
                  </a:cubicBezTo>
                  <a:cubicBezTo>
                    <a:pt x="649" y="398"/>
                    <a:pt x="740" y="126"/>
                    <a:pt x="875" y="63"/>
                  </a:cubicBezTo>
                  <a:cubicBezTo>
                    <a:pt x="1010" y="0"/>
                    <a:pt x="1200" y="10"/>
                    <a:pt x="1368" y="102"/>
                  </a:cubicBezTo>
                  <a:cubicBezTo>
                    <a:pt x="1536" y="194"/>
                    <a:pt x="1773" y="525"/>
                    <a:pt x="1881" y="615"/>
                  </a:cubicBezTo>
                  <a:cubicBezTo>
                    <a:pt x="1989" y="705"/>
                    <a:pt x="1990" y="636"/>
                    <a:pt x="2019" y="64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7" name="Text Box 13"/>
            <p:cNvSpPr txBox="1">
              <a:spLocks noChangeArrowheads="1"/>
            </p:cNvSpPr>
            <p:nvPr/>
          </p:nvSpPr>
          <p:spPr bwMode="auto">
            <a:xfrm>
              <a:off x="6227" y="5800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B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28" name="Text Box 12"/>
            <p:cNvSpPr txBox="1">
              <a:spLocks noChangeArrowheads="1"/>
            </p:cNvSpPr>
            <p:nvPr/>
          </p:nvSpPr>
          <p:spPr bwMode="auto">
            <a:xfrm>
              <a:off x="3262" y="5173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t+t</a:t>
              </a:r>
              <a:r>
                <a:rPr lang="en-US" sz="2000" i="1" baseline="-30000">
                  <a:latin typeface="Calibri" charset="0"/>
                </a:rPr>
                <a:t>Network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29" name="Text Box 11"/>
            <p:cNvSpPr txBox="1">
              <a:spLocks noChangeArrowheads="1"/>
            </p:cNvSpPr>
            <p:nvPr/>
          </p:nvSpPr>
          <p:spPr bwMode="auto">
            <a:xfrm>
              <a:off x="7708" y="4587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30" name="Text Box 10"/>
            <p:cNvSpPr txBox="1">
              <a:spLocks noChangeArrowheads="1"/>
            </p:cNvSpPr>
            <p:nvPr/>
          </p:nvSpPr>
          <p:spPr bwMode="auto">
            <a:xfrm>
              <a:off x="4858" y="4591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3031" name="AutoShape 9"/>
            <p:cNvCxnSpPr>
              <a:cxnSpLocks noChangeShapeType="1"/>
            </p:cNvCxnSpPr>
            <p:nvPr/>
          </p:nvCxnSpPr>
          <p:spPr bwMode="auto">
            <a:xfrm flipH="1" flipV="1">
              <a:off x="3443" y="4886"/>
              <a:ext cx="2" cy="335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32" name="Text Box 8"/>
            <p:cNvSpPr txBox="1">
              <a:spLocks noChangeArrowheads="1"/>
            </p:cNvSpPr>
            <p:nvPr/>
          </p:nvSpPr>
          <p:spPr bwMode="auto">
            <a:xfrm>
              <a:off x="6295" y="5237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t+t</a:t>
              </a:r>
              <a:r>
                <a:rPr lang="en-US" sz="2000" i="1" baseline="-30000">
                  <a:latin typeface="Calibri" charset="0"/>
                </a:rPr>
                <a:t>Network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3033" name="AutoShape 7"/>
            <p:cNvCxnSpPr>
              <a:cxnSpLocks noChangeShapeType="1"/>
            </p:cNvCxnSpPr>
            <p:nvPr/>
          </p:nvCxnSpPr>
          <p:spPr bwMode="auto">
            <a:xfrm flipH="1" flipV="1">
              <a:off x="6063" y="4945"/>
              <a:ext cx="2" cy="299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34" name="Text Box 6"/>
            <p:cNvSpPr txBox="1">
              <a:spLocks noChangeArrowheads="1"/>
            </p:cNvSpPr>
            <p:nvPr/>
          </p:nvSpPr>
          <p:spPr bwMode="auto">
            <a:xfrm>
              <a:off x="5896" y="5223"/>
              <a:ext cx="399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35" name="Freeform 5"/>
            <p:cNvSpPr>
              <a:spLocks/>
            </p:cNvSpPr>
            <p:nvPr/>
          </p:nvSpPr>
          <p:spPr bwMode="auto">
            <a:xfrm>
              <a:off x="5780" y="4175"/>
              <a:ext cx="2011" cy="954"/>
            </a:xfrm>
            <a:custGeom>
              <a:avLst/>
              <a:gdLst>
                <a:gd name="T0" fmla="*/ 0 w 2011"/>
                <a:gd name="T1" fmla="*/ 954 h 954"/>
                <a:gd name="T2" fmla="*/ 281 w 2011"/>
                <a:gd name="T3" fmla="*/ 776 h 954"/>
                <a:gd name="T4" fmla="*/ 580 w 2011"/>
                <a:gd name="T5" fmla="*/ 121 h 954"/>
                <a:gd name="T6" fmla="*/ 867 w 2011"/>
                <a:gd name="T7" fmla="*/ 475 h 954"/>
                <a:gd name="T8" fmla="*/ 1338 w 2011"/>
                <a:gd name="T9" fmla="*/ 823 h 954"/>
                <a:gd name="T10" fmla="*/ 1805 w 2011"/>
                <a:gd name="T11" fmla="*/ 374 h 954"/>
                <a:gd name="T12" fmla="*/ 2011 w 2011"/>
                <a:gd name="T13" fmla="*/ 0 h 9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11"/>
                <a:gd name="T22" fmla="*/ 0 h 954"/>
                <a:gd name="T23" fmla="*/ 2011 w 2011"/>
                <a:gd name="T24" fmla="*/ 954 h 9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11" h="954">
                  <a:moveTo>
                    <a:pt x="0" y="954"/>
                  </a:moveTo>
                  <a:cubicBezTo>
                    <a:pt x="47" y="924"/>
                    <a:pt x="184" y="915"/>
                    <a:pt x="281" y="776"/>
                  </a:cubicBezTo>
                  <a:cubicBezTo>
                    <a:pt x="378" y="637"/>
                    <a:pt x="482" y="171"/>
                    <a:pt x="580" y="121"/>
                  </a:cubicBezTo>
                  <a:cubicBezTo>
                    <a:pt x="678" y="71"/>
                    <a:pt x="741" y="358"/>
                    <a:pt x="867" y="475"/>
                  </a:cubicBezTo>
                  <a:cubicBezTo>
                    <a:pt x="993" y="592"/>
                    <a:pt x="1182" y="840"/>
                    <a:pt x="1338" y="823"/>
                  </a:cubicBezTo>
                  <a:cubicBezTo>
                    <a:pt x="1494" y="806"/>
                    <a:pt x="1693" y="511"/>
                    <a:pt x="1805" y="374"/>
                  </a:cubicBezTo>
                  <a:cubicBezTo>
                    <a:pt x="1917" y="237"/>
                    <a:pt x="1968" y="78"/>
                    <a:pt x="2011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6" name="Text Box 4"/>
            <p:cNvSpPr txBox="1">
              <a:spLocks noChangeArrowheads="1"/>
            </p:cNvSpPr>
            <p:nvPr/>
          </p:nvSpPr>
          <p:spPr bwMode="auto">
            <a:xfrm>
              <a:off x="7708" y="3976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j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3037" name="Freeform 3"/>
            <p:cNvSpPr>
              <a:spLocks/>
            </p:cNvSpPr>
            <p:nvPr/>
          </p:nvSpPr>
          <p:spPr bwMode="auto">
            <a:xfrm>
              <a:off x="2807" y="4233"/>
              <a:ext cx="2057" cy="916"/>
            </a:xfrm>
            <a:custGeom>
              <a:avLst/>
              <a:gdLst>
                <a:gd name="T0" fmla="*/ 0 w 2057"/>
                <a:gd name="T1" fmla="*/ 886 h 916"/>
                <a:gd name="T2" fmla="*/ 327 w 2057"/>
                <a:gd name="T3" fmla="*/ 886 h 916"/>
                <a:gd name="T4" fmla="*/ 605 w 2057"/>
                <a:gd name="T5" fmla="*/ 705 h 916"/>
                <a:gd name="T6" fmla="*/ 904 w 2057"/>
                <a:gd name="T7" fmla="*/ 50 h 916"/>
                <a:gd name="T8" fmla="*/ 1191 w 2057"/>
                <a:gd name="T9" fmla="*/ 404 h 916"/>
                <a:gd name="T10" fmla="*/ 1662 w 2057"/>
                <a:gd name="T11" fmla="*/ 752 h 916"/>
                <a:gd name="T12" fmla="*/ 2057 w 2057"/>
                <a:gd name="T13" fmla="*/ 316 h 9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57"/>
                <a:gd name="T22" fmla="*/ 0 h 916"/>
                <a:gd name="T23" fmla="*/ 2057 w 2057"/>
                <a:gd name="T24" fmla="*/ 916 h 9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57" h="916">
                  <a:moveTo>
                    <a:pt x="0" y="886"/>
                  </a:moveTo>
                  <a:cubicBezTo>
                    <a:pt x="53" y="886"/>
                    <a:pt x="226" y="916"/>
                    <a:pt x="327" y="886"/>
                  </a:cubicBezTo>
                  <a:cubicBezTo>
                    <a:pt x="428" y="856"/>
                    <a:pt x="509" y="844"/>
                    <a:pt x="605" y="705"/>
                  </a:cubicBezTo>
                  <a:cubicBezTo>
                    <a:pt x="701" y="566"/>
                    <a:pt x="806" y="100"/>
                    <a:pt x="904" y="50"/>
                  </a:cubicBezTo>
                  <a:cubicBezTo>
                    <a:pt x="1002" y="0"/>
                    <a:pt x="1065" y="287"/>
                    <a:pt x="1191" y="404"/>
                  </a:cubicBezTo>
                  <a:cubicBezTo>
                    <a:pt x="1317" y="521"/>
                    <a:pt x="1518" y="767"/>
                    <a:pt x="1662" y="752"/>
                  </a:cubicBezTo>
                  <a:cubicBezTo>
                    <a:pt x="1806" y="737"/>
                    <a:pt x="1975" y="407"/>
                    <a:pt x="2057" y="31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Text Box 2"/>
            <p:cNvSpPr txBox="1">
              <a:spLocks noChangeArrowheads="1"/>
            </p:cNvSpPr>
            <p:nvPr/>
          </p:nvSpPr>
          <p:spPr bwMode="auto">
            <a:xfrm>
              <a:off x="4883" y="4233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</p:grpSp>
      <p:sp>
        <p:nvSpPr>
          <p:cNvPr id="4301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Two Boids: i (client A) &amp; j (client B)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65"/>
          <p:cNvSpPr>
            <a:spLocks noChangeArrowheads="1"/>
          </p:cNvSpPr>
          <p:nvPr/>
        </p:nvSpPr>
        <p:spPr bwMode="auto">
          <a:xfrm>
            <a:off x="0" y="0"/>
            <a:ext cx="1501140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grpSp>
        <p:nvGrpSpPr>
          <p:cNvPr id="45058" name="Group 1"/>
          <p:cNvGrpSpPr>
            <a:grpSpLocks noChangeAspect="1"/>
          </p:cNvGrpSpPr>
          <p:nvPr/>
        </p:nvGrpSpPr>
        <p:grpSpPr bwMode="auto">
          <a:xfrm>
            <a:off x="685800" y="1295400"/>
            <a:ext cx="7251700" cy="5715000"/>
            <a:chOff x="1894" y="3520"/>
            <a:chExt cx="6726" cy="5301"/>
          </a:xfrm>
        </p:grpSpPr>
        <p:sp>
          <p:nvSpPr>
            <p:cNvPr id="45060" name="AutoShape 64"/>
            <p:cNvSpPr>
              <a:spLocks noChangeAspect="1" noChangeArrowheads="1" noTextEdit="1"/>
            </p:cNvSpPr>
            <p:nvPr/>
          </p:nvSpPr>
          <p:spPr bwMode="auto">
            <a:xfrm>
              <a:off x="1894" y="3520"/>
              <a:ext cx="6726" cy="5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5061" name="AutoShape 63"/>
            <p:cNvCxnSpPr>
              <a:cxnSpLocks noChangeShapeType="1"/>
            </p:cNvCxnSpPr>
            <p:nvPr/>
          </p:nvCxnSpPr>
          <p:spPr bwMode="auto">
            <a:xfrm flipV="1">
              <a:off x="3432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2" name="AutoShape 62"/>
            <p:cNvCxnSpPr>
              <a:cxnSpLocks noChangeShapeType="1"/>
            </p:cNvCxnSpPr>
            <p:nvPr/>
          </p:nvCxnSpPr>
          <p:spPr bwMode="auto">
            <a:xfrm flipV="1">
              <a:off x="3142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3" name="AutoShape 61"/>
            <p:cNvCxnSpPr>
              <a:cxnSpLocks noChangeShapeType="1"/>
            </p:cNvCxnSpPr>
            <p:nvPr/>
          </p:nvCxnSpPr>
          <p:spPr bwMode="auto">
            <a:xfrm flipH="1" flipV="1">
              <a:off x="3431" y="6523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4" name="AutoShape 60"/>
            <p:cNvCxnSpPr>
              <a:cxnSpLocks noChangeShapeType="1"/>
            </p:cNvCxnSpPr>
            <p:nvPr/>
          </p:nvCxnSpPr>
          <p:spPr bwMode="auto">
            <a:xfrm flipV="1">
              <a:off x="3713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5" name="AutoShape 59"/>
            <p:cNvCxnSpPr>
              <a:cxnSpLocks noChangeShapeType="1"/>
            </p:cNvCxnSpPr>
            <p:nvPr/>
          </p:nvCxnSpPr>
          <p:spPr bwMode="auto">
            <a:xfrm flipV="1">
              <a:off x="4000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6" name="AutoShape 58"/>
            <p:cNvCxnSpPr>
              <a:cxnSpLocks noChangeShapeType="1"/>
            </p:cNvCxnSpPr>
            <p:nvPr/>
          </p:nvCxnSpPr>
          <p:spPr bwMode="auto">
            <a:xfrm flipV="1">
              <a:off x="4285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7" name="AutoShape 57"/>
            <p:cNvCxnSpPr>
              <a:cxnSpLocks noChangeShapeType="1"/>
            </p:cNvCxnSpPr>
            <p:nvPr/>
          </p:nvCxnSpPr>
          <p:spPr bwMode="auto">
            <a:xfrm flipV="1">
              <a:off x="4570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8" name="AutoShape 56"/>
            <p:cNvCxnSpPr>
              <a:cxnSpLocks noChangeShapeType="1"/>
            </p:cNvCxnSpPr>
            <p:nvPr/>
          </p:nvCxnSpPr>
          <p:spPr bwMode="auto">
            <a:xfrm flipV="1">
              <a:off x="4855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9" name="AutoShape 55"/>
            <p:cNvCxnSpPr>
              <a:cxnSpLocks noChangeShapeType="1"/>
            </p:cNvCxnSpPr>
            <p:nvPr/>
          </p:nvCxnSpPr>
          <p:spPr bwMode="auto">
            <a:xfrm flipV="1">
              <a:off x="5142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0" name="AutoShape 54"/>
            <p:cNvCxnSpPr>
              <a:cxnSpLocks noChangeShapeType="1"/>
            </p:cNvCxnSpPr>
            <p:nvPr/>
          </p:nvCxnSpPr>
          <p:spPr bwMode="auto">
            <a:xfrm flipV="1">
              <a:off x="5427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1" name="AutoShape 53"/>
            <p:cNvCxnSpPr>
              <a:cxnSpLocks noChangeShapeType="1"/>
            </p:cNvCxnSpPr>
            <p:nvPr/>
          </p:nvCxnSpPr>
          <p:spPr bwMode="auto">
            <a:xfrm flipV="1">
              <a:off x="5710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2" name="AutoShape 52"/>
            <p:cNvCxnSpPr>
              <a:cxnSpLocks noChangeShapeType="1"/>
            </p:cNvCxnSpPr>
            <p:nvPr/>
          </p:nvCxnSpPr>
          <p:spPr bwMode="auto">
            <a:xfrm flipV="1">
              <a:off x="5995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3" name="AutoShape 51"/>
            <p:cNvCxnSpPr>
              <a:cxnSpLocks noChangeShapeType="1"/>
            </p:cNvCxnSpPr>
            <p:nvPr/>
          </p:nvCxnSpPr>
          <p:spPr bwMode="auto">
            <a:xfrm flipV="1">
              <a:off x="6282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4" name="AutoShape 50"/>
            <p:cNvCxnSpPr>
              <a:cxnSpLocks noChangeShapeType="1"/>
            </p:cNvCxnSpPr>
            <p:nvPr/>
          </p:nvCxnSpPr>
          <p:spPr bwMode="auto">
            <a:xfrm flipV="1">
              <a:off x="6567" y="7738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75" name="Text Box 49"/>
            <p:cNvSpPr txBox="1">
              <a:spLocks noChangeArrowheads="1"/>
            </p:cNvSpPr>
            <p:nvPr/>
          </p:nvSpPr>
          <p:spPr bwMode="auto">
            <a:xfrm>
              <a:off x="2973" y="7795"/>
              <a:ext cx="399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5076" name="AutoShape 48"/>
            <p:cNvCxnSpPr>
              <a:cxnSpLocks noChangeShapeType="1"/>
            </p:cNvCxnSpPr>
            <p:nvPr/>
          </p:nvCxnSpPr>
          <p:spPr bwMode="auto">
            <a:xfrm>
              <a:off x="3714" y="7959"/>
              <a:ext cx="283" cy="7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7" name="AutoShape 47"/>
            <p:cNvCxnSpPr>
              <a:cxnSpLocks noChangeShapeType="1"/>
            </p:cNvCxnSpPr>
            <p:nvPr/>
          </p:nvCxnSpPr>
          <p:spPr bwMode="auto">
            <a:xfrm flipV="1">
              <a:off x="3146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8" name="AutoShape 46"/>
            <p:cNvCxnSpPr>
              <a:cxnSpLocks noChangeShapeType="1"/>
            </p:cNvCxnSpPr>
            <p:nvPr/>
          </p:nvCxnSpPr>
          <p:spPr bwMode="auto">
            <a:xfrm flipV="1">
              <a:off x="3432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9" name="AutoShape 45"/>
            <p:cNvCxnSpPr>
              <a:cxnSpLocks noChangeShapeType="1"/>
            </p:cNvCxnSpPr>
            <p:nvPr/>
          </p:nvCxnSpPr>
          <p:spPr bwMode="auto">
            <a:xfrm flipV="1">
              <a:off x="3717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0" name="AutoShape 44"/>
            <p:cNvCxnSpPr>
              <a:cxnSpLocks noChangeShapeType="1"/>
            </p:cNvCxnSpPr>
            <p:nvPr/>
          </p:nvCxnSpPr>
          <p:spPr bwMode="auto">
            <a:xfrm flipV="1">
              <a:off x="4004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1" name="AutoShape 43"/>
            <p:cNvCxnSpPr>
              <a:cxnSpLocks noChangeShapeType="1"/>
            </p:cNvCxnSpPr>
            <p:nvPr/>
          </p:nvCxnSpPr>
          <p:spPr bwMode="auto">
            <a:xfrm flipV="1">
              <a:off x="4289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2" name="AutoShape 42"/>
            <p:cNvCxnSpPr>
              <a:cxnSpLocks noChangeShapeType="1"/>
            </p:cNvCxnSpPr>
            <p:nvPr/>
          </p:nvCxnSpPr>
          <p:spPr bwMode="auto">
            <a:xfrm flipV="1">
              <a:off x="4574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3" name="AutoShape 41"/>
            <p:cNvCxnSpPr>
              <a:cxnSpLocks noChangeShapeType="1"/>
            </p:cNvCxnSpPr>
            <p:nvPr/>
          </p:nvCxnSpPr>
          <p:spPr bwMode="auto">
            <a:xfrm flipV="1">
              <a:off x="4859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4" name="AutoShape 40"/>
            <p:cNvCxnSpPr>
              <a:cxnSpLocks noChangeShapeType="1"/>
            </p:cNvCxnSpPr>
            <p:nvPr/>
          </p:nvCxnSpPr>
          <p:spPr bwMode="auto">
            <a:xfrm flipV="1">
              <a:off x="5146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5" name="AutoShape 39"/>
            <p:cNvCxnSpPr>
              <a:cxnSpLocks noChangeShapeType="1"/>
            </p:cNvCxnSpPr>
            <p:nvPr/>
          </p:nvCxnSpPr>
          <p:spPr bwMode="auto">
            <a:xfrm flipV="1">
              <a:off x="5431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6" name="AutoShape 38"/>
            <p:cNvCxnSpPr>
              <a:cxnSpLocks noChangeShapeType="1"/>
            </p:cNvCxnSpPr>
            <p:nvPr/>
          </p:nvCxnSpPr>
          <p:spPr bwMode="auto">
            <a:xfrm flipV="1">
              <a:off x="5714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7" name="AutoShape 37"/>
            <p:cNvCxnSpPr>
              <a:cxnSpLocks noChangeShapeType="1"/>
            </p:cNvCxnSpPr>
            <p:nvPr/>
          </p:nvCxnSpPr>
          <p:spPr bwMode="auto">
            <a:xfrm flipV="1">
              <a:off x="5999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8" name="AutoShape 36"/>
            <p:cNvCxnSpPr>
              <a:cxnSpLocks noChangeShapeType="1"/>
            </p:cNvCxnSpPr>
            <p:nvPr/>
          </p:nvCxnSpPr>
          <p:spPr bwMode="auto">
            <a:xfrm flipV="1">
              <a:off x="6286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9" name="AutoShape 35"/>
            <p:cNvCxnSpPr>
              <a:cxnSpLocks noChangeShapeType="1"/>
            </p:cNvCxnSpPr>
            <p:nvPr/>
          </p:nvCxnSpPr>
          <p:spPr bwMode="auto">
            <a:xfrm flipV="1">
              <a:off x="6571" y="5116"/>
              <a:ext cx="1" cy="121"/>
            </a:xfrm>
            <a:prstGeom prst="straightConnector1">
              <a:avLst/>
            </a:prstGeom>
            <a:noFill/>
            <a:ln w="9525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0" name="AutoShape 34"/>
            <p:cNvCxnSpPr>
              <a:cxnSpLocks noChangeShapeType="1"/>
            </p:cNvCxnSpPr>
            <p:nvPr/>
          </p:nvCxnSpPr>
          <p:spPr bwMode="auto">
            <a:xfrm flipV="1">
              <a:off x="2806" y="3862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1" name="AutoShape 33"/>
            <p:cNvCxnSpPr>
              <a:cxnSpLocks noChangeShapeType="1"/>
            </p:cNvCxnSpPr>
            <p:nvPr/>
          </p:nvCxnSpPr>
          <p:spPr bwMode="auto">
            <a:xfrm>
              <a:off x="2635" y="5230"/>
              <a:ext cx="503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92" name="Text Box 32"/>
            <p:cNvSpPr txBox="1">
              <a:spLocks noChangeArrowheads="1"/>
            </p:cNvSpPr>
            <p:nvPr/>
          </p:nvSpPr>
          <p:spPr bwMode="auto">
            <a:xfrm>
              <a:off x="2407" y="3748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093" name="Text Box 31"/>
            <p:cNvSpPr txBox="1">
              <a:spLocks noChangeArrowheads="1"/>
            </p:cNvSpPr>
            <p:nvPr/>
          </p:nvSpPr>
          <p:spPr bwMode="auto">
            <a:xfrm>
              <a:off x="6739" y="5173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094" name="Text Box 30"/>
            <p:cNvSpPr txBox="1">
              <a:spLocks noChangeArrowheads="1"/>
            </p:cNvSpPr>
            <p:nvPr/>
          </p:nvSpPr>
          <p:spPr bwMode="auto">
            <a:xfrm>
              <a:off x="1894" y="5515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A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095" name="Text Box 29"/>
            <p:cNvSpPr txBox="1">
              <a:spLocks noChangeArrowheads="1"/>
            </p:cNvSpPr>
            <p:nvPr/>
          </p:nvSpPr>
          <p:spPr bwMode="auto">
            <a:xfrm>
              <a:off x="2977" y="5173"/>
              <a:ext cx="399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5096" name="AutoShape 28"/>
            <p:cNvCxnSpPr>
              <a:cxnSpLocks noChangeShapeType="1"/>
            </p:cNvCxnSpPr>
            <p:nvPr/>
          </p:nvCxnSpPr>
          <p:spPr bwMode="auto">
            <a:xfrm flipV="1">
              <a:off x="2807" y="6484"/>
              <a:ext cx="1" cy="15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7" name="AutoShape 27"/>
            <p:cNvCxnSpPr>
              <a:cxnSpLocks noChangeShapeType="1"/>
            </p:cNvCxnSpPr>
            <p:nvPr/>
          </p:nvCxnSpPr>
          <p:spPr bwMode="auto">
            <a:xfrm>
              <a:off x="2636" y="7852"/>
              <a:ext cx="5199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98" name="Text Box 26"/>
            <p:cNvSpPr txBox="1">
              <a:spLocks noChangeArrowheads="1"/>
            </p:cNvSpPr>
            <p:nvPr/>
          </p:nvSpPr>
          <p:spPr bwMode="auto">
            <a:xfrm>
              <a:off x="2408" y="6370"/>
              <a:ext cx="342" cy="34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X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099" name="Text Box 25"/>
            <p:cNvSpPr txBox="1">
              <a:spLocks noChangeArrowheads="1"/>
            </p:cNvSpPr>
            <p:nvPr/>
          </p:nvSpPr>
          <p:spPr bwMode="auto">
            <a:xfrm>
              <a:off x="6748" y="7795"/>
              <a:ext cx="13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wall clock time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00" name="Text Box 24"/>
            <p:cNvSpPr txBox="1">
              <a:spLocks noChangeArrowheads="1"/>
            </p:cNvSpPr>
            <p:nvPr/>
          </p:nvSpPr>
          <p:spPr bwMode="auto">
            <a:xfrm>
              <a:off x="1894" y="8251"/>
              <a:ext cx="1356" cy="5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Client</a:t>
              </a:r>
              <a:r>
                <a:rPr lang="en-US" sz="2000" baseline="-30000">
                  <a:latin typeface="Calibri" charset="0"/>
                </a:rPr>
                <a:t>B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01" name="Text Box 23"/>
            <p:cNvSpPr txBox="1">
              <a:spLocks noChangeArrowheads="1"/>
            </p:cNvSpPr>
            <p:nvPr/>
          </p:nvSpPr>
          <p:spPr bwMode="auto">
            <a:xfrm>
              <a:off x="3604" y="5287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r>
                <a:rPr lang="en-US" sz="2000" i="1" baseline="-30000">
                  <a:latin typeface="Calibri" charset="0"/>
                </a:rPr>
                <a:t>Network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02" name="Text Box 22"/>
            <p:cNvSpPr txBox="1">
              <a:spLocks noChangeArrowheads="1"/>
            </p:cNvSpPr>
            <p:nvPr/>
          </p:nvSpPr>
          <p:spPr bwMode="auto">
            <a:xfrm>
              <a:off x="6625" y="3894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j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03" name="Text Box 21"/>
            <p:cNvSpPr txBox="1">
              <a:spLocks noChangeArrowheads="1"/>
            </p:cNvSpPr>
            <p:nvPr/>
          </p:nvSpPr>
          <p:spPr bwMode="auto">
            <a:xfrm>
              <a:off x="6625" y="4591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cxnSp>
          <p:nvCxnSpPr>
            <p:cNvPr id="45104" name="AutoShape 20"/>
            <p:cNvCxnSpPr>
              <a:cxnSpLocks noChangeShapeType="1"/>
            </p:cNvCxnSpPr>
            <p:nvPr/>
          </p:nvCxnSpPr>
          <p:spPr bwMode="auto">
            <a:xfrm>
              <a:off x="3718" y="5337"/>
              <a:ext cx="283" cy="7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105" name="Text Box 19"/>
            <p:cNvSpPr txBox="1">
              <a:spLocks noChangeArrowheads="1"/>
            </p:cNvSpPr>
            <p:nvPr/>
          </p:nvSpPr>
          <p:spPr bwMode="auto">
            <a:xfrm>
              <a:off x="3604" y="7909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i="1">
                  <a:latin typeface="Calibri" charset="0"/>
                </a:rPr>
                <a:t>t</a:t>
              </a:r>
              <a:r>
                <a:rPr lang="en-US" sz="2000" i="1" baseline="-30000">
                  <a:latin typeface="Calibri" charset="0"/>
                </a:rPr>
                <a:t>Network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06" name="Freeform 18"/>
            <p:cNvSpPr>
              <a:spLocks/>
            </p:cNvSpPr>
            <p:nvPr/>
          </p:nvSpPr>
          <p:spPr bwMode="auto">
            <a:xfrm>
              <a:off x="3142" y="4204"/>
              <a:ext cx="3425" cy="775"/>
            </a:xfrm>
            <a:custGeom>
              <a:avLst/>
              <a:gdLst>
                <a:gd name="T0" fmla="*/ 0 w 3425"/>
                <a:gd name="T1" fmla="*/ 774 h 775"/>
                <a:gd name="T2" fmla="*/ 567 w 3425"/>
                <a:gd name="T3" fmla="*/ 775 h 775"/>
                <a:gd name="T4" fmla="*/ 574 w 3425"/>
                <a:gd name="T5" fmla="*/ 186 h 775"/>
                <a:gd name="T6" fmla="*/ 1148 w 3425"/>
                <a:gd name="T7" fmla="*/ 186 h 775"/>
                <a:gd name="T8" fmla="*/ 1148 w 3425"/>
                <a:gd name="T9" fmla="*/ 0 h 775"/>
                <a:gd name="T10" fmla="*/ 1714 w 3425"/>
                <a:gd name="T11" fmla="*/ 2 h 775"/>
                <a:gd name="T12" fmla="*/ 1715 w 3425"/>
                <a:gd name="T13" fmla="*/ 584 h 775"/>
                <a:gd name="T14" fmla="*/ 2280 w 3425"/>
                <a:gd name="T15" fmla="*/ 582 h 775"/>
                <a:gd name="T16" fmla="*/ 2280 w 3425"/>
                <a:gd name="T17" fmla="*/ 722 h 775"/>
                <a:gd name="T18" fmla="*/ 2858 w 3425"/>
                <a:gd name="T19" fmla="*/ 722 h 775"/>
                <a:gd name="T20" fmla="*/ 2858 w 3425"/>
                <a:gd name="T21" fmla="*/ 627 h 775"/>
                <a:gd name="T22" fmla="*/ 3421 w 3425"/>
                <a:gd name="T23" fmla="*/ 629 h 775"/>
                <a:gd name="T24" fmla="*/ 3425 w 3425"/>
                <a:gd name="T25" fmla="*/ 342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25"/>
                <a:gd name="T40" fmla="*/ 0 h 775"/>
                <a:gd name="T41" fmla="*/ 3425 w 3425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25" h="775">
                  <a:moveTo>
                    <a:pt x="0" y="774"/>
                  </a:moveTo>
                  <a:lnTo>
                    <a:pt x="567" y="775"/>
                  </a:lnTo>
                  <a:lnTo>
                    <a:pt x="574" y="186"/>
                  </a:lnTo>
                  <a:lnTo>
                    <a:pt x="1148" y="186"/>
                  </a:lnTo>
                  <a:lnTo>
                    <a:pt x="1148" y="0"/>
                  </a:lnTo>
                  <a:lnTo>
                    <a:pt x="1714" y="2"/>
                  </a:lnTo>
                  <a:lnTo>
                    <a:pt x="1715" y="584"/>
                  </a:lnTo>
                  <a:lnTo>
                    <a:pt x="2280" y="582"/>
                  </a:lnTo>
                  <a:lnTo>
                    <a:pt x="2280" y="722"/>
                  </a:lnTo>
                  <a:lnTo>
                    <a:pt x="2858" y="722"/>
                  </a:lnTo>
                  <a:lnTo>
                    <a:pt x="2858" y="627"/>
                  </a:lnTo>
                  <a:lnTo>
                    <a:pt x="3421" y="629"/>
                  </a:lnTo>
                  <a:lnTo>
                    <a:pt x="3425" y="34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7" name="Freeform 17"/>
            <p:cNvSpPr>
              <a:spLocks/>
            </p:cNvSpPr>
            <p:nvPr/>
          </p:nvSpPr>
          <p:spPr bwMode="auto">
            <a:xfrm>
              <a:off x="3428" y="6849"/>
              <a:ext cx="3425" cy="775"/>
            </a:xfrm>
            <a:custGeom>
              <a:avLst/>
              <a:gdLst>
                <a:gd name="T0" fmla="*/ 0 w 3425"/>
                <a:gd name="T1" fmla="*/ 774 h 775"/>
                <a:gd name="T2" fmla="*/ 567 w 3425"/>
                <a:gd name="T3" fmla="*/ 775 h 775"/>
                <a:gd name="T4" fmla="*/ 574 w 3425"/>
                <a:gd name="T5" fmla="*/ 186 h 775"/>
                <a:gd name="T6" fmla="*/ 1148 w 3425"/>
                <a:gd name="T7" fmla="*/ 186 h 775"/>
                <a:gd name="T8" fmla="*/ 1148 w 3425"/>
                <a:gd name="T9" fmla="*/ 0 h 775"/>
                <a:gd name="T10" fmla="*/ 1714 w 3425"/>
                <a:gd name="T11" fmla="*/ 2 h 775"/>
                <a:gd name="T12" fmla="*/ 1715 w 3425"/>
                <a:gd name="T13" fmla="*/ 584 h 775"/>
                <a:gd name="T14" fmla="*/ 2280 w 3425"/>
                <a:gd name="T15" fmla="*/ 582 h 775"/>
                <a:gd name="T16" fmla="*/ 2280 w 3425"/>
                <a:gd name="T17" fmla="*/ 722 h 775"/>
                <a:gd name="T18" fmla="*/ 2858 w 3425"/>
                <a:gd name="T19" fmla="*/ 722 h 775"/>
                <a:gd name="T20" fmla="*/ 2858 w 3425"/>
                <a:gd name="T21" fmla="*/ 627 h 775"/>
                <a:gd name="T22" fmla="*/ 3421 w 3425"/>
                <a:gd name="T23" fmla="*/ 629 h 775"/>
                <a:gd name="T24" fmla="*/ 3425 w 3425"/>
                <a:gd name="T25" fmla="*/ 342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25"/>
                <a:gd name="T40" fmla="*/ 0 h 775"/>
                <a:gd name="T41" fmla="*/ 3425 w 3425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25" h="775">
                  <a:moveTo>
                    <a:pt x="0" y="774"/>
                  </a:moveTo>
                  <a:lnTo>
                    <a:pt x="567" y="775"/>
                  </a:lnTo>
                  <a:lnTo>
                    <a:pt x="574" y="186"/>
                  </a:lnTo>
                  <a:lnTo>
                    <a:pt x="1148" y="186"/>
                  </a:lnTo>
                  <a:lnTo>
                    <a:pt x="1148" y="0"/>
                  </a:lnTo>
                  <a:lnTo>
                    <a:pt x="1714" y="2"/>
                  </a:lnTo>
                  <a:lnTo>
                    <a:pt x="1715" y="584"/>
                  </a:lnTo>
                  <a:lnTo>
                    <a:pt x="2280" y="582"/>
                  </a:lnTo>
                  <a:lnTo>
                    <a:pt x="2280" y="722"/>
                  </a:lnTo>
                  <a:lnTo>
                    <a:pt x="2858" y="722"/>
                  </a:lnTo>
                  <a:lnTo>
                    <a:pt x="2858" y="627"/>
                  </a:lnTo>
                  <a:lnTo>
                    <a:pt x="3421" y="629"/>
                  </a:lnTo>
                  <a:lnTo>
                    <a:pt x="3425" y="342"/>
                  </a:lnTo>
                </a:path>
              </a:pathLst>
            </a:custGeom>
            <a:noFill/>
            <a:ln w="635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8" name="Freeform 16"/>
            <p:cNvSpPr>
              <a:spLocks/>
            </p:cNvSpPr>
            <p:nvPr/>
          </p:nvSpPr>
          <p:spPr bwMode="auto">
            <a:xfrm>
              <a:off x="3433" y="6541"/>
              <a:ext cx="3426" cy="433"/>
            </a:xfrm>
            <a:custGeom>
              <a:avLst/>
              <a:gdLst>
                <a:gd name="T0" fmla="*/ 0 w 3426"/>
                <a:gd name="T1" fmla="*/ 432 h 433"/>
                <a:gd name="T2" fmla="*/ 567 w 3426"/>
                <a:gd name="T3" fmla="*/ 433 h 433"/>
                <a:gd name="T4" fmla="*/ 567 w 3426"/>
                <a:gd name="T5" fmla="*/ 138 h 433"/>
                <a:gd name="T6" fmla="*/ 1142 w 3426"/>
                <a:gd name="T7" fmla="*/ 137 h 433"/>
                <a:gd name="T8" fmla="*/ 1142 w 3426"/>
                <a:gd name="T9" fmla="*/ 253 h 433"/>
                <a:gd name="T10" fmla="*/ 1712 w 3426"/>
                <a:gd name="T11" fmla="*/ 253 h 433"/>
                <a:gd name="T12" fmla="*/ 1712 w 3426"/>
                <a:gd name="T13" fmla="*/ 200 h 433"/>
                <a:gd name="T14" fmla="*/ 2279 w 3426"/>
                <a:gd name="T15" fmla="*/ 200 h 433"/>
                <a:gd name="T16" fmla="*/ 2280 w 3426"/>
                <a:gd name="T17" fmla="*/ 380 h 433"/>
                <a:gd name="T18" fmla="*/ 2858 w 3426"/>
                <a:gd name="T19" fmla="*/ 380 h 433"/>
                <a:gd name="T20" fmla="*/ 2860 w 3426"/>
                <a:gd name="T21" fmla="*/ 65 h 433"/>
                <a:gd name="T22" fmla="*/ 3426 w 3426"/>
                <a:gd name="T23" fmla="*/ 66 h 433"/>
                <a:gd name="T24" fmla="*/ 3425 w 3426"/>
                <a:gd name="T25" fmla="*/ 0 h 4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26"/>
                <a:gd name="T40" fmla="*/ 0 h 433"/>
                <a:gd name="T41" fmla="*/ 3426 w 3426"/>
                <a:gd name="T42" fmla="*/ 433 h 4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26" h="433">
                  <a:moveTo>
                    <a:pt x="0" y="432"/>
                  </a:moveTo>
                  <a:lnTo>
                    <a:pt x="567" y="433"/>
                  </a:lnTo>
                  <a:lnTo>
                    <a:pt x="567" y="138"/>
                  </a:lnTo>
                  <a:lnTo>
                    <a:pt x="1142" y="137"/>
                  </a:lnTo>
                  <a:lnTo>
                    <a:pt x="1142" y="253"/>
                  </a:lnTo>
                  <a:lnTo>
                    <a:pt x="1712" y="253"/>
                  </a:lnTo>
                  <a:lnTo>
                    <a:pt x="1712" y="200"/>
                  </a:lnTo>
                  <a:lnTo>
                    <a:pt x="2279" y="200"/>
                  </a:lnTo>
                  <a:lnTo>
                    <a:pt x="2280" y="380"/>
                  </a:lnTo>
                  <a:lnTo>
                    <a:pt x="2858" y="380"/>
                  </a:lnTo>
                  <a:lnTo>
                    <a:pt x="2860" y="65"/>
                  </a:lnTo>
                  <a:lnTo>
                    <a:pt x="3426" y="66"/>
                  </a:lnTo>
                  <a:lnTo>
                    <a:pt x="3425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9" name="Freeform 15"/>
            <p:cNvSpPr>
              <a:spLocks/>
            </p:cNvSpPr>
            <p:nvPr/>
          </p:nvSpPr>
          <p:spPr bwMode="auto">
            <a:xfrm>
              <a:off x="3712" y="3950"/>
              <a:ext cx="2860" cy="368"/>
            </a:xfrm>
            <a:custGeom>
              <a:avLst/>
              <a:gdLst>
                <a:gd name="T0" fmla="*/ 0 w 2860"/>
                <a:gd name="T1" fmla="*/ 367 h 368"/>
                <a:gd name="T2" fmla="*/ 567 w 2860"/>
                <a:gd name="T3" fmla="*/ 368 h 368"/>
                <a:gd name="T4" fmla="*/ 567 w 2860"/>
                <a:gd name="T5" fmla="*/ 73 h 368"/>
                <a:gd name="T6" fmla="*/ 1142 w 2860"/>
                <a:gd name="T7" fmla="*/ 72 h 368"/>
                <a:gd name="T8" fmla="*/ 1142 w 2860"/>
                <a:gd name="T9" fmla="*/ 188 h 368"/>
                <a:gd name="T10" fmla="*/ 1712 w 2860"/>
                <a:gd name="T11" fmla="*/ 188 h 368"/>
                <a:gd name="T12" fmla="*/ 1712 w 2860"/>
                <a:gd name="T13" fmla="*/ 135 h 368"/>
                <a:gd name="T14" fmla="*/ 2279 w 2860"/>
                <a:gd name="T15" fmla="*/ 135 h 368"/>
                <a:gd name="T16" fmla="*/ 2280 w 2860"/>
                <a:gd name="T17" fmla="*/ 315 h 368"/>
                <a:gd name="T18" fmla="*/ 2858 w 2860"/>
                <a:gd name="T19" fmla="*/ 315 h 368"/>
                <a:gd name="T20" fmla="*/ 2860 w 2860"/>
                <a:gd name="T21" fmla="*/ 0 h 3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60"/>
                <a:gd name="T34" fmla="*/ 0 h 368"/>
                <a:gd name="T35" fmla="*/ 2860 w 2860"/>
                <a:gd name="T36" fmla="*/ 368 h 3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60" h="368">
                  <a:moveTo>
                    <a:pt x="0" y="367"/>
                  </a:moveTo>
                  <a:lnTo>
                    <a:pt x="567" y="368"/>
                  </a:lnTo>
                  <a:lnTo>
                    <a:pt x="567" y="73"/>
                  </a:lnTo>
                  <a:lnTo>
                    <a:pt x="1142" y="72"/>
                  </a:lnTo>
                  <a:lnTo>
                    <a:pt x="1142" y="188"/>
                  </a:lnTo>
                  <a:lnTo>
                    <a:pt x="1712" y="188"/>
                  </a:lnTo>
                  <a:lnTo>
                    <a:pt x="1712" y="135"/>
                  </a:lnTo>
                  <a:lnTo>
                    <a:pt x="2279" y="135"/>
                  </a:lnTo>
                  <a:lnTo>
                    <a:pt x="2280" y="315"/>
                  </a:lnTo>
                  <a:lnTo>
                    <a:pt x="2858" y="315"/>
                  </a:lnTo>
                  <a:lnTo>
                    <a:pt x="2860" y="0"/>
                  </a:lnTo>
                </a:path>
              </a:pathLst>
            </a:custGeom>
            <a:noFill/>
            <a:ln w="635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5110" name="AutoShape 14"/>
            <p:cNvCxnSpPr>
              <a:cxnSpLocks noChangeShapeType="1"/>
            </p:cNvCxnSpPr>
            <p:nvPr/>
          </p:nvCxnSpPr>
          <p:spPr bwMode="auto">
            <a:xfrm flipH="1" flipV="1">
              <a:off x="4001" y="6516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1" name="AutoShape 13"/>
            <p:cNvCxnSpPr>
              <a:cxnSpLocks noChangeShapeType="1"/>
            </p:cNvCxnSpPr>
            <p:nvPr/>
          </p:nvCxnSpPr>
          <p:spPr bwMode="auto">
            <a:xfrm flipH="1" flipV="1">
              <a:off x="4571" y="6516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2" name="AutoShape 12"/>
            <p:cNvCxnSpPr>
              <a:cxnSpLocks noChangeShapeType="1"/>
            </p:cNvCxnSpPr>
            <p:nvPr/>
          </p:nvCxnSpPr>
          <p:spPr bwMode="auto">
            <a:xfrm flipH="1" flipV="1">
              <a:off x="5141" y="6516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3" name="AutoShape 11"/>
            <p:cNvCxnSpPr>
              <a:cxnSpLocks noChangeShapeType="1"/>
            </p:cNvCxnSpPr>
            <p:nvPr/>
          </p:nvCxnSpPr>
          <p:spPr bwMode="auto">
            <a:xfrm flipH="1" flipV="1">
              <a:off x="5711" y="6516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4" name="AutoShape 10"/>
            <p:cNvCxnSpPr>
              <a:cxnSpLocks noChangeShapeType="1"/>
            </p:cNvCxnSpPr>
            <p:nvPr/>
          </p:nvCxnSpPr>
          <p:spPr bwMode="auto">
            <a:xfrm flipH="1" flipV="1">
              <a:off x="6283" y="6516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5" name="AutoShape 9"/>
            <p:cNvCxnSpPr>
              <a:cxnSpLocks noChangeShapeType="1"/>
            </p:cNvCxnSpPr>
            <p:nvPr/>
          </p:nvCxnSpPr>
          <p:spPr bwMode="auto">
            <a:xfrm flipH="1" flipV="1">
              <a:off x="3714" y="3894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6" name="AutoShape 8"/>
            <p:cNvCxnSpPr>
              <a:cxnSpLocks noChangeShapeType="1"/>
            </p:cNvCxnSpPr>
            <p:nvPr/>
          </p:nvCxnSpPr>
          <p:spPr bwMode="auto">
            <a:xfrm flipH="1" flipV="1">
              <a:off x="4284" y="3887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7" name="AutoShape 7"/>
            <p:cNvCxnSpPr>
              <a:cxnSpLocks noChangeShapeType="1"/>
            </p:cNvCxnSpPr>
            <p:nvPr/>
          </p:nvCxnSpPr>
          <p:spPr bwMode="auto">
            <a:xfrm flipH="1" flipV="1">
              <a:off x="4854" y="3887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8" name="AutoShape 6"/>
            <p:cNvCxnSpPr>
              <a:cxnSpLocks noChangeShapeType="1"/>
            </p:cNvCxnSpPr>
            <p:nvPr/>
          </p:nvCxnSpPr>
          <p:spPr bwMode="auto">
            <a:xfrm flipH="1" flipV="1">
              <a:off x="5424" y="3887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19" name="AutoShape 5"/>
            <p:cNvCxnSpPr>
              <a:cxnSpLocks noChangeShapeType="1"/>
            </p:cNvCxnSpPr>
            <p:nvPr/>
          </p:nvCxnSpPr>
          <p:spPr bwMode="auto">
            <a:xfrm flipH="1" flipV="1">
              <a:off x="5994" y="3887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20" name="AutoShape 4"/>
            <p:cNvCxnSpPr>
              <a:cxnSpLocks noChangeShapeType="1"/>
            </p:cNvCxnSpPr>
            <p:nvPr/>
          </p:nvCxnSpPr>
          <p:spPr bwMode="auto">
            <a:xfrm flipH="1" flipV="1">
              <a:off x="6566" y="3887"/>
              <a:ext cx="2" cy="1336"/>
            </a:xfrm>
            <a:prstGeom prst="straightConnector1">
              <a:avLst/>
            </a:prstGeom>
            <a:noFill/>
            <a:ln w="9525" cap="rnd">
              <a:solidFill>
                <a:srgbClr val="D8D8D8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121" name="Text Box 3"/>
            <p:cNvSpPr txBox="1">
              <a:spLocks noChangeArrowheads="1"/>
            </p:cNvSpPr>
            <p:nvPr/>
          </p:nvSpPr>
          <p:spPr bwMode="auto">
            <a:xfrm>
              <a:off x="6878" y="6427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j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  <p:sp>
          <p:nvSpPr>
            <p:cNvPr id="45122" name="Text Box 2"/>
            <p:cNvSpPr txBox="1">
              <a:spLocks noChangeArrowheads="1"/>
            </p:cNvSpPr>
            <p:nvPr/>
          </p:nvSpPr>
          <p:spPr bwMode="auto">
            <a:xfrm>
              <a:off x="6878" y="7124"/>
              <a:ext cx="659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Boid</a:t>
              </a:r>
              <a:r>
                <a:rPr lang="en-US" sz="2000" baseline="-30000">
                  <a:latin typeface="Calibri" charset="0"/>
                </a:rPr>
                <a:t>i</a:t>
              </a:r>
              <a:r>
                <a:rPr lang="en-US" sz="2000">
                  <a:latin typeface="Calibri" charset="0"/>
                </a:rPr>
                <a:t> </a:t>
              </a:r>
              <a:endParaRPr lang="en-US" sz="5400">
                <a:cs typeface="Arial" charset="0"/>
              </a:endParaRPr>
            </a:p>
          </p:txBody>
        </p:sp>
      </p:grpSp>
      <p:sp>
        <p:nvSpPr>
          <p:cNvPr id="45059" name="Title 66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2192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Information displayed with Network Delay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5" name="Group 55"/>
          <p:cNvGrpSpPr>
            <a:grpSpLocks/>
          </p:cNvGrpSpPr>
          <p:nvPr/>
        </p:nvGrpSpPr>
        <p:grpSpPr bwMode="auto">
          <a:xfrm>
            <a:off x="-1219200" y="-612775"/>
            <a:ext cx="10058400" cy="7288213"/>
            <a:chOff x="-786805" y="-345943"/>
            <a:chExt cx="9144000" cy="6626718"/>
          </a:xfrm>
        </p:grpSpPr>
        <p:sp>
          <p:nvSpPr>
            <p:cNvPr id="47107" name="Rectangle 53"/>
            <p:cNvSpPr>
              <a:spLocks noChangeArrowheads="1"/>
            </p:cNvSpPr>
            <p:nvPr/>
          </p:nvSpPr>
          <p:spPr bwMode="auto">
            <a:xfrm>
              <a:off x="-786805" y="-345943"/>
              <a:ext cx="9144000" cy="699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GB" sz="4400">
                <a:latin typeface="Tw Cen MT" charset="0"/>
              </a:endParaRPr>
            </a:p>
          </p:txBody>
        </p:sp>
        <p:sp>
          <p:nvSpPr>
            <p:cNvPr id="47108" name="AutoShape 52"/>
            <p:cNvSpPr>
              <a:spLocks noChangeAspect="1" noChangeArrowheads="1" noTextEdit="1"/>
            </p:cNvSpPr>
            <p:nvPr/>
          </p:nvSpPr>
          <p:spPr bwMode="auto">
            <a:xfrm>
              <a:off x="356195" y="1756400"/>
              <a:ext cx="4054475" cy="452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09" name="Rectangle 51" descr="Large grid"/>
            <p:cNvSpPr>
              <a:spLocks noChangeArrowheads="1"/>
            </p:cNvSpPr>
            <p:nvPr/>
          </p:nvSpPr>
          <p:spPr bwMode="auto">
            <a:xfrm>
              <a:off x="2600637" y="1828800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sp>
          <p:nvSpPr>
            <p:cNvPr id="47110" name="Rectangle 50" descr="Large grid"/>
            <p:cNvSpPr>
              <a:spLocks noChangeArrowheads="1"/>
            </p:cNvSpPr>
            <p:nvPr/>
          </p:nvSpPr>
          <p:spPr bwMode="auto">
            <a:xfrm>
              <a:off x="609600" y="1828800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sp>
          <p:nvSpPr>
            <p:cNvPr id="47111" name="Text Box 49"/>
            <p:cNvSpPr txBox="1">
              <a:spLocks noChangeArrowheads="1"/>
            </p:cNvSpPr>
            <p:nvPr/>
          </p:nvSpPr>
          <p:spPr bwMode="auto">
            <a:xfrm>
              <a:off x="372708" y="3093368"/>
              <a:ext cx="1345141" cy="374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just" eaLnBrk="1" hangingPunct="1"/>
              <a:r>
                <a:rPr lang="en-US" sz="2000">
                  <a:latin typeface="Calibri" charset="0"/>
                </a:rPr>
                <a:t>a) At time t</a:t>
              </a:r>
              <a:endParaRPr lang="en-US" sz="4400">
                <a:cs typeface="Arial" charset="0"/>
              </a:endParaRPr>
            </a:p>
          </p:txBody>
        </p:sp>
        <p:sp>
          <p:nvSpPr>
            <p:cNvPr id="47112" name="Text Box 48"/>
            <p:cNvSpPr txBox="1">
              <a:spLocks noChangeArrowheads="1"/>
            </p:cNvSpPr>
            <p:nvPr/>
          </p:nvSpPr>
          <p:spPr bwMode="auto">
            <a:xfrm>
              <a:off x="4685740" y="3051800"/>
              <a:ext cx="1995055" cy="429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b) At time t+t</a:t>
              </a:r>
              <a:r>
                <a:rPr lang="en-US" sz="2000" baseline="-30000">
                  <a:latin typeface="Calibri" charset="0"/>
                </a:rPr>
                <a:t>Network</a:t>
              </a:r>
              <a:endParaRPr lang="en-US" sz="4400">
                <a:cs typeface="Arial" charset="0"/>
              </a:endParaRPr>
            </a:p>
          </p:txBody>
        </p:sp>
        <p:sp>
          <p:nvSpPr>
            <p:cNvPr id="47113" name="Text Box 47"/>
            <p:cNvSpPr txBox="1">
              <a:spLocks noChangeArrowheads="1"/>
            </p:cNvSpPr>
            <p:nvPr/>
          </p:nvSpPr>
          <p:spPr bwMode="auto">
            <a:xfrm>
              <a:off x="2413595" y="5220021"/>
              <a:ext cx="2133600" cy="4641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c) At time t+2.t</a:t>
              </a:r>
              <a:r>
                <a:rPr lang="en-US" sz="2000" baseline="-30000">
                  <a:latin typeface="Calibri" charset="0"/>
                </a:rPr>
                <a:t>Network</a:t>
              </a:r>
              <a:endParaRPr lang="en-US" sz="4400">
                <a:cs typeface="Arial" charset="0"/>
              </a:endParaRPr>
            </a:p>
          </p:txBody>
        </p:sp>
        <p:sp>
          <p:nvSpPr>
            <p:cNvPr id="47114" name="Freeform 46"/>
            <p:cNvSpPr>
              <a:spLocks/>
            </p:cNvSpPr>
            <p:nvPr/>
          </p:nvSpPr>
          <p:spPr bwMode="auto">
            <a:xfrm rot="5400000">
              <a:off x="936678" y="2198421"/>
              <a:ext cx="241334" cy="177828"/>
            </a:xfrm>
            <a:custGeom>
              <a:avLst/>
              <a:gdLst>
                <a:gd name="T0" fmla="*/ 34016127 w 847"/>
                <a:gd name="T1" fmla="*/ 0 h 799"/>
                <a:gd name="T2" fmla="*/ 68762809 w 847"/>
                <a:gd name="T3" fmla="*/ 38042506 h 799"/>
                <a:gd name="T4" fmla="*/ 34016127 w 847"/>
                <a:gd name="T5" fmla="*/ 26253110 h 799"/>
                <a:gd name="T6" fmla="*/ 0 w 847"/>
                <a:gd name="T7" fmla="*/ 39577969 h 799"/>
                <a:gd name="T8" fmla="*/ 34016127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37AAE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15" name="AutoShape 45"/>
            <p:cNvCxnSpPr>
              <a:cxnSpLocks noChangeShapeType="1"/>
            </p:cNvCxnSpPr>
            <p:nvPr/>
          </p:nvCxnSpPr>
          <p:spPr bwMode="auto">
            <a:xfrm>
              <a:off x="1146259" y="2285429"/>
              <a:ext cx="223555" cy="63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16" name="Freeform 44"/>
            <p:cNvSpPr>
              <a:spLocks/>
            </p:cNvSpPr>
            <p:nvPr/>
          </p:nvSpPr>
          <p:spPr bwMode="auto">
            <a:xfrm rot="10800000">
              <a:off x="1519697" y="1865000"/>
              <a:ext cx="241338" cy="177825"/>
            </a:xfrm>
            <a:custGeom>
              <a:avLst/>
              <a:gdLst>
                <a:gd name="T0" fmla="*/ 34017261 w 847"/>
                <a:gd name="T1" fmla="*/ 0 h 799"/>
                <a:gd name="T2" fmla="*/ 68765089 w 847"/>
                <a:gd name="T3" fmla="*/ 38041196 h 799"/>
                <a:gd name="T4" fmla="*/ 34017261 w 847"/>
                <a:gd name="T5" fmla="*/ 26252445 h 799"/>
                <a:gd name="T6" fmla="*/ 0 w 847"/>
                <a:gd name="T7" fmla="*/ 39576634 h 799"/>
                <a:gd name="T8" fmla="*/ 34017261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17" name="AutoShape 43"/>
            <p:cNvCxnSpPr>
              <a:cxnSpLocks noChangeShapeType="1"/>
            </p:cNvCxnSpPr>
            <p:nvPr/>
          </p:nvCxnSpPr>
          <p:spPr bwMode="auto">
            <a:xfrm>
              <a:off x="1641636" y="2042825"/>
              <a:ext cx="635" cy="14797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18" name="Freeform 42"/>
            <p:cNvSpPr>
              <a:spLocks/>
            </p:cNvSpPr>
            <p:nvPr/>
          </p:nvSpPr>
          <p:spPr bwMode="auto">
            <a:xfrm rot="5400000">
              <a:off x="2710511" y="2198421"/>
              <a:ext cx="241334" cy="177828"/>
            </a:xfrm>
            <a:custGeom>
              <a:avLst/>
              <a:gdLst>
                <a:gd name="T0" fmla="*/ 34016127 w 847"/>
                <a:gd name="T1" fmla="*/ 0 h 799"/>
                <a:gd name="T2" fmla="*/ 68762809 w 847"/>
                <a:gd name="T3" fmla="*/ 38042506 h 799"/>
                <a:gd name="T4" fmla="*/ 34016127 w 847"/>
                <a:gd name="T5" fmla="*/ 26253110 h 799"/>
                <a:gd name="T6" fmla="*/ 0 w 847"/>
                <a:gd name="T7" fmla="*/ 39577969 h 799"/>
                <a:gd name="T8" fmla="*/ 34016127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19" name="AutoShape 41"/>
            <p:cNvCxnSpPr>
              <a:cxnSpLocks noChangeShapeType="1"/>
            </p:cNvCxnSpPr>
            <p:nvPr/>
          </p:nvCxnSpPr>
          <p:spPr bwMode="auto">
            <a:xfrm>
              <a:off x="2920092" y="2285429"/>
              <a:ext cx="223555" cy="63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20" name="Freeform 40"/>
            <p:cNvSpPr>
              <a:spLocks/>
            </p:cNvSpPr>
            <p:nvPr/>
          </p:nvSpPr>
          <p:spPr bwMode="auto">
            <a:xfrm rot="10800000">
              <a:off x="3639024" y="2118401"/>
              <a:ext cx="241338" cy="177825"/>
            </a:xfrm>
            <a:custGeom>
              <a:avLst/>
              <a:gdLst>
                <a:gd name="T0" fmla="*/ 34017261 w 847"/>
                <a:gd name="T1" fmla="*/ 0 h 799"/>
                <a:gd name="T2" fmla="*/ 68765089 w 847"/>
                <a:gd name="T3" fmla="*/ 38041196 h 799"/>
                <a:gd name="T4" fmla="*/ 34017261 w 847"/>
                <a:gd name="T5" fmla="*/ 26252445 h 799"/>
                <a:gd name="T6" fmla="*/ 0 w 847"/>
                <a:gd name="T7" fmla="*/ 39576634 h 799"/>
                <a:gd name="T8" fmla="*/ 34017261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21" name="AutoShape 39"/>
            <p:cNvCxnSpPr>
              <a:cxnSpLocks noChangeShapeType="1"/>
            </p:cNvCxnSpPr>
            <p:nvPr/>
          </p:nvCxnSpPr>
          <p:spPr bwMode="auto">
            <a:xfrm>
              <a:off x="3760963" y="2296226"/>
              <a:ext cx="635" cy="14797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2" name="AutoShape 38"/>
            <p:cNvCxnSpPr>
              <a:cxnSpLocks noChangeShapeType="1"/>
            </p:cNvCxnSpPr>
            <p:nvPr/>
          </p:nvCxnSpPr>
          <p:spPr bwMode="auto">
            <a:xfrm flipH="1">
              <a:off x="829344" y="2285429"/>
              <a:ext cx="198786" cy="806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3" name="AutoShape 37"/>
            <p:cNvCxnSpPr>
              <a:cxnSpLocks noChangeShapeType="1"/>
            </p:cNvCxnSpPr>
            <p:nvPr/>
          </p:nvCxnSpPr>
          <p:spPr bwMode="auto">
            <a:xfrm flipV="1">
              <a:off x="3760963" y="2148885"/>
              <a:ext cx="125115" cy="292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24" name="Text Box 36"/>
            <p:cNvSpPr txBox="1">
              <a:spLocks noChangeArrowheads="1"/>
            </p:cNvSpPr>
            <p:nvPr/>
          </p:nvSpPr>
          <p:spPr bwMode="auto">
            <a:xfrm>
              <a:off x="1190716" y="2697602"/>
              <a:ext cx="931934" cy="354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ClientA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25" name="Text Box 35"/>
            <p:cNvSpPr txBox="1">
              <a:spLocks noChangeArrowheads="1"/>
            </p:cNvSpPr>
            <p:nvPr/>
          </p:nvSpPr>
          <p:spPr bwMode="auto">
            <a:xfrm>
              <a:off x="3153173" y="2697603"/>
              <a:ext cx="909113" cy="28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ClientB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26" name="Rectangle 34" descr="Large grid"/>
            <p:cNvSpPr>
              <a:spLocks noChangeArrowheads="1"/>
            </p:cNvSpPr>
            <p:nvPr/>
          </p:nvSpPr>
          <p:spPr bwMode="auto">
            <a:xfrm>
              <a:off x="6723719" y="1817197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sp>
          <p:nvSpPr>
            <p:cNvPr id="47127" name="Rectangle 33" descr="Large grid"/>
            <p:cNvSpPr>
              <a:spLocks noChangeArrowheads="1"/>
            </p:cNvSpPr>
            <p:nvPr/>
          </p:nvSpPr>
          <p:spPr bwMode="auto">
            <a:xfrm>
              <a:off x="4732682" y="1817197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grpSp>
          <p:nvGrpSpPr>
            <p:cNvPr id="47128" name="Group 30"/>
            <p:cNvGrpSpPr>
              <a:grpSpLocks/>
            </p:cNvGrpSpPr>
            <p:nvPr/>
          </p:nvGrpSpPr>
          <p:grpSpPr bwMode="auto">
            <a:xfrm rot="324712">
              <a:off x="5241396" y="2155065"/>
              <a:ext cx="401383" cy="241334"/>
              <a:chOff x="2707" y="9046"/>
              <a:chExt cx="632" cy="380"/>
            </a:xfrm>
          </p:grpSpPr>
          <p:sp>
            <p:nvSpPr>
              <p:cNvPr id="47157" name="Freeform 32"/>
              <p:cNvSpPr>
                <a:spLocks/>
              </p:cNvSpPr>
              <p:nvPr/>
            </p:nvSpPr>
            <p:spPr bwMode="auto">
              <a:xfrm rot="5400000">
                <a:off x="2657" y="9096"/>
                <a:ext cx="380" cy="280"/>
              </a:xfrm>
              <a:custGeom>
                <a:avLst/>
                <a:gdLst>
                  <a:gd name="T0" fmla="*/ 84 w 847"/>
                  <a:gd name="T1" fmla="*/ 0 h 799"/>
                  <a:gd name="T2" fmla="*/ 170 w 847"/>
                  <a:gd name="T3" fmla="*/ 94 h 799"/>
                  <a:gd name="T4" fmla="*/ 84 w 847"/>
                  <a:gd name="T5" fmla="*/ 65 h 799"/>
                  <a:gd name="T6" fmla="*/ 0 w 847"/>
                  <a:gd name="T7" fmla="*/ 98 h 799"/>
                  <a:gd name="T8" fmla="*/ 84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7158" name="AutoShape 31"/>
              <p:cNvCxnSpPr>
                <a:cxnSpLocks noChangeShapeType="1"/>
              </p:cNvCxnSpPr>
              <p:nvPr/>
            </p:nvCxnSpPr>
            <p:spPr bwMode="auto">
              <a:xfrm>
                <a:off x="2987" y="9233"/>
                <a:ext cx="352" cy="1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7129" name="Freeform 29"/>
            <p:cNvSpPr>
              <a:spLocks/>
            </p:cNvSpPr>
            <p:nvPr/>
          </p:nvSpPr>
          <p:spPr bwMode="auto">
            <a:xfrm rot="10800000">
              <a:off x="5656235" y="2085016"/>
              <a:ext cx="241338" cy="177825"/>
            </a:xfrm>
            <a:custGeom>
              <a:avLst/>
              <a:gdLst>
                <a:gd name="T0" fmla="*/ 34017261 w 847"/>
                <a:gd name="T1" fmla="*/ 0 h 799"/>
                <a:gd name="T2" fmla="*/ 68765089 w 847"/>
                <a:gd name="T3" fmla="*/ 38041196 h 799"/>
                <a:gd name="T4" fmla="*/ 34017261 w 847"/>
                <a:gd name="T5" fmla="*/ 26252445 h 799"/>
                <a:gd name="T6" fmla="*/ 0 w 847"/>
                <a:gd name="T7" fmla="*/ 39576634 h 799"/>
                <a:gd name="T8" fmla="*/ 34017261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30" name="AutoShape 28"/>
            <p:cNvCxnSpPr>
              <a:cxnSpLocks noChangeShapeType="1"/>
            </p:cNvCxnSpPr>
            <p:nvPr/>
          </p:nvCxnSpPr>
          <p:spPr bwMode="auto">
            <a:xfrm flipH="1">
              <a:off x="5721697" y="2412378"/>
              <a:ext cx="43021" cy="170882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31" name="Freeform 27"/>
            <p:cNvSpPr>
              <a:spLocks/>
            </p:cNvSpPr>
            <p:nvPr/>
          </p:nvSpPr>
          <p:spPr bwMode="auto">
            <a:xfrm rot="5400000">
              <a:off x="7014596" y="2186818"/>
              <a:ext cx="241334" cy="177828"/>
            </a:xfrm>
            <a:custGeom>
              <a:avLst/>
              <a:gdLst>
                <a:gd name="T0" fmla="*/ 34016127 w 847"/>
                <a:gd name="T1" fmla="*/ 0 h 799"/>
                <a:gd name="T2" fmla="*/ 68762809 w 847"/>
                <a:gd name="T3" fmla="*/ 38042506 h 799"/>
                <a:gd name="T4" fmla="*/ 34016127 w 847"/>
                <a:gd name="T5" fmla="*/ 26253110 h 799"/>
                <a:gd name="T6" fmla="*/ 0 w 847"/>
                <a:gd name="T7" fmla="*/ 39577969 h 799"/>
                <a:gd name="T8" fmla="*/ 34016127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37AAED"/>
            </a:solidFill>
            <a:ln w="9525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32" name="AutoShape 26"/>
            <p:cNvCxnSpPr>
              <a:cxnSpLocks noChangeShapeType="1"/>
            </p:cNvCxnSpPr>
            <p:nvPr/>
          </p:nvCxnSpPr>
          <p:spPr bwMode="auto">
            <a:xfrm>
              <a:off x="7224177" y="2273826"/>
              <a:ext cx="223555" cy="63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7133" name="Group 23"/>
            <p:cNvGrpSpPr>
              <a:grpSpLocks/>
            </p:cNvGrpSpPr>
            <p:nvPr/>
          </p:nvGrpSpPr>
          <p:grpSpPr bwMode="auto">
            <a:xfrm rot="-387779">
              <a:off x="7809739" y="2287798"/>
              <a:ext cx="241338" cy="325801"/>
              <a:chOff x="6912" y="9255"/>
              <a:chExt cx="380" cy="513"/>
            </a:xfrm>
          </p:grpSpPr>
          <p:sp>
            <p:nvSpPr>
              <p:cNvPr id="47155" name="Freeform 25"/>
              <p:cNvSpPr>
                <a:spLocks/>
              </p:cNvSpPr>
              <p:nvPr/>
            </p:nvSpPr>
            <p:spPr bwMode="auto">
              <a:xfrm rot="10800000">
                <a:off x="6912" y="9255"/>
                <a:ext cx="380" cy="280"/>
              </a:xfrm>
              <a:custGeom>
                <a:avLst/>
                <a:gdLst>
                  <a:gd name="T0" fmla="*/ 84 w 847"/>
                  <a:gd name="T1" fmla="*/ 0 h 799"/>
                  <a:gd name="T2" fmla="*/ 170 w 847"/>
                  <a:gd name="T3" fmla="*/ 94 h 799"/>
                  <a:gd name="T4" fmla="*/ 84 w 847"/>
                  <a:gd name="T5" fmla="*/ 65 h 799"/>
                  <a:gd name="T6" fmla="*/ 0 w 847"/>
                  <a:gd name="T7" fmla="*/ 98 h 799"/>
                  <a:gd name="T8" fmla="*/ 84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7156" name="AutoShape 24"/>
              <p:cNvCxnSpPr>
                <a:cxnSpLocks noChangeShapeType="1"/>
              </p:cNvCxnSpPr>
              <p:nvPr/>
            </p:nvCxnSpPr>
            <p:spPr bwMode="auto">
              <a:xfrm>
                <a:off x="7104" y="9535"/>
                <a:ext cx="1" cy="233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7134" name="AutoShape 22"/>
            <p:cNvCxnSpPr>
              <a:cxnSpLocks noChangeShapeType="1"/>
            </p:cNvCxnSpPr>
            <p:nvPr/>
          </p:nvCxnSpPr>
          <p:spPr bwMode="auto">
            <a:xfrm flipH="1">
              <a:off x="4850175" y="2273826"/>
              <a:ext cx="449650" cy="2216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5" name="AutoShape 21"/>
            <p:cNvCxnSpPr>
              <a:cxnSpLocks noChangeShapeType="1"/>
            </p:cNvCxnSpPr>
            <p:nvPr/>
          </p:nvCxnSpPr>
          <p:spPr bwMode="auto">
            <a:xfrm>
              <a:off x="7918976" y="2347497"/>
              <a:ext cx="212123" cy="18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36" name="Text Box 20"/>
            <p:cNvSpPr txBox="1">
              <a:spLocks noChangeArrowheads="1"/>
            </p:cNvSpPr>
            <p:nvPr/>
          </p:nvSpPr>
          <p:spPr bwMode="auto">
            <a:xfrm>
              <a:off x="5313798" y="2685999"/>
              <a:ext cx="757397" cy="296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ClientA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37" name="Text Box 19"/>
            <p:cNvSpPr txBox="1">
              <a:spLocks noChangeArrowheads="1"/>
            </p:cNvSpPr>
            <p:nvPr/>
          </p:nvSpPr>
          <p:spPr bwMode="auto">
            <a:xfrm>
              <a:off x="7276255" y="2685999"/>
              <a:ext cx="873122" cy="365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ClientB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38" name="Rectangle 18" descr="Large grid"/>
            <p:cNvSpPr>
              <a:spLocks noChangeArrowheads="1"/>
            </p:cNvSpPr>
            <p:nvPr/>
          </p:nvSpPr>
          <p:spPr bwMode="auto">
            <a:xfrm>
              <a:off x="4658037" y="3890000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sp>
          <p:nvSpPr>
            <p:cNvPr id="47139" name="Rectangle 17" descr="Large grid"/>
            <p:cNvSpPr>
              <a:spLocks noChangeArrowheads="1"/>
            </p:cNvSpPr>
            <p:nvPr/>
          </p:nvSpPr>
          <p:spPr bwMode="auto">
            <a:xfrm>
              <a:off x="2667000" y="3890000"/>
              <a:ext cx="1633476" cy="868802"/>
            </a:xfrm>
            <a:prstGeom prst="rect">
              <a:avLst/>
            </a:prstGeom>
            <a:pattFill prst="lgGri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4400">
                <a:latin typeface="Tw Cen MT" charset="0"/>
              </a:endParaRPr>
            </a:p>
          </p:txBody>
        </p:sp>
        <p:grpSp>
          <p:nvGrpSpPr>
            <p:cNvPr id="47140" name="Group 14"/>
            <p:cNvGrpSpPr>
              <a:grpSpLocks/>
            </p:cNvGrpSpPr>
            <p:nvPr/>
          </p:nvGrpSpPr>
          <p:grpSpPr bwMode="auto">
            <a:xfrm rot="5067469">
              <a:off x="3063940" y="4365045"/>
              <a:ext cx="401376" cy="241338"/>
              <a:chOff x="2707" y="9046"/>
              <a:chExt cx="632" cy="380"/>
            </a:xfrm>
          </p:grpSpPr>
          <p:sp>
            <p:nvSpPr>
              <p:cNvPr id="47153" name="Freeform 16"/>
              <p:cNvSpPr>
                <a:spLocks/>
              </p:cNvSpPr>
              <p:nvPr/>
            </p:nvSpPr>
            <p:spPr bwMode="auto">
              <a:xfrm rot="5400000">
                <a:off x="2657" y="9096"/>
                <a:ext cx="380" cy="280"/>
              </a:xfrm>
              <a:custGeom>
                <a:avLst/>
                <a:gdLst>
                  <a:gd name="T0" fmla="*/ 84 w 847"/>
                  <a:gd name="T1" fmla="*/ 0 h 799"/>
                  <a:gd name="T2" fmla="*/ 170 w 847"/>
                  <a:gd name="T3" fmla="*/ 94 h 799"/>
                  <a:gd name="T4" fmla="*/ 84 w 847"/>
                  <a:gd name="T5" fmla="*/ 65 h 799"/>
                  <a:gd name="T6" fmla="*/ 0 w 847"/>
                  <a:gd name="T7" fmla="*/ 98 h 799"/>
                  <a:gd name="T8" fmla="*/ 84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7154" name="AutoShape 15"/>
              <p:cNvCxnSpPr>
                <a:cxnSpLocks noChangeShapeType="1"/>
              </p:cNvCxnSpPr>
              <p:nvPr/>
            </p:nvCxnSpPr>
            <p:spPr bwMode="auto">
              <a:xfrm>
                <a:off x="2987" y="9233"/>
                <a:ext cx="352" cy="1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7141" name="Group 11"/>
            <p:cNvGrpSpPr>
              <a:grpSpLocks/>
            </p:cNvGrpSpPr>
            <p:nvPr/>
          </p:nvGrpSpPr>
          <p:grpSpPr bwMode="auto">
            <a:xfrm rot="469968">
              <a:off x="5128645" y="4220881"/>
              <a:ext cx="401383" cy="241334"/>
              <a:chOff x="5785" y="11611"/>
              <a:chExt cx="632" cy="380"/>
            </a:xfrm>
          </p:grpSpPr>
          <p:sp>
            <p:nvSpPr>
              <p:cNvPr id="47151" name="Freeform 13"/>
              <p:cNvSpPr>
                <a:spLocks/>
              </p:cNvSpPr>
              <p:nvPr/>
            </p:nvSpPr>
            <p:spPr bwMode="auto">
              <a:xfrm rot="5400000">
                <a:off x="5735" y="11661"/>
                <a:ext cx="380" cy="280"/>
              </a:xfrm>
              <a:custGeom>
                <a:avLst/>
                <a:gdLst>
                  <a:gd name="T0" fmla="*/ 84 w 847"/>
                  <a:gd name="T1" fmla="*/ 0 h 799"/>
                  <a:gd name="T2" fmla="*/ 170 w 847"/>
                  <a:gd name="T3" fmla="*/ 94 h 799"/>
                  <a:gd name="T4" fmla="*/ 84 w 847"/>
                  <a:gd name="T5" fmla="*/ 65 h 799"/>
                  <a:gd name="T6" fmla="*/ 0 w 847"/>
                  <a:gd name="T7" fmla="*/ 98 h 799"/>
                  <a:gd name="T8" fmla="*/ 84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DD8047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7152" name="AutoShape 12"/>
              <p:cNvCxnSpPr>
                <a:cxnSpLocks noChangeShapeType="1"/>
              </p:cNvCxnSpPr>
              <p:nvPr/>
            </p:nvCxnSpPr>
            <p:spPr bwMode="auto">
              <a:xfrm>
                <a:off x="6065" y="11798"/>
                <a:ext cx="352" cy="1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7142" name="Group 8"/>
            <p:cNvGrpSpPr>
              <a:grpSpLocks/>
            </p:cNvGrpSpPr>
            <p:nvPr/>
          </p:nvGrpSpPr>
          <p:grpSpPr bwMode="auto">
            <a:xfrm rot="-1754930">
              <a:off x="5824079" y="4462850"/>
              <a:ext cx="241338" cy="325801"/>
              <a:chOff x="6912" y="11820"/>
              <a:chExt cx="380" cy="513"/>
            </a:xfrm>
          </p:grpSpPr>
          <p:sp>
            <p:nvSpPr>
              <p:cNvPr id="47149" name="Freeform 10"/>
              <p:cNvSpPr>
                <a:spLocks/>
              </p:cNvSpPr>
              <p:nvPr/>
            </p:nvSpPr>
            <p:spPr bwMode="auto">
              <a:xfrm rot="10800000">
                <a:off x="6912" y="11820"/>
                <a:ext cx="380" cy="280"/>
              </a:xfrm>
              <a:custGeom>
                <a:avLst/>
                <a:gdLst>
                  <a:gd name="T0" fmla="*/ 84 w 847"/>
                  <a:gd name="T1" fmla="*/ 0 h 799"/>
                  <a:gd name="T2" fmla="*/ 170 w 847"/>
                  <a:gd name="T3" fmla="*/ 94 h 799"/>
                  <a:gd name="T4" fmla="*/ 84 w 847"/>
                  <a:gd name="T5" fmla="*/ 65 h 799"/>
                  <a:gd name="T6" fmla="*/ 0 w 847"/>
                  <a:gd name="T7" fmla="*/ 98 h 799"/>
                  <a:gd name="T8" fmla="*/ 84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7150" name="AutoShape 9"/>
              <p:cNvCxnSpPr>
                <a:cxnSpLocks noChangeShapeType="1"/>
              </p:cNvCxnSpPr>
              <p:nvPr/>
            </p:nvCxnSpPr>
            <p:spPr bwMode="auto">
              <a:xfrm>
                <a:off x="7104" y="12100"/>
                <a:ext cx="1" cy="233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7143" name="AutoShape 7"/>
            <p:cNvCxnSpPr>
              <a:cxnSpLocks noChangeShapeType="1"/>
            </p:cNvCxnSpPr>
            <p:nvPr/>
          </p:nvCxnSpPr>
          <p:spPr bwMode="auto">
            <a:xfrm flipH="1" flipV="1">
              <a:off x="2729239" y="4232948"/>
              <a:ext cx="504904" cy="1136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44" name="AutoShape 6"/>
            <p:cNvCxnSpPr>
              <a:cxnSpLocks noChangeShapeType="1"/>
            </p:cNvCxnSpPr>
            <p:nvPr/>
          </p:nvCxnSpPr>
          <p:spPr bwMode="auto">
            <a:xfrm>
              <a:off x="5894575" y="4534615"/>
              <a:ext cx="264201" cy="698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45" name="Text Box 5"/>
            <p:cNvSpPr txBox="1">
              <a:spLocks noChangeArrowheads="1"/>
            </p:cNvSpPr>
            <p:nvPr/>
          </p:nvSpPr>
          <p:spPr bwMode="auto">
            <a:xfrm>
              <a:off x="3248116" y="4758803"/>
              <a:ext cx="883443" cy="301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ClientA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46" name="Text Box 4"/>
            <p:cNvSpPr txBox="1">
              <a:spLocks noChangeArrowheads="1"/>
            </p:cNvSpPr>
            <p:nvPr/>
          </p:nvSpPr>
          <p:spPr bwMode="auto">
            <a:xfrm>
              <a:off x="5210573" y="4758803"/>
              <a:ext cx="860622" cy="301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Calibri" charset="0"/>
                </a:rPr>
                <a:t>ClientB</a:t>
              </a:r>
              <a:endParaRPr lang="en-US" sz="1800">
                <a:cs typeface="Arial" charset="0"/>
              </a:endParaRPr>
            </a:p>
            <a:p>
              <a:endParaRPr lang="en-US" sz="4400">
                <a:cs typeface="Arial" charset="0"/>
              </a:endParaRPr>
            </a:p>
          </p:txBody>
        </p:sp>
        <p:sp>
          <p:nvSpPr>
            <p:cNvPr id="47147" name="Freeform 3"/>
            <p:cNvSpPr>
              <a:spLocks/>
            </p:cNvSpPr>
            <p:nvPr/>
          </p:nvSpPr>
          <p:spPr bwMode="auto">
            <a:xfrm rot="10412221">
              <a:off x="3568206" y="4347264"/>
              <a:ext cx="241338" cy="177825"/>
            </a:xfrm>
            <a:custGeom>
              <a:avLst/>
              <a:gdLst>
                <a:gd name="T0" fmla="*/ 34017261 w 847"/>
                <a:gd name="T1" fmla="*/ 0 h 799"/>
                <a:gd name="T2" fmla="*/ 68765089 w 847"/>
                <a:gd name="T3" fmla="*/ 38041196 h 799"/>
                <a:gd name="T4" fmla="*/ 34017261 w 847"/>
                <a:gd name="T5" fmla="*/ 26252445 h 799"/>
                <a:gd name="T6" fmla="*/ 0 w 847"/>
                <a:gd name="T7" fmla="*/ 39576634 h 799"/>
                <a:gd name="T8" fmla="*/ 34017261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48" name="AutoShape 2"/>
            <p:cNvCxnSpPr>
              <a:cxnSpLocks noChangeShapeType="1"/>
            </p:cNvCxnSpPr>
            <p:nvPr/>
          </p:nvCxnSpPr>
          <p:spPr bwMode="auto">
            <a:xfrm rot="-387779">
              <a:off x="3708563" y="4523819"/>
              <a:ext cx="635" cy="14797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7106" name="Title 54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2192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How Network Delay creates a lag in Display at the remote client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Using the TCP/IP model</a:t>
            </a: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cap="none" dirty="0" smtClean="0">
                <a:latin typeface="Tw Cen MT" charset="0"/>
                <a:ea typeface="ＭＳ Ｐゴシック" charset="0"/>
                <a:cs typeface="ＭＳ Ｐゴシック" charset="0"/>
              </a:rPr>
              <a:t>Socket Programming</a:t>
            </a:r>
            <a:endParaRPr lang="en-US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9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An example of moving objects and information sharing</a:t>
            </a:r>
          </a:p>
        </p:txBody>
      </p:sp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cap="none">
                <a:latin typeface="Tw Cen MT" charset="0"/>
                <a:ea typeface="ＭＳ Ｐゴシック" charset="0"/>
                <a:cs typeface="ＭＳ Ｐゴシック" charset="0"/>
              </a:rPr>
              <a:t>BOIDS</a:t>
            </a:r>
            <a:endParaRPr lang="en-US" cap="none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Socket Programming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612648" y="1600200"/>
            <a:ext cx="8153400" cy="4781128"/>
          </a:xfrm>
          <a:prstGeom prst="rect">
            <a:avLst/>
          </a:prstGeom>
        </p:spPr>
        <p:txBody>
          <a:bodyPr/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"/>
              <a:defRPr sz="29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charset="0"/>
              <a:buChar char=""/>
              <a:defRPr sz="26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"/>
              <a:defRPr sz="23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en-GB" sz="2800" dirty="0" smtClean="0"/>
              <a:t>Creating</a:t>
            </a:r>
            <a:r>
              <a:rPr lang="en-GB" dirty="0" smtClean="0"/>
              <a:t> a Socket: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charset="0"/>
              <a:buChar char=""/>
            </a:pPr>
            <a:r>
              <a:rPr lang="en-US" sz="2100" dirty="0" smtClean="0"/>
              <a:t>The analogy of creating a socket is that of requesting a telephone line from the phone company.</a:t>
            </a:r>
            <a:endParaRPr lang="en-GB" dirty="0" smtClean="0"/>
          </a:p>
          <a:p>
            <a:pPr marL="0" indent="-320675"/>
            <a:r>
              <a:rPr lang="en-US" sz="2800" dirty="0" smtClean="0"/>
              <a:t>Identifying/Naming a Socket:</a:t>
            </a:r>
          </a:p>
          <a:p>
            <a:pPr lvl="1"/>
            <a:r>
              <a:rPr lang="en-US" sz="2100" dirty="0"/>
              <a:t>The analogy </a:t>
            </a:r>
            <a:r>
              <a:rPr lang="en-US" sz="2100" dirty="0" smtClean="0"/>
              <a:t>is </a:t>
            </a:r>
            <a:r>
              <a:rPr lang="en-US" sz="2100" dirty="0"/>
              <a:t>that of assigning a phone number to </a:t>
            </a:r>
            <a:r>
              <a:rPr lang="en-US" sz="2100" dirty="0" smtClean="0"/>
              <a:t>the line </a:t>
            </a:r>
            <a:r>
              <a:rPr lang="en-US" sz="2100" dirty="0"/>
              <a:t>that you requested from the phone company in step 1 or that of assigning an address to </a:t>
            </a:r>
            <a:r>
              <a:rPr lang="en-US" sz="2100" dirty="0" smtClean="0"/>
              <a:t>a mailbox.</a:t>
            </a:r>
          </a:p>
          <a:p>
            <a:r>
              <a:rPr lang="en-US" sz="2800" dirty="0" smtClean="0"/>
              <a:t>Connecting from a Client to a Server</a:t>
            </a:r>
          </a:p>
          <a:p>
            <a:r>
              <a:rPr lang="en-US" sz="2800" dirty="0" smtClean="0"/>
              <a:t>Accepting Connections on a Server</a:t>
            </a:r>
          </a:p>
          <a:p>
            <a:pPr marL="457200" lvl="1" indent="-457200">
              <a:buClr>
                <a:schemeClr val="accent4"/>
              </a:buClr>
              <a:buFont typeface="Wingdings" charset="2"/>
              <a:buChar char="q"/>
            </a:pPr>
            <a:r>
              <a:rPr lang="en-US" sz="2800" dirty="0" smtClean="0"/>
              <a:t>Communicate – Exchange Data</a:t>
            </a:r>
          </a:p>
          <a:p>
            <a:pPr marL="457200" lvl="1" indent="-457200">
              <a:buClr>
                <a:schemeClr val="accent4"/>
              </a:buClr>
              <a:buFont typeface="Wingdings" charset="2"/>
              <a:buChar char="q"/>
            </a:pPr>
            <a:r>
              <a:rPr lang="en-US" sz="2800" dirty="0" smtClean="0"/>
              <a:t>Close the Connection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333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Socket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"/>
              <a:defRPr sz="29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charset="0"/>
              <a:buChar char=""/>
              <a:defRPr sz="26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"/>
              <a:defRPr sz="23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7"/>
          <p:cNvSpPr>
            <a:spLocks noGrp="1"/>
          </p:cNvSpPr>
          <p:nvPr/>
        </p:nvSpPr>
        <p:spPr bwMode="auto">
          <a:xfrm>
            <a:off x="467544" y="1340768"/>
            <a:ext cx="815340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"/>
              <a:defRPr sz="29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charset="0"/>
              <a:buChar char=""/>
              <a:defRPr sz="26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"/>
              <a:defRPr sz="23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000" dirty="0"/>
              <a:t>A socket, s, is created with the socket system call</a:t>
            </a:r>
            <a:r>
              <a:rPr lang="en-US" sz="2000" dirty="0" smtClean="0"/>
              <a:t>:</a:t>
            </a:r>
          </a:p>
          <a:p>
            <a:pPr marL="320675" lvl="1" indent="0" algn="ctr">
              <a:buNone/>
            </a:pPr>
            <a:r>
              <a:rPr lang="en-US" sz="1800" dirty="0" err="1"/>
              <a:t>i</a:t>
            </a:r>
            <a:r>
              <a:rPr lang="en-US" sz="1800" dirty="0" err="1" smtClean="0"/>
              <a:t>nt</a:t>
            </a:r>
            <a:r>
              <a:rPr lang="en-US" sz="1800" dirty="0" smtClean="0"/>
              <a:t> s = socket</a:t>
            </a:r>
            <a:r>
              <a:rPr lang="en-US" sz="1800" dirty="0"/>
              <a:t>(</a:t>
            </a:r>
            <a:r>
              <a:rPr lang="en-US" sz="1800" i="1" dirty="0"/>
              <a:t>domain</a:t>
            </a:r>
            <a:r>
              <a:rPr lang="en-US" sz="1800" i="1" dirty="0" smtClean="0"/>
              <a:t>, type, protocol</a:t>
            </a:r>
            <a:r>
              <a:rPr lang="en-US" sz="1800" dirty="0"/>
              <a:t>)</a:t>
            </a:r>
          </a:p>
          <a:p>
            <a:pPr lvl="0"/>
            <a:r>
              <a:rPr lang="en-US" sz="2000" dirty="0"/>
              <a:t>All the parameters as well as the return value are </a:t>
            </a:r>
            <a:r>
              <a:rPr lang="en-US" sz="2000" dirty="0" smtClean="0"/>
              <a:t>integers: </a:t>
            </a:r>
          </a:p>
          <a:p>
            <a:pPr marL="606425" lvl="1" indent="-285750"/>
            <a:r>
              <a:rPr lang="en-US" sz="1800" i="1" dirty="0" smtClean="0"/>
              <a:t>domain</a:t>
            </a:r>
            <a:r>
              <a:rPr lang="en-US" sz="1800" i="1" dirty="0"/>
              <a:t>, or address family</a:t>
            </a:r>
            <a:r>
              <a:rPr lang="en-US" sz="1800" dirty="0"/>
              <a:t> —</a:t>
            </a:r>
          </a:p>
          <a:p>
            <a:pPr marL="320675" lvl="1" indent="0">
              <a:buNone/>
            </a:pPr>
            <a:r>
              <a:rPr lang="en-US" sz="1800" dirty="0"/>
              <a:t>communication domain in which the socket should be created. </a:t>
            </a:r>
            <a:r>
              <a:rPr lang="en-US" sz="1800" dirty="0" smtClean="0"/>
              <a:t>Example </a:t>
            </a:r>
            <a:r>
              <a:rPr lang="en-US" sz="1800" dirty="0"/>
              <a:t>of address families </a:t>
            </a:r>
            <a:r>
              <a:rPr lang="en-US" sz="1800" dirty="0" smtClean="0"/>
              <a:t>are AF_INET </a:t>
            </a:r>
            <a:r>
              <a:rPr lang="en-US" sz="1800" dirty="0"/>
              <a:t>(IP), AF_INET6 (IPv6), AF_UNIX (local channel, similar to pipes), AF_ISO (</a:t>
            </a:r>
            <a:r>
              <a:rPr lang="en-US" sz="1800" dirty="0" smtClean="0"/>
              <a:t>ISO protocols).</a:t>
            </a:r>
            <a:endParaRPr lang="en-US" sz="1800" dirty="0"/>
          </a:p>
          <a:p>
            <a:pPr marL="606425" lvl="1" indent="-285750"/>
            <a:r>
              <a:rPr lang="en-US" sz="1800" i="1" dirty="0"/>
              <a:t>type </a:t>
            </a:r>
            <a:r>
              <a:rPr lang="en-US" sz="1800" dirty="0"/>
              <a:t>—</a:t>
            </a:r>
          </a:p>
          <a:p>
            <a:pPr marL="320675" lvl="1" indent="0">
              <a:buNone/>
            </a:pPr>
            <a:r>
              <a:rPr lang="en-US" sz="1800" dirty="0"/>
              <a:t>type of service. This is selected according to the properties required by the </a:t>
            </a:r>
            <a:r>
              <a:rPr lang="en-US" sz="1800" dirty="0" smtClean="0"/>
              <a:t>application: SOCK_STREAM </a:t>
            </a:r>
            <a:r>
              <a:rPr lang="en-US" sz="1800" dirty="0"/>
              <a:t>(virtual circuit service), SOCK_DGRAM (datagram service), </a:t>
            </a:r>
            <a:r>
              <a:rPr lang="en-US" sz="1800" dirty="0" smtClean="0"/>
              <a:t>SOCK_RAW (</a:t>
            </a:r>
            <a:r>
              <a:rPr lang="en-US" sz="1800" dirty="0"/>
              <a:t>direct IP service). Check with your address family to see whether a particular service </a:t>
            </a:r>
            <a:r>
              <a:rPr lang="en-US" sz="1800" dirty="0" smtClean="0"/>
              <a:t>is available</a:t>
            </a:r>
            <a:r>
              <a:rPr lang="en-US" sz="1800" dirty="0"/>
              <a:t>.</a:t>
            </a:r>
          </a:p>
          <a:p>
            <a:pPr lvl="1"/>
            <a:r>
              <a:rPr lang="en-US" sz="1800" i="1" dirty="0"/>
              <a:t>protocol</a:t>
            </a:r>
            <a:r>
              <a:rPr lang="en-US" sz="1800" dirty="0"/>
              <a:t> —</a:t>
            </a:r>
          </a:p>
          <a:p>
            <a:pPr marL="320675" lvl="1" indent="0">
              <a:buNone/>
            </a:pPr>
            <a:r>
              <a:rPr lang="en-US" sz="1800" dirty="0" smtClean="0"/>
              <a:t>indicates </a:t>
            </a:r>
            <a:r>
              <a:rPr lang="en-US" sz="1800" dirty="0"/>
              <a:t>a specific protocol to </a:t>
            </a:r>
            <a:r>
              <a:rPr lang="en-US" sz="1800" dirty="0" smtClean="0"/>
              <a:t>use for the </a:t>
            </a:r>
            <a:r>
              <a:rPr lang="en-US" sz="1800" dirty="0"/>
              <a:t>sockets operation. This is useful in </a:t>
            </a:r>
            <a:r>
              <a:rPr lang="en-US" sz="1800" dirty="0" smtClean="0"/>
              <a:t>cases where </a:t>
            </a:r>
            <a:r>
              <a:rPr lang="en-US" sz="1800" dirty="0"/>
              <a:t>some families may have more than one protocol to support a given type of service. </a:t>
            </a:r>
            <a:r>
              <a:rPr lang="en-US" sz="1800" dirty="0" smtClean="0"/>
              <a:t>The return </a:t>
            </a:r>
            <a:r>
              <a:rPr lang="en-US" sz="1800" dirty="0"/>
              <a:t>value is a file descriptor (</a:t>
            </a:r>
            <a:r>
              <a:rPr lang="en-US" sz="1800" dirty="0" smtClean="0"/>
              <a:t>a small </a:t>
            </a:r>
            <a:r>
              <a:rPr lang="en-US" sz="1800" dirty="0"/>
              <a:t>integer). </a:t>
            </a:r>
          </a:p>
        </p:txBody>
      </p:sp>
    </p:spTree>
    <p:extLst>
      <p:ext uri="{BB962C8B-B14F-4D97-AF65-F5344CB8AC3E}">
        <p14:creationId xmlns:p14="http://schemas.microsoft.com/office/powerpoint/2010/main" val="306761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Code: Creating a Socket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612648" y="1600200"/>
            <a:ext cx="8351840" cy="4495800"/>
          </a:xfrm>
          <a:prstGeom prst="rect">
            <a:avLst/>
          </a:prstGeom>
        </p:spPr>
        <p:txBody>
          <a:bodyPr/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"/>
              <a:defRPr sz="29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charset="0"/>
              <a:buChar char=""/>
              <a:defRPr sz="26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"/>
              <a:defRPr sz="23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/*</a:t>
            </a:r>
          </a:p>
          <a:p>
            <a:pPr marL="0" indent="0">
              <a:buNone/>
            </a:pPr>
            <a:r>
              <a:rPr lang="en-US" sz="2400" dirty="0" smtClean="0"/>
              <a:t>	demo-01: create a TCP/IP socket</a:t>
            </a:r>
          </a:p>
          <a:p>
            <a:pPr marL="0" indent="0">
              <a:buNone/>
            </a:pPr>
            <a:r>
              <a:rPr lang="en-US" sz="2400" dirty="0" smtClean="0"/>
              <a:t>	usage:	demo-01 </a:t>
            </a:r>
          </a:p>
          <a:p>
            <a:pPr marL="0" indent="0">
              <a:buNone/>
            </a:pPr>
            <a:r>
              <a:rPr lang="en-US" sz="2400" dirty="0" smtClean="0"/>
              <a:t>	create a socket. Doesn't do much</a:t>
            </a:r>
          </a:p>
          <a:p>
            <a:pPr marL="0" indent="0">
              <a:buNone/>
            </a:pPr>
            <a:r>
              <a:rPr lang="en-US" sz="2400" dirty="0" smtClean="0"/>
              <a:t>	*/</a:t>
            </a:r>
          </a:p>
          <a:p>
            <a:pPr marL="0" indent="0">
              <a:buNone/>
            </a:pPr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	/* defines </a:t>
            </a:r>
            <a:r>
              <a:rPr lang="en-US" sz="2400" dirty="0" err="1" smtClean="0"/>
              <a:t>printf</a:t>
            </a:r>
            <a:r>
              <a:rPr lang="en-US" sz="2400" dirty="0" smtClean="0"/>
              <a:t> */</a:t>
            </a:r>
          </a:p>
          <a:p>
            <a:pPr marL="0" indent="0">
              <a:buNone/>
            </a:pPr>
            <a:r>
              <a:rPr lang="en-US" sz="2400" dirty="0" smtClean="0"/>
              <a:t>#include &lt;</a:t>
            </a:r>
            <a:r>
              <a:rPr lang="en-US" sz="2400" dirty="0" err="1" smtClean="0"/>
              <a:t>stdlib.h</a:t>
            </a:r>
            <a:r>
              <a:rPr lang="en-US" sz="2400" dirty="0" smtClean="0"/>
              <a:t>&gt;	/* defines exit and other sys calls */</a:t>
            </a:r>
          </a:p>
          <a:p>
            <a:pPr marL="0" indent="0">
              <a:buNone/>
            </a:pPr>
            <a:r>
              <a:rPr lang="en-US" sz="2400" dirty="0" smtClean="0"/>
              <a:t>#include &lt;sys/</a:t>
            </a:r>
            <a:r>
              <a:rPr lang="en-US" sz="2400" dirty="0" err="1" smtClean="0"/>
              <a:t>socket.h</a:t>
            </a:r>
            <a:r>
              <a:rPr lang="en-US" sz="2400" dirty="0" smtClean="0"/>
              <a:t>&gt;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24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120"/>
          </a:xfrm>
        </p:spPr>
        <p:txBody>
          <a:bodyPr/>
          <a:lstStyle/>
          <a:p>
            <a:r>
              <a:rPr lang="en-US" dirty="0" smtClean="0"/>
              <a:t>Demo Contd. Returns </a:t>
            </a:r>
            <a:r>
              <a:rPr lang="en-US" dirty="0" err="1" smtClean="0"/>
              <a:t>fd</a:t>
            </a:r>
            <a:r>
              <a:rPr lang="en-US" dirty="0" smtClean="0"/>
              <a:t>: a file descriptor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43608" y="1556792"/>
            <a:ext cx="63904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main(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argc</a:t>
            </a:r>
            <a:r>
              <a:rPr lang="en-US" sz="2000" dirty="0" smtClean="0"/>
              <a:t>, char **</a:t>
            </a:r>
            <a:r>
              <a:rPr lang="en-US" sz="2000" dirty="0" err="1" smtClean="0"/>
              <a:t>argv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{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fd</a:t>
            </a:r>
            <a:r>
              <a:rPr lang="en-US" sz="2000" dirty="0" smtClean="0"/>
              <a:t>;</a:t>
            </a:r>
          </a:p>
          <a:p>
            <a:endParaRPr lang="en-US" sz="2000" dirty="0" smtClean="0"/>
          </a:p>
          <a:p>
            <a:r>
              <a:rPr lang="en-US" sz="2000" dirty="0" smtClean="0"/>
              <a:t>	/* create a </a:t>
            </a:r>
            <a:r>
              <a:rPr lang="en-US" sz="2000" dirty="0" err="1" smtClean="0"/>
              <a:t>tcp</a:t>
            </a:r>
            <a:r>
              <a:rPr lang="en-US" sz="2000" dirty="0" smtClean="0"/>
              <a:t>/</a:t>
            </a:r>
            <a:r>
              <a:rPr lang="en-US" sz="2000" dirty="0" err="1" smtClean="0"/>
              <a:t>ip</a:t>
            </a:r>
            <a:r>
              <a:rPr lang="en-US" sz="2000" dirty="0" smtClean="0"/>
              <a:t> socket */</a:t>
            </a:r>
          </a:p>
          <a:p>
            <a:r>
              <a:rPr lang="en-US" sz="2000" dirty="0" smtClean="0"/>
              <a:t>	/* request the Internet address protocol */</a:t>
            </a:r>
          </a:p>
          <a:p>
            <a:r>
              <a:rPr lang="en-US" sz="2000" dirty="0" smtClean="0"/>
              <a:t>	/* and a reliable 2-way byte stream (TCP/IP) */</a:t>
            </a:r>
          </a:p>
          <a:p>
            <a:endParaRPr lang="en-US" sz="2000" dirty="0" smtClean="0"/>
          </a:p>
          <a:p>
            <a:r>
              <a:rPr lang="en-US" sz="2000" dirty="0" smtClean="0"/>
              <a:t>	if ((</a:t>
            </a:r>
            <a:r>
              <a:rPr lang="en-US" sz="2000" dirty="0" err="1" smtClean="0"/>
              <a:t>fd</a:t>
            </a:r>
            <a:r>
              <a:rPr lang="en-US" sz="2000" dirty="0" smtClean="0"/>
              <a:t> = socket(AF_INET, SOCK_STREAM, 0)) &lt; 0) {</a:t>
            </a:r>
          </a:p>
          <a:p>
            <a:r>
              <a:rPr lang="en-US" sz="2000" dirty="0" smtClean="0"/>
              <a:t>		</a:t>
            </a:r>
            <a:r>
              <a:rPr lang="en-US" sz="2000" dirty="0" err="1" smtClean="0"/>
              <a:t>perror</a:t>
            </a:r>
            <a:r>
              <a:rPr lang="en-US" sz="2000" dirty="0" smtClean="0"/>
              <a:t>("cannot create socket");</a:t>
            </a:r>
          </a:p>
          <a:p>
            <a:r>
              <a:rPr lang="en-US" sz="2000" dirty="0" smtClean="0"/>
              <a:t>		return 0;</a:t>
            </a:r>
          </a:p>
          <a:p>
            <a:r>
              <a:rPr lang="en-US" sz="2000" dirty="0" smtClean="0"/>
              <a:t>	}</a:t>
            </a:r>
          </a:p>
          <a:p>
            <a:endParaRPr lang="en-US" sz="2000" dirty="0" smtClean="0"/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printf</a:t>
            </a:r>
            <a:r>
              <a:rPr lang="en-US" sz="2000" dirty="0" smtClean="0"/>
              <a:t>("created socket: descriptor=%d\n", </a:t>
            </a:r>
            <a:r>
              <a:rPr lang="en-US" sz="2000" dirty="0" err="1" smtClean="0"/>
              <a:t>fd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	exit(0);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2255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Identify/Name a Socket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"/>
              <a:defRPr sz="29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charset="0"/>
              <a:buChar char=""/>
              <a:defRPr sz="26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"/>
              <a:defRPr sz="23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charset="0"/>
              <a:buChar char="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When we talk about naming a socket, we are talking about assigning a transport address to the socket (a port number in IP networking). In sockets, this operation is called binding an address and the bind system call is used for this.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509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an Address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1844824"/>
            <a:ext cx="81369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You can explicitly assign an address or allow the system to assign one.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address is defined in a socket address structure.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Applications find addresses of well-known services by looking up their names in a database (e.g., the file /</a:t>
            </a:r>
            <a:r>
              <a:rPr lang="en-US" sz="2400" dirty="0" err="1" smtClean="0"/>
              <a:t>etc</a:t>
            </a:r>
            <a:r>
              <a:rPr lang="en-US" sz="2400" dirty="0" smtClean="0"/>
              <a:t>/services. E.g., ftp 23).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system call for binding is:</a:t>
            </a:r>
          </a:p>
          <a:p>
            <a:endParaRPr lang="en-US" sz="2400" dirty="0" smtClean="0"/>
          </a:p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error = bind(</a:t>
            </a:r>
            <a:r>
              <a:rPr lang="en-US" sz="2000" i="1" dirty="0" smtClean="0"/>
              <a:t>s, </a:t>
            </a:r>
            <a:r>
              <a:rPr lang="en-US" sz="2000" i="1" dirty="0" err="1" smtClean="0"/>
              <a:t>addr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addrlen</a:t>
            </a:r>
            <a:r>
              <a:rPr lang="en-US" sz="2000" dirty="0" smtClean="0"/>
              <a:t>)</a:t>
            </a:r>
          </a:p>
          <a:p>
            <a:pPr algn="ctr"/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s</a:t>
            </a:r>
            <a:r>
              <a:rPr lang="en-US" sz="2000" dirty="0" smtClean="0"/>
              <a:t> is the socket descriptor obtained in step 1,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err="1" smtClean="0"/>
              <a:t>addr</a:t>
            </a:r>
            <a:r>
              <a:rPr lang="en-US" sz="2000" dirty="0" smtClean="0"/>
              <a:t> is the address structure (</a:t>
            </a:r>
            <a:r>
              <a:rPr lang="en-US" sz="2000" i="1" dirty="0" err="1" smtClean="0"/>
              <a:t>struct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sockaddr</a:t>
            </a:r>
            <a:r>
              <a:rPr lang="en-US" sz="2000" i="1" dirty="0" smtClean="0"/>
              <a:t> *</a:t>
            </a:r>
            <a:r>
              <a:rPr lang="en-US" sz="2000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err="1" smtClean="0"/>
              <a:t>addrlen</a:t>
            </a:r>
            <a:r>
              <a:rPr lang="en-US" sz="2000" dirty="0" smtClean="0"/>
              <a:t> is an integer containing the address length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6248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Address (</a:t>
            </a:r>
            <a:r>
              <a:rPr lang="en-US" i="1" dirty="0" err="1" smtClean="0"/>
              <a:t>struct</a:t>
            </a:r>
            <a:r>
              <a:rPr lang="en-US" i="1" dirty="0" smtClean="0"/>
              <a:t> </a:t>
            </a:r>
            <a:r>
              <a:rPr lang="en-US" i="1" dirty="0" err="1" smtClean="0"/>
              <a:t>sockaddr</a:t>
            </a:r>
            <a:r>
              <a:rPr lang="en-US" i="1" dirty="0" smtClean="0"/>
              <a:t> *)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700808"/>
            <a:ext cx="83529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address family determines what variant of the </a:t>
            </a:r>
            <a:r>
              <a:rPr lang="en-US" sz="2000" dirty="0" err="1" smtClean="0"/>
              <a:t>sockaddr</a:t>
            </a:r>
            <a:r>
              <a:rPr lang="en-US" sz="2000" dirty="0" smtClean="0"/>
              <a:t>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* to use that contains elements that make sense for that specific </a:t>
            </a:r>
            <a:r>
              <a:rPr lang="en-US" sz="2000" dirty="0" smtClean="0">
                <a:solidFill>
                  <a:schemeClr val="accent2"/>
                </a:solidFill>
              </a:rPr>
              <a:t>communication type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For IP networking, we use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sockaddr_in</a:t>
            </a:r>
            <a:r>
              <a:rPr lang="en-US" sz="2000" dirty="0" smtClean="0"/>
              <a:t>, which is defined in the header </a:t>
            </a:r>
            <a:r>
              <a:rPr lang="en-US" sz="2000" dirty="0" err="1" smtClean="0"/>
              <a:t>netinet</a:t>
            </a:r>
            <a:r>
              <a:rPr lang="en-US" sz="2000" dirty="0" smtClean="0"/>
              <a:t>/</a:t>
            </a:r>
            <a:r>
              <a:rPr lang="en-US" sz="2000" dirty="0" err="1" smtClean="0"/>
              <a:t>in.h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This structure defines:</a:t>
            </a:r>
          </a:p>
          <a:p>
            <a:endParaRPr lang="en-US" sz="2000" dirty="0" smtClean="0"/>
          </a:p>
          <a:p>
            <a:pPr lvl="4"/>
            <a:r>
              <a:rPr lang="en-US" sz="2000" dirty="0" err="1"/>
              <a:t>s</a:t>
            </a:r>
            <a:r>
              <a:rPr lang="en-US" sz="2000" dirty="0" err="1" smtClean="0"/>
              <a:t>truct</a:t>
            </a:r>
            <a:r>
              <a:rPr lang="en-US" sz="2000" dirty="0" smtClean="0"/>
              <a:t> </a:t>
            </a:r>
            <a:r>
              <a:rPr lang="en-US" sz="2000" dirty="0" err="1" smtClean="0"/>
              <a:t>sockaddr_in</a:t>
            </a:r>
            <a:r>
              <a:rPr lang="en-US" sz="2000" dirty="0" smtClean="0"/>
              <a:t> {</a:t>
            </a:r>
          </a:p>
          <a:p>
            <a:pPr lvl="6"/>
            <a:r>
              <a:rPr lang="en-US" sz="2000" dirty="0" smtClean="0"/>
              <a:t>__uint8_t		</a:t>
            </a:r>
            <a:r>
              <a:rPr lang="en-US" sz="2000" dirty="0" err="1" smtClean="0"/>
              <a:t>sin_len</a:t>
            </a:r>
            <a:r>
              <a:rPr lang="en-US" sz="2000" dirty="0" smtClean="0"/>
              <a:t>;</a:t>
            </a:r>
          </a:p>
          <a:p>
            <a:pPr lvl="6"/>
            <a:r>
              <a:rPr lang="en-US" sz="2000" dirty="0" err="1" smtClean="0"/>
              <a:t>sa_family_t</a:t>
            </a:r>
            <a:r>
              <a:rPr lang="en-US" sz="2000" dirty="0" smtClean="0"/>
              <a:t>		</a:t>
            </a:r>
            <a:r>
              <a:rPr lang="en-US" sz="2000" dirty="0" err="1" smtClean="0"/>
              <a:t>sin_family</a:t>
            </a:r>
            <a:r>
              <a:rPr lang="en-US" sz="2000" dirty="0" smtClean="0"/>
              <a:t>;</a:t>
            </a:r>
          </a:p>
          <a:p>
            <a:pPr lvl="6"/>
            <a:r>
              <a:rPr lang="en-US" sz="2000" dirty="0" err="1" smtClean="0"/>
              <a:t>in_port_t</a:t>
            </a:r>
            <a:r>
              <a:rPr lang="en-US" sz="2000" dirty="0" smtClean="0"/>
              <a:t>			</a:t>
            </a:r>
            <a:r>
              <a:rPr lang="en-US" sz="2000" dirty="0" err="1" smtClean="0"/>
              <a:t>sin_port</a:t>
            </a:r>
            <a:r>
              <a:rPr lang="en-US" sz="2000" dirty="0" smtClean="0"/>
              <a:t>;</a:t>
            </a:r>
          </a:p>
          <a:p>
            <a:pPr lvl="6"/>
            <a:r>
              <a:rPr lang="en-US" sz="2000" dirty="0" err="1"/>
              <a:t>s</a:t>
            </a:r>
            <a:r>
              <a:rPr lang="en-US" sz="2000" dirty="0" err="1" smtClean="0"/>
              <a:t>truct</a:t>
            </a:r>
            <a:r>
              <a:rPr lang="en-US" sz="2000" dirty="0" smtClean="0"/>
              <a:t> </a:t>
            </a:r>
            <a:r>
              <a:rPr lang="en-US" sz="2000" dirty="0" err="1" smtClean="0"/>
              <a:t>in_addr</a:t>
            </a:r>
            <a:r>
              <a:rPr lang="en-US" sz="2000" dirty="0" smtClean="0"/>
              <a:t> 	</a:t>
            </a:r>
            <a:r>
              <a:rPr lang="en-US" sz="2000" dirty="0" err="1" smtClean="0"/>
              <a:t>sin_addr</a:t>
            </a:r>
            <a:r>
              <a:rPr lang="en-US" sz="2000" dirty="0" smtClean="0"/>
              <a:t>;</a:t>
            </a:r>
          </a:p>
          <a:p>
            <a:pPr lvl="6"/>
            <a:r>
              <a:rPr lang="en-US" sz="2000" dirty="0" smtClean="0"/>
              <a:t>Char			</a:t>
            </a:r>
            <a:r>
              <a:rPr lang="en-US" sz="2000" dirty="0" err="1" smtClean="0"/>
              <a:t>sin_zero</a:t>
            </a:r>
            <a:r>
              <a:rPr lang="en-US" sz="2000" dirty="0" smtClean="0"/>
              <a:t>[8];</a:t>
            </a:r>
          </a:p>
          <a:p>
            <a:pPr lvl="6"/>
            <a:r>
              <a:rPr lang="en-US" sz="2000" dirty="0" smtClean="0"/>
              <a:t>};</a:t>
            </a:r>
          </a:p>
          <a:p>
            <a:pPr lvl="6"/>
            <a:endParaRPr lang="en-US" sz="2000" dirty="0" smtClean="0"/>
          </a:p>
          <a:p>
            <a:r>
              <a:rPr lang="en-US" sz="2000" dirty="0" smtClean="0"/>
              <a:t>Before calling bind, we need to fill out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136242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struct</a:t>
            </a:r>
            <a:r>
              <a:rPr lang="en-US" dirty="0"/>
              <a:t> </a:t>
            </a:r>
            <a:r>
              <a:rPr lang="en-US" i="1" dirty="0" err="1" smtClean="0"/>
              <a:t>sockaddr_in</a:t>
            </a:r>
            <a:endParaRPr lang="en-US" i="1" dirty="0"/>
          </a:p>
        </p:txBody>
      </p:sp>
      <p:sp>
        <p:nvSpPr>
          <p:cNvPr id="3" name="Rectangle 2"/>
          <p:cNvSpPr/>
          <p:nvPr/>
        </p:nvSpPr>
        <p:spPr>
          <a:xfrm>
            <a:off x="611560" y="220486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three key parts we need to set are:</a:t>
            </a:r>
          </a:p>
          <a:p>
            <a:pPr marL="285750" indent="-285750">
              <a:buFont typeface="Arial"/>
              <a:buChar char="•"/>
            </a:pPr>
            <a:r>
              <a:rPr lang="en-US" i="1" dirty="0" err="1" smtClean="0"/>
              <a:t>sin_family</a:t>
            </a:r>
            <a:endParaRPr lang="en-US" i="1" dirty="0" smtClean="0"/>
          </a:p>
          <a:p>
            <a:r>
              <a:rPr lang="en-US" dirty="0" smtClean="0"/>
              <a:t>The address family we used when we set up the socket. In our case, it's AF_INET.</a:t>
            </a:r>
          </a:p>
          <a:p>
            <a:pPr marL="285750" indent="-285750">
              <a:buFont typeface="Arial"/>
              <a:buChar char="•"/>
            </a:pPr>
            <a:r>
              <a:rPr lang="en-US" i="1" dirty="0" err="1" smtClean="0"/>
              <a:t>sin_port</a:t>
            </a:r>
            <a:endParaRPr lang="en-US" i="1" dirty="0" smtClean="0"/>
          </a:p>
          <a:p>
            <a:r>
              <a:rPr lang="en-US" dirty="0" smtClean="0"/>
              <a:t>The port number (the transport address). You can explicitly assign a transport address (port) or allow the operating system to assign one. If you're a client and won't be receiving incoming connections, you'll usually just let the operating system pick any available port number by specifying port 0. If you're a server, you'll generally pick a specific number since clients will need to know a port number to connect to.</a:t>
            </a:r>
          </a:p>
        </p:txBody>
      </p:sp>
    </p:spTree>
    <p:extLst>
      <p:ext uri="{BB962C8B-B14F-4D97-AF65-F5344CB8AC3E}">
        <p14:creationId xmlns:p14="http://schemas.microsoft.com/office/powerpoint/2010/main" val="161275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i="1" dirty="0" err="1" smtClean="0"/>
              <a:t>sockaddr_in</a:t>
            </a:r>
            <a:r>
              <a:rPr lang="en-US" i="1" dirty="0" smtClean="0"/>
              <a:t> </a:t>
            </a:r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5266" y="1412776"/>
            <a:ext cx="8988734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err="1" smtClean="0"/>
              <a:t>sin_addr</a:t>
            </a:r>
            <a:endParaRPr lang="en-US" sz="2000" i="1" dirty="0" smtClean="0"/>
          </a:p>
          <a:p>
            <a:endParaRPr lang="en-US" sz="2000" dirty="0" smtClean="0"/>
          </a:p>
          <a:p>
            <a:r>
              <a:rPr lang="en-US" sz="2000" dirty="0" smtClean="0"/>
              <a:t>The address for this socket. This is just your machine's IP address. </a:t>
            </a:r>
          </a:p>
          <a:p>
            <a:r>
              <a:rPr lang="en-US" sz="2000" dirty="0" smtClean="0"/>
              <a:t>With IP, your machine will have one IP address for each network interface. </a:t>
            </a:r>
          </a:p>
          <a:p>
            <a:r>
              <a:rPr lang="en-US" sz="2000" dirty="0" smtClean="0"/>
              <a:t>For example, if your machine has both Wi-Fi and </a:t>
            </a:r>
            <a:r>
              <a:rPr lang="en-US" sz="2000" dirty="0"/>
              <a:t>E</a:t>
            </a:r>
            <a:r>
              <a:rPr lang="en-US" sz="2000" dirty="0" smtClean="0"/>
              <a:t>thernet connections, </a:t>
            </a:r>
          </a:p>
          <a:p>
            <a:r>
              <a:rPr lang="en-US" sz="2000" dirty="0" smtClean="0"/>
              <a:t>that machine will have two addresses, one for each interface. Most</a:t>
            </a:r>
          </a:p>
          <a:p>
            <a:r>
              <a:rPr lang="en-US" sz="2000" dirty="0" smtClean="0"/>
              <a:t>of the time, we don't care to specify a specific interface and </a:t>
            </a:r>
          </a:p>
          <a:p>
            <a:r>
              <a:rPr lang="en-US" sz="2000" dirty="0" smtClean="0"/>
              <a:t>can let the operating system use whatever it wants. The special address for </a:t>
            </a:r>
          </a:p>
          <a:p>
            <a:r>
              <a:rPr lang="en-US" sz="2000" dirty="0" smtClean="0"/>
              <a:t>this is 0.0.0.0, defined by the symbolic constant INADDR_ANY.</a:t>
            </a:r>
          </a:p>
          <a:p>
            <a:endParaRPr lang="en-US" sz="2000" dirty="0" smtClean="0"/>
          </a:p>
          <a:p>
            <a:r>
              <a:rPr lang="en-US" sz="2000" dirty="0" smtClean="0"/>
              <a:t>Since the address structure may differ based on the type of transport used, </a:t>
            </a:r>
          </a:p>
          <a:p>
            <a:r>
              <a:rPr lang="en-US" sz="2000" dirty="0" smtClean="0"/>
              <a:t>the third parameter: </a:t>
            </a:r>
          </a:p>
          <a:p>
            <a:endParaRPr lang="en-US" sz="2000" dirty="0"/>
          </a:p>
          <a:p>
            <a:r>
              <a:rPr lang="en-US" sz="2000" i="1" dirty="0" err="1" smtClean="0"/>
              <a:t>sin_zero</a:t>
            </a:r>
            <a:r>
              <a:rPr lang="en-US" sz="2000" i="1" dirty="0" smtClean="0"/>
              <a:t>[8]</a:t>
            </a:r>
          </a:p>
          <a:p>
            <a:endParaRPr lang="en-US" sz="2000" dirty="0"/>
          </a:p>
          <a:p>
            <a:r>
              <a:rPr lang="en-US" sz="2000" dirty="0" smtClean="0"/>
              <a:t>specifies the length of that structure. This is simply 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sockaddr_in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671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Code: Binding a Socket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19672" y="1318022"/>
            <a:ext cx="653447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/*</a:t>
            </a:r>
          </a:p>
          <a:p>
            <a:r>
              <a:rPr lang="en-US" sz="2400" dirty="0" smtClean="0"/>
              <a:t>	demo-01: create a TCP/IP socket</a:t>
            </a:r>
          </a:p>
          <a:p>
            <a:endParaRPr lang="en-US" sz="2400" dirty="0" smtClean="0"/>
          </a:p>
          <a:p>
            <a:r>
              <a:rPr lang="en-US" sz="2400" dirty="0" smtClean="0"/>
              <a:t>	usage:	demo-01 </a:t>
            </a:r>
          </a:p>
          <a:p>
            <a:endParaRPr lang="en-US" sz="2400" dirty="0" smtClean="0"/>
          </a:p>
          <a:p>
            <a:r>
              <a:rPr lang="en-US" sz="2400" dirty="0" smtClean="0"/>
              <a:t>	create a socket. Bind it to any available port.</a:t>
            </a:r>
          </a:p>
          <a:p>
            <a:r>
              <a:rPr lang="en-US" sz="2400" dirty="0" smtClean="0"/>
              <a:t>	Then </a:t>
            </a:r>
            <a:r>
              <a:rPr lang="en-US" sz="2400" i="1" dirty="0" smtClean="0"/>
              <a:t>use </a:t>
            </a:r>
            <a:r>
              <a:rPr lang="en-US" sz="2400" i="1" dirty="0" err="1" smtClean="0"/>
              <a:t>getsockname</a:t>
            </a:r>
            <a:r>
              <a:rPr lang="en-US" sz="2400" i="1" dirty="0" smtClean="0"/>
              <a:t> </a:t>
            </a:r>
            <a:r>
              <a:rPr lang="en-US" sz="2400" dirty="0" smtClean="0"/>
              <a:t>to print the port.</a:t>
            </a:r>
          </a:p>
          <a:p>
            <a:r>
              <a:rPr lang="en-US" sz="2400" dirty="0" smtClean="0"/>
              <a:t>	*/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stdlib.h</a:t>
            </a:r>
            <a:r>
              <a:rPr lang="en-US" sz="2400" dirty="0" smtClean="0"/>
              <a:t>&gt;	/* defines system calls */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	/* needed for </a:t>
            </a:r>
            <a:r>
              <a:rPr lang="en-US" sz="2400" dirty="0" err="1" smtClean="0"/>
              <a:t>printf</a:t>
            </a:r>
            <a:r>
              <a:rPr lang="en-US" sz="2400" dirty="0" smtClean="0"/>
              <a:t> */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string.h</a:t>
            </a:r>
            <a:r>
              <a:rPr lang="en-US" sz="2400" dirty="0" smtClean="0"/>
              <a:t>&gt;	/* needed for </a:t>
            </a:r>
            <a:r>
              <a:rPr lang="en-US" sz="2400" dirty="0" err="1" smtClean="0"/>
              <a:t>memset</a:t>
            </a:r>
            <a:r>
              <a:rPr lang="en-US" sz="2400" dirty="0" smtClean="0"/>
              <a:t> */</a:t>
            </a:r>
          </a:p>
          <a:p>
            <a:r>
              <a:rPr lang="en-US" sz="2400" dirty="0" smtClean="0"/>
              <a:t>#include &lt;sys/</a:t>
            </a:r>
            <a:r>
              <a:rPr lang="en-US" sz="2400" dirty="0" err="1" smtClean="0"/>
              <a:t>socket.h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netinet</a:t>
            </a:r>
            <a:r>
              <a:rPr lang="en-US" sz="2400" dirty="0" smtClean="0"/>
              <a:t>/</a:t>
            </a:r>
            <a:r>
              <a:rPr lang="en-US" sz="2400" dirty="0" err="1" smtClean="0"/>
              <a:t>in.h</a:t>
            </a:r>
            <a:r>
              <a:rPr lang="en-US" sz="2400" dirty="0" smtClean="0"/>
              <a:t>&gt;	/* needed for </a:t>
            </a:r>
            <a:r>
              <a:rPr lang="en-US" sz="2400" dirty="0" err="1" smtClean="0"/>
              <a:t>sockaddr_in</a:t>
            </a:r>
            <a:r>
              <a:rPr lang="en-US" sz="2400" dirty="0" smtClean="0"/>
              <a:t> */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1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7"/>
          <p:cNvSpPr>
            <a:spLocks noChangeArrowheads="1"/>
          </p:cNvSpPr>
          <p:nvPr/>
        </p:nvSpPr>
        <p:spPr bwMode="auto">
          <a:xfrm>
            <a:off x="228600" y="1676400"/>
            <a:ext cx="1360170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grpSp>
        <p:nvGrpSpPr>
          <p:cNvPr id="17410" name="Group 41"/>
          <p:cNvGrpSpPr>
            <a:grpSpLocks noChangeAspect="1"/>
          </p:cNvGrpSpPr>
          <p:nvPr/>
        </p:nvGrpSpPr>
        <p:grpSpPr bwMode="auto">
          <a:xfrm>
            <a:off x="228600" y="1676400"/>
            <a:ext cx="8780463" cy="3733800"/>
            <a:chOff x="1743" y="7160"/>
            <a:chExt cx="6937" cy="2951"/>
          </a:xfrm>
        </p:grpSpPr>
        <p:sp>
          <p:nvSpPr>
            <p:cNvPr id="17415" name="AutoShape 76"/>
            <p:cNvSpPr>
              <a:spLocks noChangeAspect="1" noChangeArrowheads="1" noTextEdit="1"/>
            </p:cNvSpPr>
            <p:nvPr/>
          </p:nvSpPr>
          <p:spPr bwMode="auto">
            <a:xfrm>
              <a:off x="1743" y="7160"/>
              <a:ext cx="6937" cy="2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Oval 75"/>
            <p:cNvSpPr>
              <a:spLocks noChangeArrowheads="1"/>
            </p:cNvSpPr>
            <p:nvPr/>
          </p:nvSpPr>
          <p:spPr bwMode="auto">
            <a:xfrm>
              <a:off x="6829" y="7358"/>
              <a:ext cx="1646" cy="1646"/>
            </a:xfrm>
            <a:prstGeom prst="ellipse">
              <a:avLst/>
            </a:pr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17417" name="Freeform 74"/>
            <p:cNvSpPr>
              <a:spLocks/>
            </p:cNvSpPr>
            <p:nvPr/>
          </p:nvSpPr>
          <p:spPr bwMode="auto">
            <a:xfrm rot="354369">
              <a:off x="2921" y="8154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73"/>
            <p:cNvSpPr>
              <a:spLocks/>
            </p:cNvSpPr>
            <p:nvPr/>
          </p:nvSpPr>
          <p:spPr bwMode="auto">
            <a:xfrm rot="2196424">
              <a:off x="3200" y="7740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Freeform 72"/>
            <p:cNvSpPr>
              <a:spLocks/>
            </p:cNvSpPr>
            <p:nvPr/>
          </p:nvSpPr>
          <p:spPr bwMode="auto">
            <a:xfrm rot="-1258312">
              <a:off x="2355" y="7639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Freeform 71"/>
            <p:cNvSpPr>
              <a:spLocks/>
            </p:cNvSpPr>
            <p:nvPr/>
          </p:nvSpPr>
          <p:spPr bwMode="auto">
            <a:xfrm rot="511731">
              <a:off x="3399" y="9004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Freeform 70"/>
            <p:cNvSpPr>
              <a:spLocks/>
            </p:cNvSpPr>
            <p:nvPr/>
          </p:nvSpPr>
          <p:spPr bwMode="auto">
            <a:xfrm rot="354369">
              <a:off x="5251" y="8126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69"/>
            <p:cNvSpPr>
              <a:spLocks/>
            </p:cNvSpPr>
            <p:nvPr/>
          </p:nvSpPr>
          <p:spPr bwMode="auto">
            <a:xfrm rot="2196424">
              <a:off x="5585" y="7704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68"/>
            <p:cNvSpPr>
              <a:spLocks/>
            </p:cNvSpPr>
            <p:nvPr/>
          </p:nvSpPr>
          <p:spPr bwMode="auto">
            <a:xfrm rot="-1258312">
              <a:off x="4740" y="7603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67"/>
            <p:cNvSpPr>
              <a:spLocks/>
            </p:cNvSpPr>
            <p:nvPr/>
          </p:nvSpPr>
          <p:spPr bwMode="auto">
            <a:xfrm rot="511731">
              <a:off x="5784" y="8968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66"/>
            <p:cNvSpPr>
              <a:spLocks/>
            </p:cNvSpPr>
            <p:nvPr/>
          </p:nvSpPr>
          <p:spPr bwMode="auto">
            <a:xfrm rot="354369">
              <a:off x="7595" y="8105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Freeform 65"/>
            <p:cNvSpPr>
              <a:spLocks/>
            </p:cNvSpPr>
            <p:nvPr/>
          </p:nvSpPr>
          <p:spPr bwMode="auto">
            <a:xfrm rot="2196424">
              <a:off x="7937" y="7683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Freeform 64"/>
            <p:cNvSpPr>
              <a:spLocks/>
            </p:cNvSpPr>
            <p:nvPr/>
          </p:nvSpPr>
          <p:spPr bwMode="auto">
            <a:xfrm rot="-1258312">
              <a:off x="7092" y="7582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Freeform 63"/>
            <p:cNvSpPr>
              <a:spLocks/>
            </p:cNvSpPr>
            <p:nvPr/>
          </p:nvSpPr>
          <p:spPr bwMode="auto">
            <a:xfrm rot="511731">
              <a:off x="8136" y="8947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7429" name="AutoShape 62"/>
            <p:cNvCxnSpPr>
              <a:cxnSpLocks noChangeShapeType="1"/>
            </p:cNvCxnSpPr>
            <p:nvPr/>
          </p:nvCxnSpPr>
          <p:spPr bwMode="auto">
            <a:xfrm flipH="1" flipV="1">
              <a:off x="4738" y="7423"/>
              <a:ext cx="68" cy="18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0" name="AutoShape 61"/>
            <p:cNvCxnSpPr>
              <a:cxnSpLocks noChangeShapeType="1"/>
            </p:cNvCxnSpPr>
            <p:nvPr/>
          </p:nvCxnSpPr>
          <p:spPr bwMode="auto">
            <a:xfrm flipV="1">
              <a:off x="5735" y="7548"/>
              <a:ext cx="77" cy="172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1" name="AutoShape 60"/>
            <p:cNvCxnSpPr>
              <a:cxnSpLocks noChangeShapeType="1"/>
            </p:cNvCxnSpPr>
            <p:nvPr/>
          </p:nvCxnSpPr>
          <p:spPr bwMode="auto">
            <a:xfrm flipV="1">
              <a:off x="5894" y="8776"/>
              <a:ext cx="31" cy="192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2" name="AutoShape 59"/>
            <p:cNvCxnSpPr>
              <a:cxnSpLocks noChangeShapeType="1"/>
            </p:cNvCxnSpPr>
            <p:nvPr/>
          </p:nvCxnSpPr>
          <p:spPr bwMode="auto">
            <a:xfrm flipV="1">
              <a:off x="5357" y="7869"/>
              <a:ext cx="26" cy="257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3" name="AutoShape 58"/>
            <p:cNvCxnSpPr>
              <a:cxnSpLocks noChangeShapeType="1"/>
            </p:cNvCxnSpPr>
            <p:nvPr/>
          </p:nvCxnSpPr>
          <p:spPr bwMode="auto">
            <a:xfrm flipV="1">
              <a:off x="5357" y="7729"/>
              <a:ext cx="139" cy="3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34" name="Freeform 57"/>
            <p:cNvSpPr>
              <a:spLocks/>
            </p:cNvSpPr>
            <p:nvPr/>
          </p:nvSpPr>
          <p:spPr bwMode="auto">
            <a:xfrm rot="511731">
              <a:off x="1763" y="8407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7435" name="AutoShape 56"/>
            <p:cNvCxnSpPr>
              <a:cxnSpLocks noChangeShapeType="1"/>
            </p:cNvCxnSpPr>
            <p:nvPr/>
          </p:nvCxnSpPr>
          <p:spPr bwMode="auto">
            <a:xfrm flipV="1">
              <a:off x="4290" y="8178"/>
              <a:ext cx="14" cy="193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36" name="Freeform 55"/>
            <p:cNvSpPr>
              <a:spLocks/>
            </p:cNvSpPr>
            <p:nvPr/>
          </p:nvSpPr>
          <p:spPr bwMode="auto">
            <a:xfrm rot="511731">
              <a:off x="4172" y="8371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54"/>
            <p:cNvSpPr>
              <a:spLocks/>
            </p:cNvSpPr>
            <p:nvPr/>
          </p:nvSpPr>
          <p:spPr bwMode="auto">
            <a:xfrm rot="511731">
              <a:off x="6524" y="8350"/>
              <a:ext cx="198" cy="173"/>
            </a:xfrm>
            <a:custGeom>
              <a:avLst/>
              <a:gdLst>
                <a:gd name="T0" fmla="*/ 23 w 847"/>
                <a:gd name="T1" fmla="*/ 0 h 799"/>
                <a:gd name="T2" fmla="*/ 46 w 847"/>
                <a:gd name="T3" fmla="*/ 36 h 799"/>
                <a:gd name="T4" fmla="*/ 23 w 847"/>
                <a:gd name="T5" fmla="*/ 25 h 799"/>
                <a:gd name="T6" fmla="*/ 0 w 847"/>
                <a:gd name="T7" fmla="*/ 37 h 799"/>
                <a:gd name="T8" fmla="*/ 23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7438" name="AutoShape 53"/>
            <p:cNvCxnSpPr>
              <a:cxnSpLocks noChangeShapeType="1"/>
            </p:cNvCxnSpPr>
            <p:nvPr/>
          </p:nvCxnSpPr>
          <p:spPr bwMode="auto">
            <a:xfrm>
              <a:off x="2462" y="7752"/>
              <a:ext cx="140" cy="627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9" name="AutoShape 52"/>
            <p:cNvCxnSpPr>
              <a:cxnSpLocks noChangeShapeType="1"/>
            </p:cNvCxnSpPr>
            <p:nvPr/>
          </p:nvCxnSpPr>
          <p:spPr bwMode="auto">
            <a:xfrm flipH="1">
              <a:off x="2610" y="7848"/>
              <a:ext cx="671" cy="531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0" name="AutoShape 51"/>
            <p:cNvCxnSpPr>
              <a:cxnSpLocks noChangeShapeType="1"/>
            </p:cNvCxnSpPr>
            <p:nvPr/>
          </p:nvCxnSpPr>
          <p:spPr bwMode="auto">
            <a:xfrm flipV="1">
              <a:off x="1856" y="8379"/>
              <a:ext cx="770" cy="142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1" name="AutoShape 50"/>
            <p:cNvCxnSpPr>
              <a:cxnSpLocks noChangeShapeType="1"/>
            </p:cNvCxnSpPr>
            <p:nvPr/>
          </p:nvCxnSpPr>
          <p:spPr bwMode="auto">
            <a:xfrm>
              <a:off x="2610" y="8387"/>
              <a:ext cx="882" cy="731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2" name="AutoShape 49"/>
            <p:cNvCxnSpPr>
              <a:cxnSpLocks noChangeShapeType="1"/>
            </p:cNvCxnSpPr>
            <p:nvPr/>
          </p:nvCxnSpPr>
          <p:spPr bwMode="auto">
            <a:xfrm flipH="1">
              <a:off x="2610" y="8268"/>
              <a:ext cx="406" cy="111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3" name="AutoShape 48"/>
            <p:cNvCxnSpPr>
              <a:cxnSpLocks noChangeShapeType="1"/>
            </p:cNvCxnSpPr>
            <p:nvPr/>
          </p:nvCxnSpPr>
          <p:spPr bwMode="auto">
            <a:xfrm flipH="1">
              <a:off x="2737" y="8268"/>
              <a:ext cx="279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4" name="AutoShape 47"/>
            <p:cNvCxnSpPr>
              <a:cxnSpLocks noChangeShapeType="1"/>
            </p:cNvCxnSpPr>
            <p:nvPr/>
          </p:nvCxnSpPr>
          <p:spPr bwMode="auto">
            <a:xfrm>
              <a:off x="7199" y="7695"/>
              <a:ext cx="491" cy="524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5" name="AutoShape 46"/>
            <p:cNvCxnSpPr>
              <a:cxnSpLocks noChangeShapeType="1"/>
            </p:cNvCxnSpPr>
            <p:nvPr/>
          </p:nvCxnSpPr>
          <p:spPr bwMode="auto">
            <a:xfrm flipH="1">
              <a:off x="7690" y="7791"/>
              <a:ext cx="328" cy="428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6" name="AutoShape 45"/>
            <p:cNvCxnSpPr>
              <a:cxnSpLocks noChangeShapeType="1"/>
            </p:cNvCxnSpPr>
            <p:nvPr/>
          </p:nvCxnSpPr>
          <p:spPr bwMode="auto">
            <a:xfrm>
              <a:off x="7690" y="8219"/>
              <a:ext cx="10" cy="1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1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Three Forces Acting on a Boid</a:t>
            </a:r>
          </a:p>
        </p:txBody>
      </p:sp>
      <p:sp>
        <p:nvSpPr>
          <p:cNvPr id="17412" name="TextBox 41"/>
          <p:cNvSpPr txBox="1">
            <a:spLocks noChangeArrowheads="1"/>
          </p:cNvSpPr>
          <p:nvPr/>
        </p:nvSpPr>
        <p:spPr bwMode="auto">
          <a:xfrm>
            <a:off x="533400" y="4648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Tw Cen MT" charset="0"/>
              </a:rPr>
              <a:t>Cohesion</a:t>
            </a:r>
          </a:p>
        </p:txBody>
      </p:sp>
      <p:sp>
        <p:nvSpPr>
          <p:cNvPr id="17413" name="TextBox 42"/>
          <p:cNvSpPr txBox="1">
            <a:spLocks noChangeArrowheads="1"/>
          </p:cNvSpPr>
          <p:nvPr/>
        </p:nvSpPr>
        <p:spPr bwMode="auto">
          <a:xfrm>
            <a:off x="3810000" y="4648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Tw Cen MT" charset="0"/>
              </a:rPr>
              <a:t>Alignment</a:t>
            </a:r>
          </a:p>
        </p:txBody>
      </p:sp>
      <p:sp>
        <p:nvSpPr>
          <p:cNvPr id="17414" name="TextBox 43"/>
          <p:cNvSpPr txBox="1">
            <a:spLocks noChangeArrowheads="1"/>
          </p:cNvSpPr>
          <p:nvPr/>
        </p:nvSpPr>
        <p:spPr bwMode="auto">
          <a:xfrm>
            <a:off x="6858000" y="4648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Tw Cen MT" charset="0"/>
              </a:rPr>
              <a:t>Separation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Contd.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15616" y="1225690"/>
            <a:ext cx="7776864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main(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argc</a:t>
            </a:r>
            <a:r>
              <a:rPr lang="en-US" sz="2400" dirty="0" smtClean="0"/>
              <a:t>, char **</a:t>
            </a:r>
            <a:r>
              <a:rPr lang="en-US" sz="2400" dirty="0" err="1" smtClean="0"/>
              <a:t>argv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sockaddr_in</a:t>
            </a:r>
            <a:r>
              <a:rPr lang="en-US" sz="2400" dirty="0" smtClean="0"/>
              <a:t> </a:t>
            </a:r>
            <a:r>
              <a:rPr lang="en-US" sz="2400" dirty="0" err="1" smtClean="0"/>
              <a:t>myaddr</a:t>
            </a:r>
            <a:r>
              <a:rPr lang="en-US" sz="2400" dirty="0" smtClean="0"/>
              <a:t>;	/* our address */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fd</a:t>
            </a:r>
            <a:r>
              <a:rPr lang="en-US" sz="2400" dirty="0" smtClean="0"/>
              <a:t>;	/* our socket */</a:t>
            </a:r>
          </a:p>
          <a:p>
            <a:r>
              <a:rPr lang="en-US" sz="2400" dirty="0" smtClean="0"/>
              <a:t>	unsigned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alen</a:t>
            </a:r>
            <a:r>
              <a:rPr lang="en-US" sz="2400" dirty="0" smtClean="0"/>
              <a:t>;	/* length of address (for </a:t>
            </a:r>
            <a:r>
              <a:rPr lang="en-US" sz="2400" dirty="0" err="1" smtClean="0"/>
              <a:t>getsockname</a:t>
            </a:r>
            <a:r>
              <a:rPr lang="en-US" sz="2400" dirty="0" smtClean="0"/>
              <a:t>) */</a:t>
            </a:r>
          </a:p>
          <a:p>
            <a:endParaRPr lang="en-US" sz="2400" dirty="0" smtClean="0"/>
          </a:p>
          <a:p>
            <a:r>
              <a:rPr lang="en-US" sz="2400" dirty="0" smtClean="0"/>
              <a:t>	/* create a </a:t>
            </a:r>
            <a:r>
              <a:rPr lang="en-US" sz="2400" dirty="0" err="1" smtClean="0"/>
              <a:t>tcp</a:t>
            </a:r>
            <a:r>
              <a:rPr lang="en-US" sz="2400" dirty="0" smtClean="0"/>
              <a:t>/</a:t>
            </a:r>
            <a:r>
              <a:rPr lang="en-US" sz="2400" dirty="0" err="1" smtClean="0"/>
              <a:t>ip</a:t>
            </a:r>
            <a:r>
              <a:rPr lang="en-US" sz="2400" dirty="0" smtClean="0"/>
              <a:t> socket */</a:t>
            </a:r>
          </a:p>
          <a:p>
            <a:r>
              <a:rPr lang="en-US" sz="2400" dirty="0" smtClean="0"/>
              <a:t>	/* request the Internet address protocol */</a:t>
            </a:r>
          </a:p>
          <a:p>
            <a:r>
              <a:rPr lang="en-US" sz="2400" dirty="0" smtClean="0"/>
              <a:t>	/* and a reliable 2-way byte stream (TCP/IP) */</a:t>
            </a:r>
          </a:p>
          <a:p>
            <a:endParaRPr lang="en-US" sz="2400" dirty="0" smtClean="0"/>
          </a:p>
          <a:p>
            <a:r>
              <a:rPr lang="en-US" sz="2400" dirty="0" smtClean="0"/>
              <a:t>	if ((</a:t>
            </a:r>
            <a:r>
              <a:rPr lang="en-US" sz="2400" dirty="0" err="1" smtClean="0"/>
              <a:t>fd</a:t>
            </a:r>
            <a:r>
              <a:rPr lang="en-US" sz="2400" dirty="0" smtClean="0"/>
              <a:t> = socket(AF_INET, SOCK_STREAM, 0)) &lt; 0) 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perror</a:t>
            </a:r>
            <a:r>
              <a:rPr lang="en-US" sz="2400" dirty="0" smtClean="0"/>
              <a:t>("cannot create socket");</a:t>
            </a:r>
          </a:p>
          <a:p>
            <a:r>
              <a:rPr lang="en-US" sz="2400" dirty="0" smtClean="0"/>
              <a:t>		return 0;</a:t>
            </a:r>
          </a:p>
          <a:p>
            <a:r>
              <a:rPr lang="en-US" sz="2400" dirty="0" smtClean="0"/>
              <a:t>	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926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Contd.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71600" y="1268760"/>
            <a:ext cx="7632848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printf</a:t>
            </a:r>
            <a:r>
              <a:rPr lang="en-US" sz="2400" dirty="0" smtClean="0"/>
              <a:t>("created socket: descriptor = %d\n", </a:t>
            </a:r>
            <a:r>
              <a:rPr lang="en-US" sz="2400" dirty="0" err="1" smtClean="0"/>
              <a:t>fd</a:t>
            </a:r>
            <a:r>
              <a:rPr lang="en-US" sz="2400" dirty="0" smtClean="0"/>
              <a:t>);</a:t>
            </a:r>
          </a:p>
          <a:p>
            <a:endParaRPr lang="en-US" sz="2400" dirty="0" smtClean="0"/>
          </a:p>
          <a:p>
            <a:r>
              <a:rPr lang="en-US" sz="2400" dirty="0" smtClean="0"/>
              <a:t>	/* bind to an arbitrary return address */</a:t>
            </a:r>
          </a:p>
          <a:p>
            <a:r>
              <a:rPr lang="en-US" sz="2400" dirty="0" smtClean="0"/>
              <a:t>	/* in this case, assume it's the client side, so we won't</a:t>
            </a:r>
          </a:p>
          <a:p>
            <a:r>
              <a:rPr lang="en-US" sz="2400" dirty="0" smtClean="0"/>
              <a:t>	/* care about the port number as no application will connect here */</a:t>
            </a:r>
          </a:p>
          <a:p>
            <a:r>
              <a:rPr lang="en-US" sz="2400" dirty="0" smtClean="0"/>
              <a:t>	/* INADDR_ANY is the IP address and 0 is the socket */</a:t>
            </a:r>
          </a:p>
          <a:p>
            <a:r>
              <a:rPr lang="en-US" sz="2400" dirty="0" smtClean="0"/>
              <a:t>	/* </a:t>
            </a:r>
            <a:r>
              <a:rPr lang="en-US" sz="2400" dirty="0" err="1" smtClean="0"/>
              <a:t>htonl</a:t>
            </a:r>
            <a:r>
              <a:rPr lang="en-US" sz="2400" dirty="0" smtClean="0"/>
              <a:t> converts a long integer (e.g. address) to a network */</a:t>
            </a:r>
          </a:p>
          <a:p>
            <a:r>
              <a:rPr lang="en-US" sz="2400" dirty="0" smtClean="0"/>
              <a:t>	/* representation (IP-standard byte ordering) */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memset</a:t>
            </a:r>
            <a:r>
              <a:rPr lang="en-US" sz="2400" dirty="0" smtClean="0"/>
              <a:t>((void *)&amp;</a:t>
            </a:r>
            <a:r>
              <a:rPr lang="en-US" sz="2400" dirty="0" err="1" smtClean="0"/>
              <a:t>myaddr</a:t>
            </a:r>
            <a:r>
              <a:rPr lang="en-US" sz="2400" dirty="0" smtClean="0"/>
              <a:t>, 0, 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myaddr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myaddr.sin_family</a:t>
            </a:r>
            <a:r>
              <a:rPr lang="en-US" sz="2400" dirty="0" smtClean="0"/>
              <a:t> = AF_INET;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myaddr.sin_addr.s_addr</a:t>
            </a:r>
            <a:r>
              <a:rPr lang="en-US" sz="2400" dirty="0" smtClean="0"/>
              <a:t> = </a:t>
            </a:r>
            <a:r>
              <a:rPr lang="en-US" sz="2400" dirty="0" err="1" smtClean="0"/>
              <a:t>htonl</a:t>
            </a:r>
            <a:r>
              <a:rPr lang="en-US" sz="2400" dirty="0" smtClean="0"/>
              <a:t>(INADDR_ANY);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myaddr.sin_port</a:t>
            </a:r>
            <a:r>
              <a:rPr lang="en-US" sz="2400" dirty="0" smtClean="0"/>
              <a:t> = </a:t>
            </a:r>
            <a:r>
              <a:rPr lang="en-US" sz="2400" dirty="0" err="1" smtClean="0"/>
              <a:t>htons</a:t>
            </a:r>
            <a:r>
              <a:rPr lang="en-US" sz="2400" dirty="0" smtClean="0"/>
              <a:t>(0);</a:t>
            </a:r>
          </a:p>
        </p:txBody>
      </p:sp>
    </p:spTree>
    <p:extLst>
      <p:ext uri="{BB962C8B-B14F-4D97-AF65-F5344CB8AC3E}">
        <p14:creationId xmlns:p14="http://schemas.microsoft.com/office/powerpoint/2010/main" val="134848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 Contd. - Printing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1225690"/>
            <a:ext cx="8424936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r>
              <a:rPr lang="en-US" sz="2400" dirty="0" smtClean="0"/>
              <a:t>if (bind(</a:t>
            </a:r>
            <a:r>
              <a:rPr lang="en-US" sz="2400" dirty="0" err="1" smtClean="0"/>
              <a:t>fd</a:t>
            </a:r>
            <a:r>
              <a:rPr lang="en-US" sz="2400" dirty="0" smtClean="0"/>
              <a:t>, (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sockaddr</a:t>
            </a:r>
            <a:r>
              <a:rPr lang="en-US" sz="2400" dirty="0" smtClean="0"/>
              <a:t> *)&amp;</a:t>
            </a:r>
            <a:r>
              <a:rPr lang="en-US" sz="2400" dirty="0" err="1" smtClean="0"/>
              <a:t>myaddr</a:t>
            </a:r>
            <a:r>
              <a:rPr lang="en-US" sz="2400" dirty="0" smtClean="0"/>
              <a:t>, 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myaddr</a:t>
            </a:r>
            <a:r>
              <a:rPr lang="en-US" sz="2400" dirty="0" smtClean="0"/>
              <a:t>)) &lt; 0) 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perror</a:t>
            </a:r>
            <a:r>
              <a:rPr lang="en-US" sz="2400" dirty="0" smtClean="0"/>
              <a:t>("bind failed");</a:t>
            </a:r>
          </a:p>
          <a:p>
            <a:r>
              <a:rPr lang="en-US" sz="2400" dirty="0" smtClean="0"/>
              <a:t>		return 0;</a:t>
            </a:r>
          </a:p>
          <a:p>
            <a:r>
              <a:rPr lang="en-US" sz="2400" dirty="0" smtClean="0"/>
              <a:t>	}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alen</a:t>
            </a:r>
            <a:r>
              <a:rPr lang="en-US" sz="2400" dirty="0" smtClean="0"/>
              <a:t> = 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myaddr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	if (</a:t>
            </a:r>
            <a:r>
              <a:rPr lang="en-US" sz="2400" dirty="0" err="1" smtClean="0"/>
              <a:t>getsockname</a:t>
            </a:r>
            <a:r>
              <a:rPr lang="en-US" sz="2400" dirty="0" smtClean="0"/>
              <a:t>(</a:t>
            </a:r>
            <a:r>
              <a:rPr lang="en-US" sz="2400" dirty="0" err="1" smtClean="0"/>
              <a:t>fd</a:t>
            </a:r>
            <a:r>
              <a:rPr lang="en-US" sz="2400" dirty="0" smtClean="0"/>
              <a:t>, (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sockaddr</a:t>
            </a:r>
            <a:r>
              <a:rPr lang="en-US" sz="2400" dirty="0" smtClean="0"/>
              <a:t> *)&amp;</a:t>
            </a:r>
            <a:r>
              <a:rPr lang="en-US" sz="2400" dirty="0" err="1" smtClean="0"/>
              <a:t>myaddr</a:t>
            </a:r>
            <a:r>
              <a:rPr lang="en-US" sz="2400" dirty="0" smtClean="0"/>
              <a:t>, &amp;</a:t>
            </a:r>
            <a:r>
              <a:rPr lang="en-US" sz="2400" dirty="0" err="1" smtClean="0"/>
              <a:t>alen</a:t>
            </a:r>
            <a:r>
              <a:rPr lang="en-US" sz="2400" dirty="0" smtClean="0"/>
              <a:t>) &lt; 0) 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perror</a:t>
            </a:r>
            <a:r>
              <a:rPr lang="en-US" sz="2400" dirty="0" smtClean="0"/>
              <a:t>("</a:t>
            </a:r>
            <a:r>
              <a:rPr lang="en-US" sz="2400" dirty="0" err="1" smtClean="0"/>
              <a:t>getsockname</a:t>
            </a:r>
            <a:r>
              <a:rPr lang="en-US" sz="2400" dirty="0" smtClean="0"/>
              <a:t> failed");</a:t>
            </a:r>
          </a:p>
          <a:p>
            <a:r>
              <a:rPr lang="en-US" sz="2400" dirty="0" smtClean="0"/>
              <a:t>		return 0;</a:t>
            </a:r>
          </a:p>
          <a:p>
            <a:r>
              <a:rPr lang="en-US" sz="2400" dirty="0" smtClean="0"/>
              <a:t>	}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printf</a:t>
            </a:r>
            <a:r>
              <a:rPr lang="en-US" sz="2400" dirty="0" smtClean="0"/>
              <a:t>("bind complete. Port number = %d\n", </a:t>
            </a:r>
            <a:r>
              <a:rPr lang="en-US" sz="2400" dirty="0" err="1" smtClean="0"/>
              <a:t>ntohs</a:t>
            </a:r>
            <a:r>
              <a:rPr lang="en-US" sz="2400" dirty="0" smtClean="0"/>
              <a:t>(</a:t>
            </a:r>
            <a:r>
              <a:rPr lang="en-US" sz="2400" dirty="0" err="1" smtClean="0"/>
              <a:t>myaddr.sin_port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	exit(0);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1301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a Socket (Client side)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412776"/>
            <a:ext cx="87484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For connection-based communication, the client initiates a connection with the connect system call:</a:t>
            </a:r>
          </a:p>
          <a:p>
            <a:endParaRPr lang="en-US" sz="2000" dirty="0" smtClean="0"/>
          </a:p>
          <a:p>
            <a:pPr lvl="2"/>
            <a:r>
              <a:rPr lang="en-US" sz="2000" dirty="0" err="1" smtClean="0"/>
              <a:t>int</a:t>
            </a:r>
            <a:r>
              <a:rPr lang="en-US" sz="2000" dirty="0" smtClean="0"/>
              <a:t> error = connect(</a:t>
            </a:r>
            <a:r>
              <a:rPr lang="en-US" sz="2000" i="1" dirty="0" smtClean="0"/>
              <a:t>s, </a:t>
            </a:r>
            <a:r>
              <a:rPr lang="en-US" sz="2000" i="1" dirty="0" err="1" smtClean="0"/>
              <a:t>serveraddr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serveraddrlen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Where: </a:t>
            </a:r>
          </a:p>
          <a:p>
            <a:pPr lvl="1"/>
            <a:r>
              <a:rPr lang="en-US" sz="2000" i="1" dirty="0" smtClean="0">
                <a:solidFill>
                  <a:srgbClr val="DD8047"/>
                </a:solidFill>
              </a:rPr>
              <a:t>s</a:t>
            </a:r>
            <a:r>
              <a:rPr lang="en-US" sz="2000" dirty="0" smtClean="0"/>
              <a:t> is the socket (type </a:t>
            </a:r>
            <a:r>
              <a:rPr lang="en-US" sz="2000" dirty="0" err="1" smtClean="0"/>
              <a:t>int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 </a:t>
            </a:r>
          </a:p>
          <a:p>
            <a:pPr lvl="1"/>
            <a:r>
              <a:rPr lang="en-US" sz="2000" i="1" dirty="0" err="1" smtClean="0">
                <a:solidFill>
                  <a:srgbClr val="DD8047"/>
                </a:solidFill>
              </a:rPr>
              <a:t>serveradd</a:t>
            </a:r>
            <a:r>
              <a:rPr lang="en-US" sz="2000" i="1" dirty="0" err="1" smtClean="0"/>
              <a:t>r</a:t>
            </a:r>
            <a:r>
              <a:rPr lang="en-US" sz="2000" dirty="0" smtClean="0"/>
              <a:t> is a pointer to a structure containing the address of the server (</a:t>
            </a:r>
            <a:r>
              <a:rPr lang="en-US" sz="2000" dirty="0" err="1" smtClean="0">
                <a:solidFill>
                  <a:srgbClr val="DD8047"/>
                </a:solidFill>
              </a:rPr>
              <a:t>struct</a:t>
            </a:r>
            <a:r>
              <a:rPr lang="en-US" sz="2000" dirty="0" smtClean="0">
                <a:solidFill>
                  <a:srgbClr val="DD8047"/>
                </a:solidFill>
              </a:rPr>
              <a:t> </a:t>
            </a:r>
            <a:r>
              <a:rPr lang="en-US" sz="2000" i="1" dirty="0" err="1" smtClean="0">
                <a:solidFill>
                  <a:srgbClr val="DD8047"/>
                </a:solidFill>
              </a:rPr>
              <a:t>sockaddr</a:t>
            </a:r>
            <a:r>
              <a:rPr lang="en-US" sz="2000" i="1" dirty="0" smtClean="0">
                <a:solidFill>
                  <a:srgbClr val="DD8047"/>
                </a:solidFill>
              </a:rPr>
              <a:t> *</a:t>
            </a:r>
            <a:r>
              <a:rPr lang="en-US" sz="2000" dirty="0" smtClean="0"/>
              <a:t>)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i="1" dirty="0" err="1" smtClean="0">
                <a:solidFill>
                  <a:srgbClr val="DD8047"/>
                </a:solidFill>
              </a:rPr>
              <a:t>Serveraddrlen</a:t>
            </a:r>
            <a:r>
              <a:rPr lang="en-US" sz="2000" i="1" dirty="0" smtClean="0"/>
              <a:t> is </a:t>
            </a:r>
            <a:r>
              <a:rPr lang="en-US" sz="2000" dirty="0" smtClean="0"/>
              <a:t>a parameter containing the size of </a:t>
            </a:r>
            <a:r>
              <a:rPr lang="en-US" sz="2000" dirty="0" err="1" smtClean="0">
                <a:solidFill>
                  <a:srgbClr val="DD8047"/>
                </a:solidFill>
              </a:rPr>
              <a:t>struct</a:t>
            </a:r>
            <a:r>
              <a:rPr lang="en-US" sz="2000" dirty="0" smtClean="0">
                <a:solidFill>
                  <a:srgbClr val="DD8047"/>
                </a:solidFill>
              </a:rPr>
              <a:t> </a:t>
            </a:r>
            <a:r>
              <a:rPr lang="en-US" sz="2000" i="1" dirty="0" err="1" smtClean="0">
                <a:solidFill>
                  <a:srgbClr val="DD8047"/>
                </a:solidFill>
              </a:rPr>
              <a:t>sockaddr</a:t>
            </a:r>
            <a:r>
              <a:rPr lang="en-US" sz="2000" i="1" dirty="0" smtClean="0">
                <a:solidFill>
                  <a:srgbClr val="DD8047"/>
                </a:solidFill>
              </a:rPr>
              <a:t> *</a:t>
            </a:r>
            <a:r>
              <a:rPr lang="en-US" sz="2000" dirty="0" smtClean="0"/>
              <a:t>. Since the structure may vary with different transports.</a:t>
            </a:r>
          </a:p>
          <a:p>
            <a:pPr lvl="1"/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For connectionless service, the operating system will send datagrams and maintain an association between the socket and the remote address.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6868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a Connection (on Server)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556792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For connection-based communication, the server has to first state its willingness to accept connections. This is done with the listen system call:</a:t>
            </a:r>
          </a:p>
          <a:p>
            <a:pPr algn="ctr"/>
            <a:r>
              <a:rPr lang="en-US" sz="2000" i="1" dirty="0" err="1" smtClean="0"/>
              <a:t>int</a:t>
            </a:r>
            <a:r>
              <a:rPr lang="en-US" sz="2000" i="1" dirty="0" smtClean="0"/>
              <a:t> error = listen(s, backlog)</a:t>
            </a:r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backlog is an integer specifying the upper bound on the number of pending connections that should be queued for acceptance.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After a </a:t>
            </a:r>
            <a:r>
              <a:rPr lang="en-US" sz="2000" i="1" dirty="0" smtClean="0">
                <a:solidFill>
                  <a:srgbClr val="DD8047"/>
                </a:solidFill>
              </a:rPr>
              <a:t>listen</a:t>
            </a:r>
            <a:r>
              <a:rPr lang="en-US" sz="2000" dirty="0" smtClean="0"/>
              <a:t>, the system is listening for connections to that socket.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connections can now be accepted with the </a:t>
            </a:r>
            <a:r>
              <a:rPr lang="en-US" sz="2000" i="1" dirty="0" smtClean="0">
                <a:solidFill>
                  <a:srgbClr val="DD8047"/>
                </a:solidFill>
              </a:rPr>
              <a:t>accept</a:t>
            </a:r>
            <a:r>
              <a:rPr lang="en-US" sz="2000" dirty="0" smtClean="0"/>
              <a:t> system call, which extracts the first connection request on the queue of pending connections.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It</a:t>
            </a:r>
            <a:r>
              <a:rPr lang="en-US" sz="2000" dirty="0"/>
              <a:t> </a:t>
            </a:r>
            <a:r>
              <a:rPr lang="en-US" sz="2000" dirty="0" smtClean="0"/>
              <a:t>creates a new socket with the same properties as the listening socket and allocates a </a:t>
            </a:r>
            <a:r>
              <a:rPr lang="en-US" sz="2000" dirty="0" smtClean="0">
                <a:solidFill>
                  <a:srgbClr val="DD8047"/>
                </a:solidFill>
              </a:rPr>
              <a:t>new file descriptor </a:t>
            </a:r>
            <a:r>
              <a:rPr lang="en-US" sz="2000" dirty="0" smtClean="0"/>
              <a:t>for it.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By default, socket operations are synchronous, or blocking, and </a:t>
            </a:r>
            <a:r>
              <a:rPr lang="en-US" sz="2000" i="1" dirty="0" smtClean="0">
                <a:solidFill>
                  <a:srgbClr val="DD8047"/>
                </a:solidFill>
              </a:rPr>
              <a:t>accept</a:t>
            </a:r>
            <a:r>
              <a:rPr lang="en-US" sz="2000" dirty="0" smtClean="0"/>
              <a:t> will block until a connection is present on the queue.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141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443841"/>
            <a:ext cx="849694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syntax of </a:t>
            </a:r>
            <a:r>
              <a:rPr lang="en-US" sz="2000" i="1" dirty="0" smtClean="0">
                <a:solidFill>
                  <a:srgbClr val="DD8047"/>
                </a:solidFill>
              </a:rPr>
              <a:t>accept</a:t>
            </a:r>
            <a:r>
              <a:rPr lang="en-US" sz="2000" dirty="0" smtClean="0"/>
              <a:t> is:</a:t>
            </a:r>
          </a:p>
          <a:p>
            <a:pPr lvl="4"/>
            <a:r>
              <a:rPr lang="en-US" sz="2000" i="1" dirty="0" err="1" smtClean="0"/>
              <a:t>int</a:t>
            </a:r>
            <a:r>
              <a:rPr lang="en-US" sz="2000" i="1" dirty="0" smtClean="0"/>
              <a:t> s;</a:t>
            </a:r>
          </a:p>
          <a:p>
            <a:pPr lvl="4"/>
            <a:r>
              <a:rPr lang="en-US" sz="2000" i="1" dirty="0" err="1" smtClean="0"/>
              <a:t>struct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sockaddr</a:t>
            </a:r>
            <a:r>
              <a:rPr lang="en-US" sz="2000" i="1" dirty="0" smtClean="0"/>
              <a:t> *</a:t>
            </a:r>
            <a:r>
              <a:rPr lang="en-US" sz="2000" i="1" dirty="0" err="1" smtClean="0"/>
              <a:t>clientaddr</a:t>
            </a:r>
            <a:r>
              <a:rPr lang="en-US" sz="2000" i="1" dirty="0" smtClean="0"/>
              <a:t>;</a:t>
            </a:r>
          </a:p>
          <a:p>
            <a:pPr lvl="4"/>
            <a:r>
              <a:rPr lang="en-US" sz="2000" i="1" dirty="0" err="1" smtClean="0"/>
              <a:t>int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clientaddrlen</a:t>
            </a:r>
            <a:r>
              <a:rPr lang="en-US" sz="2000" i="1" dirty="0" smtClean="0"/>
              <a:t> = </a:t>
            </a:r>
            <a:r>
              <a:rPr lang="en-US" sz="2000" i="1" dirty="0" err="1" smtClean="0"/>
              <a:t>sizeof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struct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sockaddr</a:t>
            </a:r>
            <a:r>
              <a:rPr lang="en-US" sz="2000" i="1" dirty="0" smtClean="0"/>
              <a:t>);</a:t>
            </a:r>
          </a:p>
          <a:p>
            <a:pPr lvl="4"/>
            <a:r>
              <a:rPr lang="en-US" sz="2000" i="1" dirty="0" err="1" smtClean="0"/>
              <a:t>int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snew</a:t>
            </a:r>
            <a:r>
              <a:rPr lang="en-US" sz="2000" i="1" dirty="0" smtClean="0"/>
              <a:t> = accept(s, </a:t>
            </a:r>
            <a:r>
              <a:rPr lang="en-US" sz="2000" i="1" dirty="0" err="1" smtClean="0"/>
              <a:t>clientaddr</a:t>
            </a:r>
            <a:r>
              <a:rPr lang="en-US" sz="2000" i="1" dirty="0" smtClean="0"/>
              <a:t>, &amp;</a:t>
            </a:r>
            <a:r>
              <a:rPr lang="en-US" sz="2000" i="1" dirty="0" err="1" smtClean="0"/>
              <a:t>clientaddrlen</a:t>
            </a:r>
            <a:r>
              <a:rPr lang="en-US" sz="2000" i="1" dirty="0" smtClean="0"/>
              <a:t>);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</a:t>
            </a:r>
            <a:r>
              <a:rPr lang="en-US" sz="2000" i="1" dirty="0" err="1" smtClean="0">
                <a:solidFill>
                  <a:srgbClr val="DD8047"/>
                </a:solidFill>
              </a:rPr>
              <a:t>clientaddr</a:t>
            </a:r>
            <a:r>
              <a:rPr lang="en-US" sz="2000" dirty="0" smtClean="0"/>
              <a:t> structure allows a server to obtain the client address.</a:t>
            </a:r>
          </a:p>
          <a:p>
            <a:pPr marL="285750" indent="-285750">
              <a:buFont typeface="Arial"/>
              <a:buChar char="•"/>
            </a:pPr>
            <a:r>
              <a:rPr lang="en-US" sz="2000" i="1" dirty="0">
                <a:solidFill>
                  <a:srgbClr val="DD8047"/>
                </a:solidFill>
              </a:rPr>
              <a:t>a</a:t>
            </a:r>
            <a:r>
              <a:rPr lang="en-US" sz="2000" i="1" dirty="0" smtClean="0">
                <a:solidFill>
                  <a:srgbClr val="DD8047"/>
                </a:solidFill>
              </a:rPr>
              <a:t>ccept</a:t>
            </a:r>
            <a:r>
              <a:rPr lang="en-US" sz="2000" dirty="0" smtClean="0"/>
              <a:t> returns a </a:t>
            </a:r>
            <a:r>
              <a:rPr lang="en-US" sz="2000" i="1" dirty="0" smtClean="0">
                <a:solidFill>
                  <a:srgbClr val="DD8047"/>
                </a:solidFill>
              </a:rPr>
              <a:t>new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DD8047"/>
                </a:solidFill>
              </a:rPr>
              <a:t>file descriptor </a:t>
            </a:r>
            <a:r>
              <a:rPr lang="en-US" sz="2000" i="1" dirty="0" err="1" smtClean="0">
                <a:solidFill>
                  <a:srgbClr val="DD8047"/>
                </a:solidFill>
              </a:rPr>
              <a:t>snew</a:t>
            </a:r>
            <a:r>
              <a:rPr lang="en-US" sz="2000" dirty="0" smtClean="0">
                <a:solidFill>
                  <a:srgbClr val="DD8047"/>
                </a:solidFill>
              </a:rPr>
              <a:t> </a:t>
            </a:r>
            <a:r>
              <a:rPr lang="en-US" sz="2000" dirty="0" smtClean="0"/>
              <a:t>that is associated with a </a:t>
            </a:r>
            <a:r>
              <a:rPr lang="en-US" sz="2000" i="1" dirty="0" smtClean="0">
                <a:solidFill>
                  <a:srgbClr val="DD8047"/>
                </a:solidFill>
              </a:rPr>
              <a:t>new</a:t>
            </a:r>
            <a:r>
              <a:rPr lang="en-US" sz="2000" dirty="0" smtClean="0">
                <a:solidFill>
                  <a:srgbClr val="DD8047"/>
                </a:solidFill>
              </a:rPr>
              <a:t> socket</a:t>
            </a:r>
            <a:r>
              <a:rPr lang="en-US" sz="2000" dirty="0" smtClean="0"/>
              <a:t>. 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address length field initially contains the size of the address structure and, on return, contains the actual size of the address.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Communication takes place on this </a:t>
            </a:r>
            <a:r>
              <a:rPr lang="en-US" sz="2000" i="1" dirty="0" smtClean="0">
                <a:solidFill>
                  <a:srgbClr val="DD8047"/>
                </a:solidFill>
              </a:rPr>
              <a:t>new </a:t>
            </a:r>
            <a:r>
              <a:rPr lang="en-US" sz="2000" dirty="0" smtClean="0">
                <a:solidFill>
                  <a:srgbClr val="DD8047"/>
                </a:solidFill>
              </a:rPr>
              <a:t>socket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DD8047"/>
                </a:solidFill>
              </a:rPr>
              <a:t>original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DD8047"/>
                </a:solidFill>
              </a:rPr>
              <a:t>socket</a:t>
            </a:r>
            <a:r>
              <a:rPr lang="en-US" sz="2000" dirty="0" smtClean="0"/>
              <a:t> is used for managing a queue of connection requests (you can still listen for other requests on the original socket).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793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Exchanging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1700808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Data can now be exchanged with the regular file system read and write system calls (referring to the </a:t>
            </a:r>
            <a:r>
              <a:rPr lang="en-US" sz="2400" dirty="0" smtClean="0">
                <a:solidFill>
                  <a:srgbClr val="DD8047"/>
                </a:solidFill>
              </a:rPr>
              <a:t>socket descriptor</a:t>
            </a:r>
            <a:r>
              <a:rPr lang="en-US" sz="2400" dirty="0" smtClean="0"/>
              <a:t>). 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DD8047"/>
                </a:solidFill>
              </a:rPr>
              <a:t>send/</a:t>
            </a:r>
            <a:r>
              <a:rPr lang="en-US" sz="2400" i="1" dirty="0" err="1" smtClean="0">
                <a:solidFill>
                  <a:srgbClr val="DD8047"/>
                </a:solidFill>
              </a:rPr>
              <a:t>recv</a:t>
            </a:r>
            <a:r>
              <a:rPr lang="en-US" sz="2400" i="1" dirty="0">
                <a:solidFill>
                  <a:srgbClr val="DD8047"/>
                </a:solidFill>
              </a:rPr>
              <a:t> </a:t>
            </a:r>
            <a:r>
              <a:rPr lang="en-US" sz="2400" dirty="0" smtClean="0"/>
              <a:t>calls are similar to </a:t>
            </a:r>
            <a:r>
              <a:rPr lang="en-US" sz="2400" i="1" dirty="0" smtClean="0">
                <a:solidFill>
                  <a:srgbClr val="DD8047"/>
                </a:solidFill>
              </a:rPr>
              <a:t>read/write </a:t>
            </a:r>
            <a:r>
              <a:rPr lang="en-US" sz="2400" dirty="0" smtClean="0"/>
              <a:t>but support an extra flags parameter that lets one peek at incoming data and to send out-of-band data.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</a:t>
            </a:r>
            <a:r>
              <a:rPr lang="en-US" sz="2400" i="1" dirty="0" err="1" smtClean="0">
                <a:solidFill>
                  <a:srgbClr val="DD8047"/>
                </a:solidFill>
              </a:rPr>
              <a:t>sendto</a:t>
            </a:r>
            <a:r>
              <a:rPr lang="en-US" sz="2400" i="1" dirty="0" smtClean="0">
                <a:solidFill>
                  <a:srgbClr val="DD8047"/>
                </a:solidFill>
              </a:rPr>
              <a:t>/</a:t>
            </a:r>
            <a:r>
              <a:rPr lang="en-US" sz="2400" i="1" dirty="0" err="1" smtClean="0">
                <a:solidFill>
                  <a:srgbClr val="DD8047"/>
                </a:solidFill>
              </a:rPr>
              <a:t>recvfrom</a:t>
            </a:r>
            <a:r>
              <a:rPr lang="en-US" sz="2400" i="1" dirty="0" smtClean="0">
                <a:solidFill>
                  <a:srgbClr val="DD8047"/>
                </a:solidFill>
              </a:rPr>
              <a:t> </a:t>
            </a:r>
            <a:r>
              <a:rPr lang="en-US" sz="2400" dirty="0" smtClean="0"/>
              <a:t>system calls are like </a:t>
            </a:r>
            <a:r>
              <a:rPr lang="en-US" sz="2400" i="1" dirty="0" smtClean="0">
                <a:solidFill>
                  <a:srgbClr val="DD8047"/>
                </a:solidFill>
              </a:rPr>
              <a:t>send/</a:t>
            </a:r>
            <a:r>
              <a:rPr lang="en-US" sz="2400" i="1" dirty="0" err="1" smtClean="0">
                <a:solidFill>
                  <a:srgbClr val="DD8047"/>
                </a:solidFill>
              </a:rPr>
              <a:t>recv</a:t>
            </a:r>
            <a:r>
              <a:rPr lang="en-US" sz="2400" dirty="0" smtClean="0"/>
              <a:t> but also allow callers to specify or receive addresses of the peer with whom they are communicating (most useful for </a:t>
            </a:r>
            <a:r>
              <a:rPr lang="en-US" sz="2400" dirty="0" smtClean="0">
                <a:solidFill>
                  <a:srgbClr val="DD8047"/>
                </a:solidFill>
              </a:rPr>
              <a:t>connectionless</a:t>
            </a:r>
            <a:r>
              <a:rPr lang="en-US" sz="2400" dirty="0" smtClean="0"/>
              <a:t> sockets).</a:t>
            </a:r>
          </a:p>
          <a:p>
            <a:pPr marL="285750" indent="-285750">
              <a:buFont typeface="Arial"/>
              <a:buChar char="•"/>
            </a:pPr>
            <a:r>
              <a:rPr lang="en-US" sz="2400" i="1" dirty="0" err="1" smtClean="0">
                <a:solidFill>
                  <a:srgbClr val="DD8047"/>
                </a:solidFill>
              </a:rPr>
              <a:t>sendmsg</a:t>
            </a:r>
            <a:r>
              <a:rPr lang="en-US" sz="2400" i="1" dirty="0" smtClean="0">
                <a:solidFill>
                  <a:srgbClr val="DD8047"/>
                </a:solidFill>
              </a:rPr>
              <a:t>/</a:t>
            </a:r>
            <a:r>
              <a:rPr lang="en-US" sz="2400" i="1" dirty="0" err="1" smtClean="0">
                <a:solidFill>
                  <a:srgbClr val="DD8047"/>
                </a:solidFill>
              </a:rPr>
              <a:t>recvmsg</a:t>
            </a:r>
            <a:r>
              <a:rPr lang="en-US" sz="2400" dirty="0"/>
              <a:t> </a:t>
            </a:r>
            <a:r>
              <a:rPr lang="en-US" sz="2400" dirty="0" smtClean="0"/>
              <a:t>support a full IPC interface and allow access rights to be sent and received. </a:t>
            </a:r>
          </a:p>
        </p:txBody>
      </p:sp>
    </p:spTree>
    <p:extLst>
      <p:ext uri="{BB962C8B-B14F-4D97-AF65-F5344CB8AC3E}">
        <p14:creationId xmlns:p14="http://schemas.microsoft.com/office/powerpoint/2010/main" val="349614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Exchanging Data Contd.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5576" y="1412776"/>
            <a:ext cx="80648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Summary: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read/write or send/</a:t>
            </a:r>
            <a:r>
              <a:rPr lang="en-US" sz="2000" dirty="0" err="1" smtClean="0"/>
              <a:t>recv</a:t>
            </a:r>
            <a:r>
              <a:rPr lang="en-US" sz="2000" dirty="0" smtClean="0"/>
              <a:t> calls must be used for </a:t>
            </a:r>
            <a:r>
              <a:rPr lang="en-US" sz="2000" dirty="0" smtClean="0">
                <a:solidFill>
                  <a:srgbClr val="DD8047"/>
                </a:solidFill>
              </a:rPr>
              <a:t>connection-oriented </a:t>
            </a:r>
            <a:r>
              <a:rPr lang="en-US" sz="2000" dirty="0" smtClean="0"/>
              <a:t>communication</a:t>
            </a:r>
            <a:endParaRPr lang="en-US" sz="2000" dirty="0"/>
          </a:p>
          <a:p>
            <a:pPr marL="742950" lvl="1" indent="-285750">
              <a:buFont typeface="Arial"/>
              <a:buChar char="•"/>
            </a:pPr>
            <a:r>
              <a:rPr lang="en-US" sz="2000" dirty="0" err="1" smtClean="0"/>
              <a:t>sendto</a:t>
            </a:r>
            <a:r>
              <a:rPr lang="en-US" sz="2000" dirty="0" smtClean="0"/>
              <a:t>/</a:t>
            </a:r>
            <a:r>
              <a:rPr lang="en-US" sz="2000" dirty="0" err="1" smtClean="0"/>
              <a:t>recvfrom</a:t>
            </a:r>
            <a:r>
              <a:rPr lang="en-US" sz="2000" dirty="0" smtClean="0"/>
              <a:t> or </a:t>
            </a:r>
            <a:r>
              <a:rPr lang="en-US" sz="2000" dirty="0" err="1" smtClean="0"/>
              <a:t>sendmsg</a:t>
            </a:r>
            <a:r>
              <a:rPr lang="en-US" sz="2000" dirty="0" smtClean="0"/>
              <a:t>/</a:t>
            </a:r>
            <a:r>
              <a:rPr lang="en-US" sz="2000" dirty="0" err="1" smtClean="0"/>
              <a:t>recvmsg</a:t>
            </a:r>
            <a:r>
              <a:rPr lang="en-US" sz="2000" dirty="0" smtClean="0"/>
              <a:t> must be used for </a:t>
            </a:r>
            <a:r>
              <a:rPr lang="en-US" sz="2000" dirty="0" smtClean="0">
                <a:solidFill>
                  <a:srgbClr val="DD8047"/>
                </a:solidFill>
              </a:rPr>
              <a:t>connectionless</a:t>
            </a:r>
            <a:r>
              <a:rPr lang="en-US" sz="2000" dirty="0" smtClean="0"/>
              <a:t> communication.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Note that: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With stream virtual circuit service (</a:t>
            </a:r>
            <a:r>
              <a:rPr lang="en-US" sz="2000" dirty="0" smtClean="0">
                <a:solidFill>
                  <a:srgbClr val="DD8047"/>
                </a:solidFill>
              </a:rPr>
              <a:t>SOCK_STREAM</a:t>
            </a:r>
            <a:r>
              <a:rPr lang="en-US" sz="2000" dirty="0" smtClean="0"/>
              <a:t>) and with datagram service (</a:t>
            </a:r>
            <a:r>
              <a:rPr lang="en-US" sz="2000" dirty="0" smtClean="0">
                <a:solidFill>
                  <a:srgbClr val="DD8047"/>
                </a:solidFill>
              </a:rPr>
              <a:t>SOCK_DGRAM</a:t>
            </a:r>
            <a:r>
              <a:rPr lang="en-US" sz="2000" dirty="0" smtClean="0"/>
              <a:t>) the other side may have to perform </a:t>
            </a:r>
            <a:r>
              <a:rPr lang="en-US" sz="2000" dirty="0" smtClean="0">
                <a:solidFill>
                  <a:srgbClr val="DD8047"/>
                </a:solidFill>
              </a:rPr>
              <a:t>multiple reads</a:t>
            </a:r>
            <a:r>
              <a:rPr lang="en-US" sz="2000" dirty="0" smtClean="0"/>
              <a:t> to get results from a </a:t>
            </a:r>
            <a:r>
              <a:rPr lang="en-US" sz="2000" dirty="0" smtClean="0">
                <a:solidFill>
                  <a:srgbClr val="DD8047"/>
                </a:solidFill>
              </a:rPr>
              <a:t>single write </a:t>
            </a:r>
            <a:r>
              <a:rPr lang="en-US" sz="2000" dirty="0" smtClean="0"/>
              <a:t>(because of fragmentation of packets)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or vice versa (a client may perform two writes and the server may read the data via a single read) depending on how receiving end is processing the data.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607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Connection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1772816"/>
            <a:ext cx="8424936" cy="489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 smtClean="0"/>
              <a:t>The system call </a:t>
            </a:r>
            <a:r>
              <a:rPr lang="en-US" sz="2400" i="1" dirty="0" smtClean="0">
                <a:solidFill>
                  <a:srgbClr val="DD8047"/>
                </a:solidFill>
              </a:rPr>
              <a:t>close (s) </a:t>
            </a:r>
            <a:r>
              <a:rPr lang="en-US" sz="2400" dirty="0" smtClean="0"/>
              <a:t>will shutdown a socket</a:t>
            </a:r>
            <a:r>
              <a:rPr lang="en-US" sz="2400" i="1" dirty="0" smtClean="0">
                <a:solidFill>
                  <a:srgbClr val="DD8047"/>
                </a:solidFill>
              </a:rPr>
              <a:t> s</a:t>
            </a:r>
            <a:r>
              <a:rPr lang="en-US" sz="2400" dirty="0" smtClean="0"/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DD8047"/>
                </a:solidFill>
              </a:rPr>
              <a:t>shutdown</a:t>
            </a:r>
            <a:r>
              <a:rPr lang="en-US" sz="2400" dirty="0" smtClean="0"/>
              <a:t> system call may be used to stop all further read and write operations on a socket </a:t>
            </a:r>
            <a:r>
              <a:rPr lang="en-US" sz="2400" dirty="0" smtClean="0">
                <a:solidFill>
                  <a:srgbClr val="DD8047"/>
                </a:solidFill>
              </a:rPr>
              <a:t>s</a:t>
            </a:r>
            <a:r>
              <a:rPr lang="en-US" sz="2400" dirty="0" smtClean="0"/>
              <a:t>:</a:t>
            </a:r>
          </a:p>
          <a:p>
            <a:pPr lvl="3"/>
            <a:r>
              <a:rPr lang="en-US" sz="2400" i="1" dirty="0" smtClean="0"/>
              <a:t>shutdown(s)</a:t>
            </a:r>
            <a:r>
              <a:rPr lang="en-US" sz="2400" dirty="0" smtClean="0"/>
              <a:t>;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he shutdown system call with “how”.</a:t>
            </a:r>
          </a:p>
          <a:p>
            <a:pPr lvl="2"/>
            <a:r>
              <a:rPr lang="en-US" sz="2400" dirty="0" smtClean="0"/>
              <a:t>#include &lt;sys/</a:t>
            </a:r>
            <a:r>
              <a:rPr lang="en-US" sz="2400" dirty="0" err="1" smtClean="0"/>
              <a:t>socket.h</a:t>
            </a:r>
            <a:r>
              <a:rPr lang="en-US" sz="2400" dirty="0" smtClean="0"/>
              <a:t>&gt;</a:t>
            </a:r>
          </a:p>
          <a:p>
            <a:pPr lvl="2"/>
            <a:r>
              <a:rPr lang="en-US" sz="2400" dirty="0" err="1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 shutdown(</a:t>
            </a:r>
            <a:r>
              <a:rPr lang="en-US" sz="2400" dirty="0" err="1" smtClean="0"/>
              <a:t>int</a:t>
            </a:r>
            <a:r>
              <a:rPr lang="en-US" sz="2400" dirty="0" smtClean="0"/>
              <a:t> s, </a:t>
            </a:r>
            <a:r>
              <a:rPr lang="en-US" sz="2400" dirty="0" err="1" smtClean="0"/>
              <a:t>int</a:t>
            </a:r>
            <a:r>
              <a:rPr lang="en-US" sz="2400" dirty="0"/>
              <a:t> </a:t>
            </a:r>
            <a:r>
              <a:rPr lang="en-US" sz="2400" dirty="0" smtClean="0"/>
              <a:t>how);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Where the second parameter, </a:t>
            </a:r>
            <a:r>
              <a:rPr lang="en-US" sz="2400" i="1" dirty="0" smtClean="0">
                <a:solidFill>
                  <a:srgbClr val="DD8047"/>
                </a:solidFill>
              </a:rPr>
              <a:t>how</a:t>
            </a:r>
            <a:r>
              <a:rPr lang="en-US" sz="2400" dirty="0" smtClean="0"/>
              <a:t>, allows us to tell the socket </a:t>
            </a:r>
            <a:r>
              <a:rPr lang="en-US" sz="2400" i="1" dirty="0" smtClean="0">
                <a:solidFill>
                  <a:schemeClr val="accent2"/>
                </a:solidFill>
              </a:rPr>
              <a:t>s</a:t>
            </a:r>
            <a:r>
              <a:rPr lang="en-US" sz="2400" dirty="0" smtClean="0"/>
              <a:t> what part of the full-duplex connection to shut down:</a:t>
            </a:r>
          </a:p>
          <a:p>
            <a:pPr marL="1371600" lvl="2" indent="-457200">
              <a:buFont typeface="Arial"/>
              <a:buChar char="•"/>
            </a:pPr>
            <a:r>
              <a:rPr lang="en-US" dirty="0" smtClean="0"/>
              <a:t>A value of SHUT_RD will disallow further receives on that socket.</a:t>
            </a:r>
          </a:p>
          <a:p>
            <a:pPr marL="1371600" lvl="2" indent="-457200">
              <a:buFont typeface="Arial"/>
              <a:buChar char="•"/>
            </a:pPr>
            <a:r>
              <a:rPr lang="en-US" dirty="0" smtClean="0"/>
              <a:t>A value of SHUT_WR will disallow further sends on that socket.</a:t>
            </a:r>
          </a:p>
          <a:p>
            <a:pPr marL="1371600" lvl="2" indent="-457200">
              <a:buFont typeface="Arial"/>
              <a:buChar char="•"/>
            </a:pPr>
            <a:r>
              <a:rPr lang="en-US" dirty="0" smtClean="0"/>
              <a:t>A value of SHUT_RDWR will disallow both further sends and receives on that socket.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3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ynchronous and Asynchronous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99592" y="1556792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Network communication (or file system access in general) </a:t>
            </a:r>
            <a:r>
              <a:rPr lang="en-US" sz="2000" dirty="0" smtClean="0">
                <a:solidFill>
                  <a:srgbClr val="DD8047"/>
                </a:solidFill>
              </a:rPr>
              <a:t>system calls </a:t>
            </a:r>
            <a:r>
              <a:rPr lang="en-US" sz="2000" dirty="0" smtClean="0"/>
              <a:t>may operate in two modes: </a:t>
            </a:r>
          </a:p>
          <a:p>
            <a:pPr lvl="2"/>
            <a:r>
              <a:rPr lang="en-US" sz="2000" dirty="0" smtClean="0"/>
              <a:t>synchronous or asynchronous.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In the </a:t>
            </a:r>
            <a:r>
              <a:rPr lang="en-US" sz="2000" dirty="0" smtClean="0">
                <a:solidFill>
                  <a:srgbClr val="DD8047"/>
                </a:solidFill>
              </a:rPr>
              <a:t>synchronous mode</a:t>
            </a:r>
            <a:r>
              <a:rPr lang="en-US" sz="2000" dirty="0" smtClean="0"/>
              <a:t>, socket routines return only when the operation is complete. For example, </a:t>
            </a:r>
            <a:r>
              <a:rPr lang="en-US" sz="2000" i="1" dirty="0" smtClean="0">
                <a:solidFill>
                  <a:srgbClr val="DD8047"/>
                </a:solidFill>
              </a:rPr>
              <a:t>accept</a:t>
            </a:r>
            <a:r>
              <a:rPr lang="en-US" sz="2000" dirty="0" smtClean="0"/>
              <a:t> returns only when a connection arrives.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In the </a:t>
            </a:r>
            <a:r>
              <a:rPr lang="en-US" sz="2000" dirty="0" smtClean="0">
                <a:solidFill>
                  <a:srgbClr val="DD8047"/>
                </a:solidFill>
              </a:rPr>
              <a:t>asynchronous mode</a:t>
            </a:r>
            <a:r>
              <a:rPr lang="en-US" sz="2000" dirty="0" smtClean="0"/>
              <a:t>, socket routines return immediately: system calls</a:t>
            </a:r>
            <a:r>
              <a:rPr lang="en-US" sz="2000" dirty="0"/>
              <a:t> </a:t>
            </a:r>
            <a:r>
              <a:rPr lang="en-US" sz="2000" dirty="0" smtClean="0"/>
              <a:t>become non-blocking calls (e.g., </a:t>
            </a:r>
            <a:r>
              <a:rPr lang="en-US" sz="2000" i="1" dirty="0" smtClean="0">
                <a:solidFill>
                  <a:srgbClr val="DD8047"/>
                </a:solidFill>
              </a:rPr>
              <a:t>read</a:t>
            </a:r>
            <a:r>
              <a:rPr lang="en-US" sz="2000" dirty="0" smtClean="0"/>
              <a:t> does not block).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You can change the mode with the </a:t>
            </a:r>
            <a:r>
              <a:rPr lang="en-US" sz="2000" i="1" dirty="0" err="1" smtClean="0">
                <a:solidFill>
                  <a:srgbClr val="DD8047"/>
                </a:solidFill>
              </a:rPr>
              <a:t>fcntl</a:t>
            </a:r>
            <a:r>
              <a:rPr lang="en-US" sz="2000" dirty="0" smtClean="0"/>
              <a:t> system call. For example:</a:t>
            </a:r>
          </a:p>
          <a:p>
            <a:endParaRPr lang="en-US" sz="2000" dirty="0" smtClean="0"/>
          </a:p>
          <a:p>
            <a:pPr lvl="2"/>
            <a:r>
              <a:rPr lang="en-US" sz="2000" dirty="0" err="1" smtClean="0"/>
              <a:t>fcntl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DD8047"/>
                </a:solidFill>
              </a:rPr>
              <a:t>s</a:t>
            </a:r>
            <a:r>
              <a:rPr lang="en-US" sz="2000" dirty="0" smtClean="0"/>
              <a:t>, F_SETFF, FNDELAY);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sets the socket </a:t>
            </a:r>
            <a:r>
              <a:rPr lang="en-US" sz="2000" i="1" dirty="0" smtClean="0">
                <a:solidFill>
                  <a:srgbClr val="DD8047"/>
                </a:solidFill>
              </a:rPr>
              <a:t>s</a:t>
            </a:r>
            <a:r>
              <a:rPr lang="en-US" sz="2000" dirty="0" smtClean="0"/>
              <a:t> to operate in </a:t>
            </a:r>
            <a:r>
              <a:rPr lang="en-US" sz="2000" dirty="0" smtClean="0">
                <a:solidFill>
                  <a:srgbClr val="DD8047"/>
                </a:solidFill>
              </a:rPr>
              <a:t>asynchronous mode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33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3"/>
          <p:cNvSpPr>
            <a:spLocks noChangeArrowheads="1"/>
          </p:cNvSpPr>
          <p:nvPr/>
        </p:nvSpPr>
        <p:spPr bwMode="auto">
          <a:xfrm>
            <a:off x="762000" y="1981200"/>
            <a:ext cx="1497647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grpSp>
        <p:nvGrpSpPr>
          <p:cNvPr id="19458" name="Group 1"/>
          <p:cNvGrpSpPr>
            <a:grpSpLocks noChangeAspect="1"/>
          </p:cNvGrpSpPr>
          <p:nvPr/>
        </p:nvGrpSpPr>
        <p:grpSpPr bwMode="auto">
          <a:xfrm>
            <a:off x="827088" y="3213100"/>
            <a:ext cx="8023225" cy="3240088"/>
            <a:chOff x="1743" y="7332"/>
            <a:chExt cx="6228" cy="2779"/>
          </a:xfrm>
        </p:grpSpPr>
        <p:sp>
          <p:nvSpPr>
            <p:cNvPr id="19463" name="AutoShape 22"/>
            <p:cNvSpPr>
              <a:spLocks noChangeAspect="1" noChangeArrowheads="1" noTextEdit="1"/>
            </p:cNvSpPr>
            <p:nvPr/>
          </p:nvSpPr>
          <p:spPr bwMode="auto">
            <a:xfrm>
              <a:off x="1743" y="7332"/>
              <a:ext cx="6228" cy="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21"/>
            <p:cNvSpPr>
              <a:spLocks/>
            </p:cNvSpPr>
            <p:nvPr/>
          </p:nvSpPr>
          <p:spPr bwMode="auto">
            <a:xfrm rot="511731">
              <a:off x="6120" y="8621"/>
              <a:ext cx="690" cy="606"/>
            </a:xfrm>
            <a:custGeom>
              <a:avLst/>
              <a:gdLst>
                <a:gd name="T0" fmla="*/ 278 w 847"/>
                <a:gd name="T1" fmla="*/ 0 h 799"/>
                <a:gd name="T2" fmla="*/ 562 w 847"/>
                <a:gd name="T3" fmla="*/ 441 h 799"/>
                <a:gd name="T4" fmla="*/ 278 w 847"/>
                <a:gd name="T5" fmla="*/ 305 h 799"/>
                <a:gd name="T6" fmla="*/ 0 w 847"/>
                <a:gd name="T7" fmla="*/ 460 h 799"/>
                <a:gd name="T8" fmla="*/ 278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D8D8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20"/>
            <p:cNvSpPr>
              <a:spLocks/>
            </p:cNvSpPr>
            <p:nvPr/>
          </p:nvSpPr>
          <p:spPr bwMode="auto">
            <a:xfrm rot="511731">
              <a:off x="3032" y="8596"/>
              <a:ext cx="690" cy="606"/>
            </a:xfrm>
            <a:custGeom>
              <a:avLst/>
              <a:gdLst>
                <a:gd name="T0" fmla="*/ 278 w 847"/>
                <a:gd name="T1" fmla="*/ 0 h 799"/>
                <a:gd name="T2" fmla="*/ 562 w 847"/>
                <a:gd name="T3" fmla="*/ 441 h 799"/>
                <a:gd name="T4" fmla="*/ 278 w 847"/>
                <a:gd name="T5" fmla="*/ 305 h 799"/>
                <a:gd name="T6" fmla="*/ 0 w 847"/>
                <a:gd name="T7" fmla="*/ 460 h 799"/>
                <a:gd name="T8" fmla="*/ 278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9466" name="AutoShape 19"/>
            <p:cNvCxnSpPr>
              <a:cxnSpLocks noChangeShapeType="1"/>
            </p:cNvCxnSpPr>
            <p:nvPr/>
          </p:nvCxnSpPr>
          <p:spPr bwMode="auto">
            <a:xfrm flipH="1">
              <a:off x="3418" y="7578"/>
              <a:ext cx="163" cy="1020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7" name="AutoShape 18"/>
            <p:cNvCxnSpPr>
              <a:cxnSpLocks noChangeShapeType="1"/>
            </p:cNvCxnSpPr>
            <p:nvPr/>
          </p:nvCxnSpPr>
          <p:spPr bwMode="auto">
            <a:xfrm flipV="1">
              <a:off x="3418" y="7758"/>
              <a:ext cx="942" cy="8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8" name="AutoShape 17"/>
            <p:cNvSpPr>
              <a:spLocks noChangeArrowheads="1"/>
            </p:cNvSpPr>
            <p:nvPr/>
          </p:nvSpPr>
          <p:spPr bwMode="auto">
            <a:xfrm flipH="1">
              <a:off x="3298" y="8787"/>
              <a:ext cx="156" cy="156"/>
            </a:xfrm>
            <a:prstGeom prst="plus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19469" name="Freeform 16"/>
            <p:cNvSpPr>
              <a:spLocks/>
            </p:cNvSpPr>
            <p:nvPr/>
          </p:nvSpPr>
          <p:spPr bwMode="auto">
            <a:xfrm rot="1474672">
              <a:off x="6179" y="8335"/>
              <a:ext cx="690" cy="606"/>
            </a:xfrm>
            <a:custGeom>
              <a:avLst/>
              <a:gdLst>
                <a:gd name="T0" fmla="*/ 278 w 847"/>
                <a:gd name="T1" fmla="*/ 0 h 799"/>
                <a:gd name="T2" fmla="*/ 562 w 847"/>
                <a:gd name="T3" fmla="*/ 441 h 799"/>
                <a:gd name="T4" fmla="*/ 278 w 847"/>
                <a:gd name="T5" fmla="*/ 305 h 799"/>
                <a:gd name="T6" fmla="*/ 0 w 847"/>
                <a:gd name="T7" fmla="*/ 460 h 799"/>
                <a:gd name="T8" fmla="*/ 278 w 84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7"/>
                <a:gd name="T16" fmla="*/ 0 h 799"/>
                <a:gd name="T17" fmla="*/ 847 w 84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7" h="799">
                  <a:moveTo>
                    <a:pt x="419" y="0"/>
                  </a:moveTo>
                  <a:lnTo>
                    <a:pt x="847" y="768"/>
                  </a:lnTo>
                  <a:lnTo>
                    <a:pt x="419" y="530"/>
                  </a:lnTo>
                  <a:lnTo>
                    <a:pt x="0" y="799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9470" name="AutoShape 15"/>
            <p:cNvCxnSpPr>
              <a:cxnSpLocks noChangeShapeType="1"/>
            </p:cNvCxnSpPr>
            <p:nvPr/>
          </p:nvCxnSpPr>
          <p:spPr bwMode="auto">
            <a:xfrm flipH="1">
              <a:off x="6646" y="7526"/>
              <a:ext cx="493" cy="834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1" name="AutoShape 14"/>
            <p:cNvSpPr>
              <a:spLocks noChangeArrowheads="1"/>
            </p:cNvSpPr>
            <p:nvPr/>
          </p:nvSpPr>
          <p:spPr bwMode="auto">
            <a:xfrm flipH="1">
              <a:off x="6445" y="8526"/>
              <a:ext cx="156" cy="156"/>
            </a:xfrm>
            <a:prstGeom prst="plus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Tw Cen MT" charset="0"/>
              </a:endParaRPr>
            </a:p>
          </p:txBody>
        </p:sp>
        <p:sp>
          <p:nvSpPr>
            <p:cNvPr id="19472" name="Text Box 11"/>
            <p:cNvSpPr txBox="1">
              <a:spLocks noChangeArrowheads="1"/>
            </p:cNvSpPr>
            <p:nvPr/>
          </p:nvSpPr>
          <p:spPr bwMode="auto">
            <a:xfrm>
              <a:off x="4083" y="8938"/>
              <a:ext cx="64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>
                  <a:latin typeface="Calibri" charset="0"/>
                </a:rPr>
                <a:t>P</a:t>
              </a:r>
              <a:r>
                <a:rPr lang="en-US" sz="1000" baseline="-30000">
                  <a:latin typeface="Calibri" charset="0"/>
                </a:rPr>
                <a:t>i</a:t>
              </a:r>
              <a:endParaRPr lang="en-US" sz="1800">
                <a:cs typeface="Arial" charset="0"/>
              </a:endParaRPr>
            </a:p>
          </p:txBody>
        </p:sp>
        <p:sp>
          <p:nvSpPr>
            <p:cNvPr id="19473" name="Text Box 10"/>
            <p:cNvSpPr txBox="1">
              <a:spLocks noChangeArrowheads="1"/>
            </p:cNvSpPr>
            <p:nvPr/>
          </p:nvSpPr>
          <p:spPr bwMode="auto">
            <a:xfrm>
              <a:off x="2713" y="7679"/>
              <a:ext cx="645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>
                  <a:latin typeface="Calibri" charset="0"/>
                </a:rPr>
                <a:t>V</a:t>
              </a:r>
              <a:r>
                <a:rPr lang="en-US" sz="1000" baseline="-30000">
                  <a:latin typeface="Calibri" charset="0"/>
                </a:rPr>
                <a:t>i</a:t>
              </a:r>
              <a:endParaRPr lang="en-US" sz="1800">
                <a:cs typeface="Arial" charset="0"/>
              </a:endParaRPr>
            </a:p>
          </p:txBody>
        </p:sp>
        <p:sp>
          <p:nvSpPr>
            <p:cNvPr id="19474" name="Text Box 9"/>
            <p:cNvSpPr txBox="1">
              <a:spLocks noChangeArrowheads="1"/>
            </p:cNvSpPr>
            <p:nvPr/>
          </p:nvSpPr>
          <p:spPr bwMode="auto">
            <a:xfrm>
              <a:off x="3963" y="8199"/>
              <a:ext cx="645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>
                  <a:latin typeface="Calibri" charset="0"/>
                </a:rPr>
                <a:t>A</a:t>
              </a:r>
              <a:endParaRPr lang="en-US" sz="1800">
                <a:cs typeface="Arial" charset="0"/>
              </a:endParaRPr>
            </a:p>
          </p:txBody>
        </p:sp>
        <p:cxnSp>
          <p:nvCxnSpPr>
            <p:cNvPr id="19475" name="AutoShape 8"/>
            <p:cNvCxnSpPr>
              <a:cxnSpLocks noChangeShapeType="1"/>
            </p:cNvCxnSpPr>
            <p:nvPr/>
          </p:nvCxnSpPr>
          <p:spPr bwMode="auto">
            <a:xfrm flipH="1" flipV="1">
              <a:off x="3454" y="8865"/>
              <a:ext cx="709" cy="275"/>
            </a:xfrm>
            <a:prstGeom prst="straightConnector1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6" name="AutoShape 7"/>
            <p:cNvCxnSpPr>
              <a:cxnSpLocks noChangeShapeType="1"/>
            </p:cNvCxnSpPr>
            <p:nvPr/>
          </p:nvCxnSpPr>
          <p:spPr bwMode="auto">
            <a:xfrm flipH="1" flipV="1">
              <a:off x="3824" y="8245"/>
              <a:ext cx="229" cy="175"/>
            </a:xfrm>
            <a:prstGeom prst="straightConnector1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7" name="AutoShape 6"/>
            <p:cNvCxnSpPr>
              <a:cxnSpLocks noChangeShapeType="1"/>
            </p:cNvCxnSpPr>
            <p:nvPr/>
          </p:nvCxnSpPr>
          <p:spPr bwMode="auto">
            <a:xfrm flipH="1" flipV="1">
              <a:off x="3063" y="7880"/>
              <a:ext cx="440" cy="180"/>
            </a:xfrm>
            <a:prstGeom prst="straightConnector1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8" name="Text Box 5"/>
            <p:cNvSpPr txBox="1">
              <a:spLocks noChangeArrowheads="1"/>
            </p:cNvSpPr>
            <p:nvPr/>
          </p:nvSpPr>
          <p:spPr bwMode="auto">
            <a:xfrm>
              <a:off x="7125" y="8670"/>
              <a:ext cx="64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>
                  <a:latin typeface="Calibri" charset="0"/>
                </a:rPr>
                <a:t>P</a:t>
              </a:r>
              <a:r>
                <a:rPr lang="ja-JP" altLang="en-US" sz="1000">
                  <a:latin typeface="Calibri" charset="0"/>
                </a:rPr>
                <a:t>’</a:t>
              </a:r>
              <a:r>
                <a:rPr lang="en-US" altLang="ja-JP" sz="1000" baseline="-30000">
                  <a:latin typeface="Calibri" charset="0"/>
                </a:rPr>
                <a:t>i</a:t>
              </a:r>
              <a:endParaRPr lang="en-US" sz="1800">
                <a:cs typeface="Arial" charset="0"/>
              </a:endParaRPr>
            </a:p>
          </p:txBody>
        </p:sp>
        <p:cxnSp>
          <p:nvCxnSpPr>
            <p:cNvPr id="19479" name="AutoShape 4"/>
            <p:cNvCxnSpPr>
              <a:cxnSpLocks noChangeShapeType="1"/>
            </p:cNvCxnSpPr>
            <p:nvPr/>
          </p:nvCxnSpPr>
          <p:spPr bwMode="auto">
            <a:xfrm flipH="1" flipV="1">
              <a:off x="6496" y="8597"/>
              <a:ext cx="709" cy="275"/>
            </a:xfrm>
            <a:prstGeom prst="straightConnector1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80" name="AutoShape 3"/>
            <p:cNvCxnSpPr>
              <a:cxnSpLocks noChangeShapeType="1"/>
            </p:cNvCxnSpPr>
            <p:nvPr/>
          </p:nvCxnSpPr>
          <p:spPr bwMode="auto">
            <a:xfrm flipH="1" flipV="1">
              <a:off x="6431" y="7749"/>
              <a:ext cx="440" cy="180"/>
            </a:xfrm>
            <a:prstGeom prst="straightConnector1">
              <a:avLst/>
            </a:prstGeom>
            <a:noFill/>
            <a:ln w="9525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1" name="Text Box 2"/>
            <p:cNvSpPr txBox="1">
              <a:spLocks noChangeArrowheads="1"/>
            </p:cNvSpPr>
            <p:nvPr/>
          </p:nvSpPr>
          <p:spPr bwMode="auto">
            <a:xfrm>
              <a:off x="5943" y="7463"/>
              <a:ext cx="645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>
                  <a:latin typeface="Calibri" charset="0"/>
                </a:rPr>
                <a:t>V</a:t>
              </a:r>
              <a:r>
                <a:rPr lang="ja-JP" altLang="en-US" sz="1000">
                  <a:latin typeface="Calibri" charset="0"/>
                </a:rPr>
                <a:t>’</a:t>
              </a:r>
              <a:r>
                <a:rPr lang="en-US" altLang="ja-JP" sz="1000" baseline="-30000">
                  <a:latin typeface="Calibri" charset="0"/>
                </a:rPr>
                <a:t>i</a:t>
              </a:r>
              <a:endParaRPr lang="en-US" sz="1800">
                <a:cs typeface="Arial" charset="0"/>
              </a:endParaRPr>
            </a:p>
          </p:txBody>
        </p:sp>
      </p:grpSp>
      <p:sp>
        <p:nvSpPr>
          <p:cNvPr id="19459" name="TextBox 24"/>
          <p:cNvSpPr txBox="1">
            <a:spLocks noChangeArrowheads="1"/>
          </p:cNvSpPr>
          <p:nvPr/>
        </p:nvSpPr>
        <p:spPr bwMode="auto">
          <a:xfrm>
            <a:off x="1905000" y="5486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At time t</a:t>
            </a:r>
            <a:endParaRPr lang="en-US" sz="4000">
              <a:cs typeface="Arial" charset="0"/>
            </a:endParaRPr>
          </a:p>
        </p:txBody>
      </p:sp>
      <p:sp>
        <p:nvSpPr>
          <p:cNvPr id="19460" name="TextBox 25"/>
          <p:cNvSpPr txBox="1">
            <a:spLocks noChangeArrowheads="1"/>
          </p:cNvSpPr>
          <p:nvPr/>
        </p:nvSpPr>
        <p:spPr bwMode="auto">
          <a:xfrm>
            <a:off x="5791200" y="5434013"/>
            <a:ext cx="1905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At time t+</a:t>
            </a:r>
            <a:r>
              <a:rPr lang="en-US">
                <a:latin typeface="Calibri" charset="0"/>
                <a:sym typeface="Symbol" charset="0"/>
              </a:rPr>
              <a:t></a:t>
            </a:r>
            <a:r>
              <a:rPr lang="en-US" sz="1800">
                <a:latin typeface="Calibri" charset="0"/>
              </a:rPr>
              <a:t>t</a:t>
            </a:r>
            <a:endParaRPr lang="en-US">
              <a:latin typeface="Calibri" charset="0"/>
              <a:sym typeface="Symbol" charset="0"/>
            </a:endParaRPr>
          </a:p>
          <a:p>
            <a:pPr eaLnBrk="1" hangingPunct="1"/>
            <a:endParaRPr lang="en-US" sz="1800">
              <a:latin typeface="Tw Cen MT" charset="0"/>
            </a:endParaRPr>
          </a:p>
        </p:txBody>
      </p:sp>
      <p:sp>
        <p:nvSpPr>
          <p:cNvPr id="19461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One Time Step of a Boid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650" y="1557338"/>
            <a:ext cx="7845425" cy="1476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 </a:t>
            </a:r>
            <a:r>
              <a:rPr lang="en-US" dirty="0" err="1"/>
              <a:t>boid</a:t>
            </a:r>
            <a:r>
              <a:rPr lang="en-US" dirty="0"/>
              <a:t> has: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Position P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Velocity V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Acceleration A</a:t>
            </a:r>
          </a:p>
          <a:p>
            <a:pPr>
              <a:defRPr/>
            </a:pPr>
            <a:r>
              <a:rPr lang="en-US" dirty="0"/>
              <a:t>These 3 descriptors change over time depending on the forces acting on it.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458"/>
          <p:cNvGrpSpPr>
            <a:grpSpLocks/>
          </p:cNvGrpSpPr>
          <p:nvPr/>
        </p:nvGrpSpPr>
        <p:grpSpPr bwMode="auto">
          <a:xfrm>
            <a:off x="5334000" y="2130425"/>
            <a:ext cx="3000375" cy="3660775"/>
            <a:chOff x="1357290" y="1428736"/>
            <a:chExt cx="3000396" cy="3660935"/>
          </a:xfrm>
        </p:grpSpPr>
        <p:sp>
          <p:nvSpPr>
            <p:cNvPr id="460" name="Rounded Rectangle 459"/>
            <p:cNvSpPr/>
            <p:nvPr/>
          </p:nvSpPr>
          <p:spPr>
            <a:xfrm>
              <a:off x="3161099" y="2357430"/>
              <a:ext cx="1143008" cy="71438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GB" sz="1200" b="1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Data Model</a:t>
              </a:r>
            </a:p>
          </p:txBody>
        </p:sp>
        <p:sp>
          <p:nvSpPr>
            <p:cNvPr id="461" name="Rounded Rectangle 460"/>
            <p:cNvSpPr/>
            <p:nvPr/>
          </p:nvSpPr>
          <p:spPr>
            <a:xfrm>
              <a:off x="3161099" y="1428736"/>
              <a:ext cx="1143008" cy="71438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Simulation</a:t>
              </a:r>
            </a:p>
          </p:txBody>
        </p:sp>
        <p:sp>
          <p:nvSpPr>
            <p:cNvPr id="462" name="Rounded Rectangle 461"/>
            <p:cNvSpPr/>
            <p:nvPr/>
          </p:nvSpPr>
          <p:spPr>
            <a:xfrm>
              <a:off x="1714480" y="2357430"/>
              <a:ext cx="1143008" cy="71438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GB" sz="1200" b="1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Renderer</a:t>
              </a:r>
            </a:p>
          </p:txBody>
        </p:sp>
        <p:cxnSp>
          <p:nvCxnSpPr>
            <p:cNvPr id="463" name="Straight Connector 462"/>
            <p:cNvCxnSpPr/>
            <p:nvPr/>
          </p:nvCxnSpPr>
          <p:spPr>
            <a:xfrm rot="5400000" flipH="1" flipV="1">
              <a:off x="3625839" y="2249510"/>
              <a:ext cx="214322" cy="1588"/>
            </a:xfrm>
            <a:prstGeom prst="line">
              <a:avLst/>
            </a:prstGeom>
            <a:ln w="38100">
              <a:solidFill>
                <a:srgbClr val="00206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 rot="10800000">
              <a:off x="2857489" y="2714667"/>
              <a:ext cx="303214" cy="1588"/>
            </a:xfrm>
            <a:prstGeom prst="line">
              <a:avLst/>
            </a:prstGeom>
            <a:ln w="38100">
              <a:solidFill>
                <a:srgbClr val="00206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19" name="Group 464"/>
            <p:cNvGrpSpPr>
              <a:grpSpLocks/>
            </p:cNvGrpSpPr>
            <p:nvPr/>
          </p:nvGrpSpPr>
          <p:grpSpPr bwMode="auto">
            <a:xfrm flipH="1">
              <a:off x="1675721" y="3843157"/>
              <a:ext cx="416474" cy="533234"/>
              <a:chOff x="1643042" y="2285992"/>
              <a:chExt cx="571504" cy="785818"/>
            </a:xfrm>
          </p:grpSpPr>
          <p:sp>
            <p:nvSpPr>
              <p:cNvPr id="899" name="Flowchart: Document 898"/>
              <p:cNvSpPr/>
              <p:nvPr/>
            </p:nvSpPr>
            <p:spPr>
              <a:xfrm>
                <a:off x="1642887" y="2286394"/>
                <a:ext cx="570755" cy="786097"/>
              </a:xfrm>
              <a:prstGeom prst="flowChartDocumen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/>
              </a:p>
            </p:txBody>
          </p:sp>
          <p:sp>
            <p:nvSpPr>
              <p:cNvPr id="21956" name="TextBox 2264"/>
              <p:cNvSpPr txBox="1">
                <a:spLocks noChangeArrowheads="1"/>
              </p:cNvSpPr>
              <p:nvPr/>
            </p:nvSpPr>
            <p:spPr bwMode="auto">
              <a:xfrm>
                <a:off x="1643042" y="2285992"/>
                <a:ext cx="55335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GB" sz="800" b="1">
                    <a:solidFill>
                      <a:schemeClr val="bg1"/>
                    </a:solidFill>
                    <a:latin typeface="Tw Cen MT" charset="0"/>
                  </a:rPr>
                  <a:t>1010100</a:t>
                </a:r>
              </a:p>
              <a:p>
                <a:pPr eaLnBrk="1" hangingPunct="1"/>
                <a:r>
                  <a:rPr lang="en-GB" sz="800" b="1">
                    <a:solidFill>
                      <a:schemeClr val="bg1"/>
                    </a:solidFill>
                    <a:latin typeface="Tw Cen MT" charset="0"/>
                  </a:rPr>
                  <a:t>1111001</a:t>
                </a:r>
              </a:p>
              <a:p>
                <a:pPr eaLnBrk="1" hangingPunct="1"/>
                <a:r>
                  <a:rPr lang="en-GB" sz="800" b="1">
                    <a:solidFill>
                      <a:schemeClr val="bg1"/>
                    </a:solidFill>
                    <a:latin typeface="Tw Cen MT" charset="0"/>
                  </a:rPr>
                  <a:t>0010101</a:t>
                </a:r>
              </a:p>
              <a:p>
                <a:pPr eaLnBrk="1" hangingPunct="1"/>
                <a:r>
                  <a:rPr lang="en-GB" sz="800" b="1">
                    <a:solidFill>
                      <a:schemeClr val="bg1"/>
                    </a:solidFill>
                    <a:latin typeface="Tw Cen MT" charset="0"/>
                  </a:rPr>
                  <a:t>0111101</a:t>
                </a:r>
              </a:p>
              <a:p>
                <a:pPr eaLnBrk="1" hangingPunct="1"/>
                <a:r>
                  <a:rPr lang="en-GB" sz="800" b="1">
                    <a:solidFill>
                      <a:schemeClr val="bg1"/>
                    </a:solidFill>
                    <a:latin typeface="Tw Cen MT" charset="0"/>
                  </a:rPr>
                  <a:t>1001......</a:t>
                </a:r>
              </a:p>
            </p:txBody>
          </p:sp>
        </p:grpSp>
        <p:grpSp>
          <p:nvGrpSpPr>
            <p:cNvPr id="21520" name="Group 465"/>
            <p:cNvGrpSpPr>
              <a:grpSpLocks/>
            </p:cNvGrpSpPr>
            <p:nvPr/>
          </p:nvGrpSpPr>
          <p:grpSpPr bwMode="auto">
            <a:xfrm flipH="1">
              <a:off x="1936040" y="4279439"/>
              <a:ext cx="468509" cy="581710"/>
              <a:chOff x="5424538" y="2405084"/>
              <a:chExt cx="1196986" cy="1860567"/>
            </a:xfrm>
          </p:grpSpPr>
          <p:grpSp>
            <p:nvGrpSpPr>
              <p:cNvPr id="21526" name="Group 469"/>
              <p:cNvGrpSpPr>
                <a:grpSpLocks/>
              </p:cNvGrpSpPr>
              <p:nvPr/>
            </p:nvGrpSpPr>
            <p:grpSpPr bwMode="auto">
              <a:xfrm>
                <a:off x="5424538" y="2405084"/>
                <a:ext cx="1196986" cy="1860567"/>
                <a:chOff x="3417" y="1515"/>
                <a:chExt cx="754" cy="1172"/>
              </a:xfrm>
            </p:grpSpPr>
            <p:sp>
              <p:nvSpPr>
                <p:cNvPr id="21755" name="Freeform 698"/>
                <p:cNvSpPr>
                  <a:spLocks/>
                </p:cNvSpPr>
                <p:nvPr/>
              </p:nvSpPr>
              <p:spPr bwMode="auto">
                <a:xfrm>
                  <a:off x="3417" y="1515"/>
                  <a:ext cx="754" cy="1172"/>
                </a:xfrm>
                <a:custGeom>
                  <a:avLst/>
                  <a:gdLst>
                    <a:gd name="T0" fmla="*/ 390 w 754"/>
                    <a:gd name="T1" fmla="*/ 0 h 1172"/>
                    <a:gd name="T2" fmla="*/ 0 w 754"/>
                    <a:gd name="T3" fmla="*/ 228 h 1172"/>
                    <a:gd name="T4" fmla="*/ 0 w 754"/>
                    <a:gd name="T5" fmla="*/ 964 h 1172"/>
                    <a:gd name="T6" fmla="*/ 358 w 754"/>
                    <a:gd name="T7" fmla="*/ 1172 h 1172"/>
                    <a:gd name="T8" fmla="*/ 364 w 754"/>
                    <a:gd name="T9" fmla="*/ 1172 h 1172"/>
                    <a:gd name="T10" fmla="*/ 364 w 754"/>
                    <a:gd name="T11" fmla="*/ 1172 h 1172"/>
                    <a:gd name="T12" fmla="*/ 368 w 754"/>
                    <a:gd name="T13" fmla="*/ 1172 h 1172"/>
                    <a:gd name="T14" fmla="*/ 376 w 754"/>
                    <a:gd name="T15" fmla="*/ 1168 h 1172"/>
                    <a:gd name="T16" fmla="*/ 430 w 754"/>
                    <a:gd name="T17" fmla="*/ 1136 h 1172"/>
                    <a:gd name="T18" fmla="*/ 754 w 754"/>
                    <a:gd name="T19" fmla="*/ 948 h 1172"/>
                    <a:gd name="T20" fmla="*/ 754 w 754"/>
                    <a:gd name="T21" fmla="*/ 212 h 1172"/>
                    <a:gd name="T22" fmla="*/ 390 w 754"/>
                    <a:gd name="T23" fmla="*/ 0 h 117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4"/>
                    <a:gd name="T37" fmla="*/ 0 h 1172"/>
                    <a:gd name="T38" fmla="*/ 754 w 754"/>
                    <a:gd name="T39" fmla="*/ 1172 h 117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4" h="1172">
                      <a:moveTo>
                        <a:pt x="390" y="0"/>
                      </a:moveTo>
                      <a:lnTo>
                        <a:pt x="0" y="228"/>
                      </a:lnTo>
                      <a:lnTo>
                        <a:pt x="0" y="964"/>
                      </a:lnTo>
                      <a:lnTo>
                        <a:pt x="358" y="1172"/>
                      </a:lnTo>
                      <a:lnTo>
                        <a:pt x="364" y="1172"/>
                      </a:lnTo>
                      <a:lnTo>
                        <a:pt x="368" y="1172"/>
                      </a:lnTo>
                      <a:lnTo>
                        <a:pt x="376" y="1168"/>
                      </a:lnTo>
                      <a:lnTo>
                        <a:pt x="430" y="1136"/>
                      </a:lnTo>
                      <a:lnTo>
                        <a:pt x="754" y="948"/>
                      </a:lnTo>
                      <a:lnTo>
                        <a:pt x="754" y="21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6" name="Freeform 699"/>
                <p:cNvSpPr>
                  <a:spLocks/>
                </p:cNvSpPr>
                <p:nvPr/>
              </p:nvSpPr>
              <p:spPr bwMode="auto">
                <a:xfrm>
                  <a:off x="3435" y="2253"/>
                  <a:ext cx="716" cy="416"/>
                </a:xfrm>
                <a:custGeom>
                  <a:avLst/>
                  <a:gdLst>
                    <a:gd name="T0" fmla="*/ 0 w 716"/>
                    <a:gd name="T1" fmla="*/ 216 h 416"/>
                    <a:gd name="T2" fmla="*/ 372 w 716"/>
                    <a:gd name="T3" fmla="*/ 0 h 416"/>
                    <a:gd name="T4" fmla="*/ 716 w 716"/>
                    <a:gd name="T5" fmla="*/ 200 h 416"/>
                    <a:gd name="T6" fmla="*/ 346 w 716"/>
                    <a:gd name="T7" fmla="*/ 416 h 416"/>
                    <a:gd name="T8" fmla="*/ 0 w 716"/>
                    <a:gd name="T9" fmla="*/ 216 h 4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6"/>
                    <a:gd name="T16" fmla="*/ 0 h 416"/>
                    <a:gd name="T17" fmla="*/ 716 w 716"/>
                    <a:gd name="T18" fmla="*/ 416 h 4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6" h="416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716" y="200"/>
                      </a:lnTo>
                      <a:lnTo>
                        <a:pt x="346" y="4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7" name="Freeform 700"/>
                <p:cNvSpPr>
                  <a:spLocks/>
                </p:cNvSpPr>
                <p:nvPr/>
              </p:nvSpPr>
              <p:spPr bwMode="auto">
                <a:xfrm>
                  <a:off x="3435" y="1537"/>
                  <a:ext cx="372" cy="932"/>
                </a:xfrm>
                <a:custGeom>
                  <a:avLst/>
                  <a:gdLst>
                    <a:gd name="T0" fmla="*/ 0 w 372"/>
                    <a:gd name="T1" fmla="*/ 216 h 932"/>
                    <a:gd name="T2" fmla="*/ 372 w 372"/>
                    <a:gd name="T3" fmla="*/ 0 h 932"/>
                    <a:gd name="T4" fmla="*/ 372 w 372"/>
                    <a:gd name="T5" fmla="*/ 716 h 932"/>
                    <a:gd name="T6" fmla="*/ 0 w 372"/>
                    <a:gd name="T7" fmla="*/ 932 h 932"/>
                    <a:gd name="T8" fmla="*/ 0 w 372"/>
                    <a:gd name="T9" fmla="*/ 216 h 9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2"/>
                    <a:gd name="T16" fmla="*/ 0 h 932"/>
                    <a:gd name="T17" fmla="*/ 372 w 372"/>
                    <a:gd name="T18" fmla="*/ 932 h 9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2" h="932">
                      <a:moveTo>
                        <a:pt x="0" y="216"/>
                      </a:moveTo>
                      <a:lnTo>
                        <a:pt x="372" y="0"/>
                      </a:lnTo>
                      <a:lnTo>
                        <a:pt x="372" y="716"/>
                      </a:lnTo>
                      <a:lnTo>
                        <a:pt x="0" y="932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8" name="Freeform 701"/>
                <p:cNvSpPr>
                  <a:spLocks/>
                </p:cNvSpPr>
                <p:nvPr/>
              </p:nvSpPr>
              <p:spPr bwMode="auto">
                <a:xfrm>
                  <a:off x="3797" y="2341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9" name="Freeform 702"/>
                <p:cNvSpPr>
                  <a:spLocks/>
                </p:cNvSpPr>
                <p:nvPr/>
              </p:nvSpPr>
              <p:spPr bwMode="auto">
                <a:xfrm>
                  <a:off x="3501" y="2169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0" name="Freeform 703"/>
                <p:cNvSpPr>
                  <a:spLocks/>
                </p:cNvSpPr>
                <p:nvPr/>
              </p:nvSpPr>
              <p:spPr bwMode="auto">
                <a:xfrm>
                  <a:off x="3501" y="2367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1" name="Freeform 704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2" name="Freeform 705"/>
                <p:cNvSpPr>
                  <a:spLocks/>
                </p:cNvSpPr>
                <p:nvPr/>
              </p:nvSpPr>
              <p:spPr bwMode="auto">
                <a:xfrm>
                  <a:off x="3521" y="2387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3" name="Freeform 706"/>
                <p:cNvSpPr>
                  <a:spLocks/>
                </p:cNvSpPr>
                <p:nvPr/>
              </p:nvSpPr>
              <p:spPr bwMode="auto">
                <a:xfrm>
                  <a:off x="3521" y="240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4" name="Freeform 707"/>
                <p:cNvSpPr>
                  <a:spLocks/>
                </p:cNvSpPr>
                <p:nvPr/>
              </p:nvSpPr>
              <p:spPr bwMode="auto">
                <a:xfrm>
                  <a:off x="3783" y="253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5" name="Rectangle 708"/>
                <p:cNvSpPr>
                  <a:spLocks noChangeArrowheads="1"/>
                </p:cNvSpPr>
                <p:nvPr/>
              </p:nvSpPr>
              <p:spPr bwMode="auto">
                <a:xfrm>
                  <a:off x="3783" y="25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66" name="Freeform 709"/>
                <p:cNvSpPr>
                  <a:spLocks/>
                </p:cNvSpPr>
                <p:nvPr/>
              </p:nvSpPr>
              <p:spPr bwMode="auto">
                <a:xfrm>
                  <a:off x="3783" y="25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7" name="Freeform 710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8" name="Freeform 711"/>
                <p:cNvSpPr>
                  <a:spLocks/>
                </p:cNvSpPr>
                <p:nvPr/>
              </p:nvSpPr>
              <p:spPr bwMode="auto">
                <a:xfrm>
                  <a:off x="3773" y="25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9" name="Freeform 712"/>
                <p:cNvSpPr>
                  <a:spLocks/>
                </p:cNvSpPr>
                <p:nvPr/>
              </p:nvSpPr>
              <p:spPr bwMode="auto">
                <a:xfrm>
                  <a:off x="3773" y="256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0" name="Freeform 713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1" name="Freeform 714"/>
                <p:cNvSpPr>
                  <a:spLocks/>
                </p:cNvSpPr>
                <p:nvPr/>
              </p:nvSpPr>
              <p:spPr bwMode="auto">
                <a:xfrm>
                  <a:off x="3761" y="25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2" name="Freeform 715"/>
                <p:cNvSpPr>
                  <a:spLocks/>
                </p:cNvSpPr>
                <p:nvPr/>
              </p:nvSpPr>
              <p:spPr bwMode="auto">
                <a:xfrm>
                  <a:off x="3761" y="255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3" name="Freeform 716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4" name="Freeform 717"/>
                <p:cNvSpPr>
                  <a:spLocks/>
                </p:cNvSpPr>
                <p:nvPr/>
              </p:nvSpPr>
              <p:spPr bwMode="auto">
                <a:xfrm>
                  <a:off x="3751" y="25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5" name="Freeform 718"/>
                <p:cNvSpPr>
                  <a:spLocks/>
                </p:cNvSpPr>
                <p:nvPr/>
              </p:nvSpPr>
              <p:spPr bwMode="auto">
                <a:xfrm>
                  <a:off x="3751" y="25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6" name="Freeform 719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7" name="Freeform 720"/>
                <p:cNvSpPr>
                  <a:spLocks/>
                </p:cNvSpPr>
                <p:nvPr/>
              </p:nvSpPr>
              <p:spPr bwMode="auto">
                <a:xfrm>
                  <a:off x="3741" y="25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8" name="Freeform 721"/>
                <p:cNvSpPr>
                  <a:spLocks/>
                </p:cNvSpPr>
                <p:nvPr/>
              </p:nvSpPr>
              <p:spPr bwMode="auto">
                <a:xfrm>
                  <a:off x="3741" y="25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79" name="Freeform 722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0" name="Freeform 723"/>
                <p:cNvSpPr>
                  <a:spLocks/>
                </p:cNvSpPr>
                <p:nvPr/>
              </p:nvSpPr>
              <p:spPr bwMode="auto">
                <a:xfrm>
                  <a:off x="3729" y="25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1" name="Freeform 724"/>
                <p:cNvSpPr>
                  <a:spLocks/>
                </p:cNvSpPr>
                <p:nvPr/>
              </p:nvSpPr>
              <p:spPr bwMode="auto">
                <a:xfrm>
                  <a:off x="3729" y="25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2" name="Freeform 725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3" name="Freeform 726"/>
                <p:cNvSpPr>
                  <a:spLocks/>
                </p:cNvSpPr>
                <p:nvPr/>
              </p:nvSpPr>
              <p:spPr bwMode="auto">
                <a:xfrm>
                  <a:off x="3719" y="250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4" name="Freeform 727"/>
                <p:cNvSpPr>
                  <a:spLocks/>
                </p:cNvSpPr>
                <p:nvPr/>
              </p:nvSpPr>
              <p:spPr bwMode="auto">
                <a:xfrm>
                  <a:off x="3719" y="253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5" name="Freeform 728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6" name="Freeform 729"/>
                <p:cNvSpPr>
                  <a:spLocks/>
                </p:cNvSpPr>
                <p:nvPr/>
              </p:nvSpPr>
              <p:spPr bwMode="auto">
                <a:xfrm>
                  <a:off x="3707" y="249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7" name="Freeform 730"/>
                <p:cNvSpPr>
                  <a:spLocks/>
                </p:cNvSpPr>
                <p:nvPr/>
              </p:nvSpPr>
              <p:spPr bwMode="auto">
                <a:xfrm>
                  <a:off x="3707" y="252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8" name="Freeform 731"/>
                <p:cNvSpPr>
                  <a:spLocks/>
                </p:cNvSpPr>
                <p:nvPr/>
              </p:nvSpPr>
              <p:spPr bwMode="auto">
                <a:xfrm>
                  <a:off x="3697" y="248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9" name="Rectangle 732"/>
                <p:cNvSpPr>
                  <a:spLocks noChangeArrowheads="1"/>
                </p:cNvSpPr>
                <p:nvPr/>
              </p:nvSpPr>
              <p:spPr bwMode="auto">
                <a:xfrm>
                  <a:off x="3697" y="248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90" name="Freeform 733"/>
                <p:cNvSpPr>
                  <a:spLocks/>
                </p:cNvSpPr>
                <p:nvPr/>
              </p:nvSpPr>
              <p:spPr bwMode="auto">
                <a:xfrm>
                  <a:off x="3697" y="25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1" name="Freeform 734"/>
                <p:cNvSpPr>
                  <a:spLocks/>
                </p:cNvSpPr>
                <p:nvPr/>
              </p:nvSpPr>
              <p:spPr bwMode="auto">
                <a:xfrm>
                  <a:off x="3687" y="248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2" name="Rectangle 735"/>
                <p:cNvSpPr>
                  <a:spLocks noChangeArrowheads="1"/>
                </p:cNvSpPr>
                <p:nvPr/>
              </p:nvSpPr>
              <p:spPr bwMode="auto">
                <a:xfrm>
                  <a:off x="3687" y="248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93" name="Freeform 736"/>
                <p:cNvSpPr>
                  <a:spLocks/>
                </p:cNvSpPr>
                <p:nvPr/>
              </p:nvSpPr>
              <p:spPr bwMode="auto">
                <a:xfrm>
                  <a:off x="3687" y="25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4" name="Freeform 737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5" name="Freeform 738"/>
                <p:cNvSpPr>
                  <a:spLocks/>
                </p:cNvSpPr>
                <p:nvPr/>
              </p:nvSpPr>
              <p:spPr bwMode="auto">
                <a:xfrm>
                  <a:off x="3675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6" name="Freeform 739"/>
                <p:cNvSpPr>
                  <a:spLocks/>
                </p:cNvSpPr>
                <p:nvPr/>
              </p:nvSpPr>
              <p:spPr bwMode="auto">
                <a:xfrm>
                  <a:off x="3675" y="250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7" name="Freeform 740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8" name="Freeform 741"/>
                <p:cNvSpPr>
                  <a:spLocks/>
                </p:cNvSpPr>
                <p:nvPr/>
              </p:nvSpPr>
              <p:spPr bwMode="auto">
                <a:xfrm>
                  <a:off x="3665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9" name="Freeform 742"/>
                <p:cNvSpPr>
                  <a:spLocks/>
                </p:cNvSpPr>
                <p:nvPr/>
              </p:nvSpPr>
              <p:spPr bwMode="auto">
                <a:xfrm>
                  <a:off x="3665" y="250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0" name="Freeform 743"/>
                <p:cNvSpPr>
                  <a:spLocks/>
                </p:cNvSpPr>
                <p:nvPr/>
              </p:nvSpPr>
              <p:spPr bwMode="auto">
                <a:xfrm>
                  <a:off x="3503" y="237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1" name="Freeform 744"/>
                <p:cNvSpPr>
                  <a:spLocks/>
                </p:cNvSpPr>
                <p:nvPr/>
              </p:nvSpPr>
              <p:spPr bwMode="auto">
                <a:xfrm>
                  <a:off x="3517" y="2383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2" name="Freeform 745"/>
                <p:cNvSpPr>
                  <a:spLocks/>
                </p:cNvSpPr>
                <p:nvPr/>
              </p:nvSpPr>
              <p:spPr bwMode="auto">
                <a:xfrm>
                  <a:off x="3501" y="237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3" name="Freeform 746"/>
                <p:cNvSpPr>
                  <a:spLocks/>
                </p:cNvSpPr>
                <p:nvPr/>
              </p:nvSpPr>
              <p:spPr bwMode="auto">
                <a:xfrm>
                  <a:off x="3501" y="237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4" name="Freeform 747"/>
                <p:cNvSpPr>
                  <a:spLocks/>
                </p:cNvSpPr>
                <p:nvPr/>
              </p:nvSpPr>
              <p:spPr bwMode="auto">
                <a:xfrm>
                  <a:off x="3797" y="2279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5" name="Freeform 748"/>
                <p:cNvSpPr>
                  <a:spLocks/>
                </p:cNvSpPr>
                <p:nvPr/>
              </p:nvSpPr>
              <p:spPr bwMode="auto">
                <a:xfrm>
                  <a:off x="3501" y="2107"/>
                  <a:ext cx="636" cy="368"/>
                </a:xfrm>
                <a:custGeom>
                  <a:avLst/>
                  <a:gdLst>
                    <a:gd name="T0" fmla="*/ 0 w 636"/>
                    <a:gd name="T1" fmla="*/ 198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8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6" name="Freeform 749"/>
                <p:cNvSpPr>
                  <a:spLocks/>
                </p:cNvSpPr>
                <p:nvPr/>
              </p:nvSpPr>
              <p:spPr bwMode="auto">
                <a:xfrm>
                  <a:off x="3501" y="2305"/>
                  <a:ext cx="296" cy="216"/>
                </a:xfrm>
                <a:custGeom>
                  <a:avLst/>
                  <a:gdLst>
                    <a:gd name="T0" fmla="*/ 296 w 296"/>
                    <a:gd name="T1" fmla="*/ 170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0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7" name="Freeform 750"/>
                <p:cNvSpPr>
                  <a:spLocks/>
                </p:cNvSpPr>
                <p:nvPr/>
              </p:nvSpPr>
              <p:spPr bwMode="auto">
                <a:xfrm>
                  <a:off x="3521" y="2325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8" name="Rectangle 751"/>
                <p:cNvSpPr>
                  <a:spLocks noChangeArrowheads="1"/>
                </p:cNvSpPr>
                <p:nvPr/>
              </p:nvSpPr>
              <p:spPr bwMode="auto">
                <a:xfrm>
                  <a:off x="3521" y="2325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09" name="Freeform 752"/>
                <p:cNvSpPr>
                  <a:spLocks/>
                </p:cNvSpPr>
                <p:nvPr/>
              </p:nvSpPr>
              <p:spPr bwMode="auto">
                <a:xfrm>
                  <a:off x="3521" y="233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0" name="Freeform 753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1" name="Freeform 754"/>
                <p:cNvSpPr>
                  <a:spLocks/>
                </p:cNvSpPr>
                <p:nvPr/>
              </p:nvSpPr>
              <p:spPr bwMode="auto">
                <a:xfrm>
                  <a:off x="3783" y="24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2" name="Freeform 755"/>
                <p:cNvSpPr>
                  <a:spLocks/>
                </p:cNvSpPr>
                <p:nvPr/>
              </p:nvSpPr>
              <p:spPr bwMode="auto">
                <a:xfrm>
                  <a:off x="3783" y="25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3" name="Freeform 756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4" name="Freeform 757"/>
                <p:cNvSpPr>
                  <a:spLocks/>
                </p:cNvSpPr>
                <p:nvPr/>
              </p:nvSpPr>
              <p:spPr bwMode="auto">
                <a:xfrm>
                  <a:off x="3773" y="24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5" name="Freeform 758"/>
                <p:cNvSpPr>
                  <a:spLocks/>
                </p:cNvSpPr>
                <p:nvPr/>
              </p:nvSpPr>
              <p:spPr bwMode="auto">
                <a:xfrm>
                  <a:off x="3773" y="24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6" name="Freeform 759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7" name="Freeform 760"/>
                <p:cNvSpPr>
                  <a:spLocks/>
                </p:cNvSpPr>
                <p:nvPr/>
              </p:nvSpPr>
              <p:spPr bwMode="auto">
                <a:xfrm>
                  <a:off x="3761" y="24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8" name="Freeform 761"/>
                <p:cNvSpPr>
                  <a:spLocks/>
                </p:cNvSpPr>
                <p:nvPr/>
              </p:nvSpPr>
              <p:spPr bwMode="auto">
                <a:xfrm>
                  <a:off x="3761" y="24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19" name="Freeform 762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0" name="Freeform 763"/>
                <p:cNvSpPr>
                  <a:spLocks/>
                </p:cNvSpPr>
                <p:nvPr/>
              </p:nvSpPr>
              <p:spPr bwMode="auto">
                <a:xfrm>
                  <a:off x="3751" y="24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1" name="Freeform 764"/>
                <p:cNvSpPr>
                  <a:spLocks/>
                </p:cNvSpPr>
                <p:nvPr/>
              </p:nvSpPr>
              <p:spPr bwMode="auto">
                <a:xfrm>
                  <a:off x="3751" y="24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2" name="Freeform 765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3" name="Freeform 766"/>
                <p:cNvSpPr>
                  <a:spLocks/>
                </p:cNvSpPr>
                <p:nvPr/>
              </p:nvSpPr>
              <p:spPr bwMode="auto">
                <a:xfrm>
                  <a:off x="3741" y="24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4" name="Freeform 767"/>
                <p:cNvSpPr>
                  <a:spLocks/>
                </p:cNvSpPr>
                <p:nvPr/>
              </p:nvSpPr>
              <p:spPr bwMode="auto">
                <a:xfrm>
                  <a:off x="3741" y="248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5" name="Freeform 768"/>
                <p:cNvSpPr>
                  <a:spLocks/>
                </p:cNvSpPr>
                <p:nvPr/>
              </p:nvSpPr>
              <p:spPr bwMode="auto">
                <a:xfrm>
                  <a:off x="3729" y="244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6" name="Rectangle 769"/>
                <p:cNvSpPr>
                  <a:spLocks noChangeArrowheads="1"/>
                </p:cNvSpPr>
                <p:nvPr/>
              </p:nvSpPr>
              <p:spPr bwMode="auto">
                <a:xfrm>
                  <a:off x="3729" y="24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27" name="Freeform 770"/>
                <p:cNvSpPr>
                  <a:spLocks/>
                </p:cNvSpPr>
                <p:nvPr/>
              </p:nvSpPr>
              <p:spPr bwMode="auto">
                <a:xfrm>
                  <a:off x="3729" y="24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8" name="Freeform 771"/>
                <p:cNvSpPr>
                  <a:spLocks/>
                </p:cNvSpPr>
                <p:nvPr/>
              </p:nvSpPr>
              <p:spPr bwMode="auto">
                <a:xfrm>
                  <a:off x="3719" y="2439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29" name="Rectangle 772"/>
                <p:cNvSpPr>
                  <a:spLocks noChangeArrowheads="1"/>
                </p:cNvSpPr>
                <p:nvPr/>
              </p:nvSpPr>
              <p:spPr bwMode="auto">
                <a:xfrm>
                  <a:off x="3719" y="243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30" name="Freeform 773"/>
                <p:cNvSpPr>
                  <a:spLocks/>
                </p:cNvSpPr>
                <p:nvPr/>
              </p:nvSpPr>
              <p:spPr bwMode="auto">
                <a:xfrm>
                  <a:off x="3719" y="246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1" name="Freeform 774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2" name="Freeform 775"/>
                <p:cNvSpPr>
                  <a:spLocks/>
                </p:cNvSpPr>
                <p:nvPr/>
              </p:nvSpPr>
              <p:spPr bwMode="auto">
                <a:xfrm>
                  <a:off x="3707" y="24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3" name="Freeform 776"/>
                <p:cNvSpPr>
                  <a:spLocks/>
                </p:cNvSpPr>
                <p:nvPr/>
              </p:nvSpPr>
              <p:spPr bwMode="auto">
                <a:xfrm>
                  <a:off x="3707" y="246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4" name="Freeform 777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5" name="Freeform 778"/>
                <p:cNvSpPr>
                  <a:spLocks/>
                </p:cNvSpPr>
                <p:nvPr/>
              </p:nvSpPr>
              <p:spPr bwMode="auto">
                <a:xfrm>
                  <a:off x="3697" y="24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6" name="Freeform 779"/>
                <p:cNvSpPr>
                  <a:spLocks/>
                </p:cNvSpPr>
                <p:nvPr/>
              </p:nvSpPr>
              <p:spPr bwMode="auto">
                <a:xfrm>
                  <a:off x="3697" y="245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7" name="Freeform 780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8" name="Freeform 781"/>
                <p:cNvSpPr>
                  <a:spLocks/>
                </p:cNvSpPr>
                <p:nvPr/>
              </p:nvSpPr>
              <p:spPr bwMode="auto">
                <a:xfrm>
                  <a:off x="3687" y="24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9" name="Freeform 782"/>
                <p:cNvSpPr>
                  <a:spLocks/>
                </p:cNvSpPr>
                <p:nvPr/>
              </p:nvSpPr>
              <p:spPr bwMode="auto">
                <a:xfrm>
                  <a:off x="3687" y="24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0" name="Freeform 783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1" name="Freeform 784"/>
                <p:cNvSpPr>
                  <a:spLocks/>
                </p:cNvSpPr>
                <p:nvPr/>
              </p:nvSpPr>
              <p:spPr bwMode="auto">
                <a:xfrm>
                  <a:off x="3675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2" name="Freeform 785"/>
                <p:cNvSpPr>
                  <a:spLocks/>
                </p:cNvSpPr>
                <p:nvPr/>
              </p:nvSpPr>
              <p:spPr bwMode="auto">
                <a:xfrm>
                  <a:off x="3675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3" name="Freeform 786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4" name="Freeform 787"/>
                <p:cNvSpPr>
                  <a:spLocks/>
                </p:cNvSpPr>
                <p:nvPr/>
              </p:nvSpPr>
              <p:spPr bwMode="auto">
                <a:xfrm>
                  <a:off x="3665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5" name="Freeform 788"/>
                <p:cNvSpPr>
                  <a:spLocks/>
                </p:cNvSpPr>
                <p:nvPr/>
              </p:nvSpPr>
              <p:spPr bwMode="auto">
                <a:xfrm>
                  <a:off x="3665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6" name="Freeform 789"/>
                <p:cNvSpPr>
                  <a:spLocks/>
                </p:cNvSpPr>
                <p:nvPr/>
              </p:nvSpPr>
              <p:spPr bwMode="auto">
                <a:xfrm>
                  <a:off x="3503" y="230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7" name="Freeform 790"/>
                <p:cNvSpPr>
                  <a:spLocks/>
                </p:cNvSpPr>
                <p:nvPr/>
              </p:nvSpPr>
              <p:spPr bwMode="auto">
                <a:xfrm>
                  <a:off x="3517" y="2319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8" name="Freeform 791"/>
                <p:cNvSpPr>
                  <a:spLocks/>
                </p:cNvSpPr>
                <p:nvPr/>
              </p:nvSpPr>
              <p:spPr bwMode="auto">
                <a:xfrm>
                  <a:off x="3501" y="2311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49" name="Freeform 792"/>
                <p:cNvSpPr>
                  <a:spLocks/>
                </p:cNvSpPr>
                <p:nvPr/>
              </p:nvSpPr>
              <p:spPr bwMode="auto">
                <a:xfrm>
                  <a:off x="3501" y="2313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0" name="Freeform 793"/>
                <p:cNvSpPr>
                  <a:spLocks/>
                </p:cNvSpPr>
                <p:nvPr/>
              </p:nvSpPr>
              <p:spPr bwMode="auto">
                <a:xfrm>
                  <a:off x="3797" y="2215"/>
                  <a:ext cx="340" cy="244"/>
                </a:xfrm>
                <a:custGeom>
                  <a:avLst/>
                  <a:gdLst>
                    <a:gd name="T0" fmla="*/ 0 w 340"/>
                    <a:gd name="T1" fmla="*/ 198 h 244"/>
                    <a:gd name="T2" fmla="*/ 340 w 340"/>
                    <a:gd name="T3" fmla="*/ 0 h 244"/>
                    <a:gd name="T4" fmla="*/ 340 w 340"/>
                    <a:gd name="T5" fmla="*/ 46 h 244"/>
                    <a:gd name="T6" fmla="*/ 0 w 340"/>
                    <a:gd name="T7" fmla="*/ 244 h 244"/>
                    <a:gd name="T8" fmla="*/ 0 w 340"/>
                    <a:gd name="T9" fmla="*/ 198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4"/>
                    <a:gd name="T17" fmla="*/ 340 w 340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4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4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1" name="Freeform 794"/>
                <p:cNvSpPr>
                  <a:spLocks/>
                </p:cNvSpPr>
                <p:nvPr/>
              </p:nvSpPr>
              <p:spPr bwMode="auto">
                <a:xfrm>
                  <a:off x="3501" y="2045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0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0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2" name="Freeform 795"/>
                <p:cNvSpPr>
                  <a:spLocks/>
                </p:cNvSpPr>
                <p:nvPr/>
              </p:nvSpPr>
              <p:spPr bwMode="auto">
                <a:xfrm>
                  <a:off x="3501" y="2241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3" name="Freeform 796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4" name="Freeform 797"/>
                <p:cNvSpPr>
                  <a:spLocks/>
                </p:cNvSpPr>
                <p:nvPr/>
              </p:nvSpPr>
              <p:spPr bwMode="auto">
                <a:xfrm>
                  <a:off x="3521" y="2261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5" name="Freeform 798"/>
                <p:cNvSpPr>
                  <a:spLocks/>
                </p:cNvSpPr>
                <p:nvPr/>
              </p:nvSpPr>
              <p:spPr bwMode="auto">
                <a:xfrm>
                  <a:off x="3521" y="227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6" name="Freeform 799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7" name="Freeform 800"/>
                <p:cNvSpPr>
                  <a:spLocks/>
                </p:cNvSpPr>
                <p:nvPr/>
              </p:nvSpPr>
              <p:spPr bwMode="auto">
                <a:xfrm>
                  <a:off x="3783" y="24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8" name="Freeform 801"/>
                <p:cNvSpPr>
                  <a:spLocks/>
                </p:cNvSpPr>
                <p:nvPr/>
              </p:nvSpPr>
              <p:spPr bwMode="auto">
                <a:xfrm>
                  <a:off x="3783" y="244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59" name="Freeform 802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0" name="Freeform 803"/>
                <p:cNvSpPr>
                  <a:spLocks/>
                </p:cNvSpPr>
                <p:nvPr/>
              </p:nvSpPr>
              <p:spPr bwMode="auto">
                <a:xfrm>
                  <a:off x="3773" y="24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1" name="Freeform 804"/>
                <p:cNvSpPr>
                  <a:spLocks/>
                </p:cNvSpPr>
                <p:nvPr/>
              </p:nvSpPr>
              <p:spPr bwMode="auto">
                <a:xfrm>
                  <a:off x="3773" y="243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2" name="Freeform 805"/>
                <p:cNvSpPr>
                  <a:spLocks/>
                </p:cNvSpPr>
                <p:nvPr/>
              </p:nvSpPr>
              <p:spPr bwMode="auto">
                <a:xfrm>
                  <a:off x="3761" y="240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3" name="Rectangle 806"/>
                <p:cNvSpPr>
                  <a:spLocks noChangeArrowheads="1"/>
                </p:cNvSpPr>
                <p:nvPr/>
              </p:nvSpPr>
              <p:spPr bwMode="auto">
                <a:xfrm>
                  <a:off x="3761" y="24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64" name="Freeform 807"/>
                <p:cNvSpPr>
                  <a:spLocks/>
                </p:cNvSpPr>
                <p:nvPr/>
              </p:nvSpPr>
              <p:spPr bwMode="auto">
                <a:xfrm>
                  <a:off x="3761" y="24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5" name="Freeform 808"/>
                <p:cNvSpPr>
                  <a:spLocks/>
                </p:cNvSpPr>
                <p:nvPr/>
              </p:nvSpPr>
              <p:spPr bwMode="auto">
                <a:xfrm>
                  <a:off x="3751" y="23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6" name="Rectangle 809"/>
                <p:cNvSpPr>
                  <a:spLocks noChangeArrowheads="1"/>
                </p:cNvSpPr>
                <p:nvPr/>
              </p:nvSpPr>
              <p:spPr bwMode="auto">
                <a:xfrm>
                  <a:off x="3751" y="23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67" name="Freeform 810"/>
                <p:cNvSpPr>
                  <a:spLocks/>
                </p:cNvSpPr>
                <p:nvPr/>
              </p:nvSpPr>
              <p:spPr bwMode="auto">
                <a:xfrm>
                  <a:off x="3751" y="24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8" name="Freeform 811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9" name="Freeform 812"/>
                <p:cNvSpPr>
                  <a:spLocks/>
                </p:cNvSpPr>
                <p:nvPr/>
              </p:nvSpPr>
              <p:spPr bwMode="auto">
                <a:xfrm>
                  <a:off x="3741" y="23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0" name="Freeform 813"/>
                <p:cNvSpPr>
                  <a:spLocks/>
                </p:cNvSpPr>
                <p:nvPr/>
              </p:nvSpPr>
              <p:spPr bwMode="auto">
                <a:xfrm>
                  <a:off x="3741" y="241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1" name="Freeform 814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2" name="Freeform 815"/>
                <p:cNvSpPr>
                  <a:spLocks/>
                </p:cNvSpPr>
                <p:nvPr/>
              </p:nvSpPr>
              <p:spPr bwMode="auto">
                <a:xfrm>
                  <a:off x="3729" y="23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3" name="Freeform 816"/>
                <p:cNvSpPr>
                  <a:spLocks/>
                </p:cNvSpPr>
                <p:nvPr/>
              </p:nvSpPr>
              <p:spPr bwMode="auto">
                <a:xfrm>
                  <a:off x="3729" y="241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4" name="Freeform 817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5" name="Freeform 818"/>
                <p:cNvSpPr>
                  <a:spLocks/>
                </p:cNvSpPr>
                <p:nvPr/>
              </p:nvSpPr>
              <p:spPr bwMode="auto">
                <a:xfrm>
                  <a:off x="3719" y="23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6" name="Freeform 819"/>
                <p:cNvSpPr>
                  <a:spLocks/>
                </p:cNvSpPr>
                <p:nvPr/>
              </p:nvSpPr>
              <p:spPr bwMode="auto">
                <a:xfrm>
                  <a:off x="3719" y="24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7" name="Freeform 820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8" name="Freeform 821"/>
                <p:cNvSpPr>
                  <a:spLocks/>
                </p:cNvSpPr>
                <p:nvPr/>
              </p:nvSpPr>
              <p:spPr bwMode="auto">
                <a:xfrm>
                  <a:off x="3707" y="23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79" name="Freeform 822"/>
                <p:cNvSpPr>
                  <a:spLocks/>
                </p:cNvSpPr>
                <p:nvPr/>
              </p:nvSpPr>
              <p:spPr bwMode="auto">
                <a:xfrm>
                  <a:off x="3707" y="239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0" name="Freeform 823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1" name="Freeform 824"/>
                <p:cNvSpPr>
                  <a:spLocks/>
                </p:cNvSpPr>
                <p:nvPr/>
              </p:nvSpPr>
              <p:spPr bwMode="auto">
                <a:xfrm>
                  <a:off x="3697" y="23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2" name="Freeform 825"/>
                <p:cNvSpPr>
                  <a:spLocks/>
                </p:cNvSpPr>
                <p:nvPr/>
              </p:nvSpPr>
              <p:spPr bwMode="auto">
                <a:xfrm>
                  <a:off x="3697" y="23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3" name="Freeform 826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4" name="Freeform 827"/>
                <p:cNvSpPr>
                  <a:spLocks/>
                </p:cNvSpPr>
                <p:nvPr/>
              </p:nvSpPr>
              <p:spPr bwMode="auto">
                <a:xfrm>
                  <a:off x="3687" y="235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5" name="Freeform 828"/>
                <p:cNvSpPr>
                  <a:spLocks/>
                </p:cNvSpPr>
                <p:nvPr/>
              </p:nvSpPr>
              <p:spPr bwMode="auto">
                <a:xfrm>
                  <a:off x="3687" y="238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6" name="Freeform 829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7" name="Freeform 830"/>
                <p:cNvSpPr>
                  <a:spLocks/>
                </p:cNvSpPr>
                <p:nvPr/>
              </p:nvSpPr>
              <p:spPr bwMode="auto">
                <a:xfrm>
                  <a:off x="3675" y="235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8" name="Freeform 831"/>
                <p:cNvSpPr>
                  <a:spLocks/>
                </p:cNvSpPr>
                <p:nvPr/>
              </p:nvSpPr>
              <p:spPr bwMode="auto">
                <a:xfrm>
                  <a:off x="3675" y="238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89" name="Freeform 832"/>
                <p:cNvSpPr>
                  <a:spLocks/>
                </p:cNvSpPr>
                <p:nvPr/>
              </p:nvSpPr>
              <p:spPr bwMode="auto">
                <a:xfrm>
                  <a:off x="3665" y="234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0" name="Rectangle 833"/>
                <p:cNvSpPr>
                  <a:spLocks noChangeArrowheads="1"/>
                </p:cNvSpPr>
                <p:nvPr/>
              </p:nvSpPr>
              <p:spPr bwMode="auto">
                <a:xfrm>
                  <a:off x="3665" y="234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891" name="Freeform 834"/>
                <p:cNvSpPr>
                  <a:spLocks/>
                </p:cNvSpPr>
                <p:nvPr/>
              </p:nvSpPr>
              <p:spPr bwMode="auto">
                <a:xfrm>
                  <a:off x="3665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2" name="Freeform 835"/>
                <p:cNvSpPr>
                  <a:spLocks/>
                </p:cNvSpPr>
                <p:nvPr/>
              </p:nvSpPr>
              <p:spPr bwMode="auto">
                <a:xfrm>
                  <a:off x="3503" y="2247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3" name="Freeform 836"/>
                <p:cNvSpPr>
                  <a:spLocks/>
                </p:cNvSpPr>
                <p:nvPr/>
              </p:nvSpPr>
              <p:spPr bwMode="auto">
                <a:xfrm>
                  <a:off x="3517" y="2257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4" name="Freeform 837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8" cy="10"/>
                </a:xfrm>
                <a:custGeom>
                  <a:avLst/>
                  <a:gdLst>
                    <a:gd name="T0" fmla="*/ 0 w 18"/>
                    <a:gd name="T1" fmla="*/ 0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5" name="Freeform 838"/>
                <p:cNvSpPr>
                  <a:spLocks/>
                </p:cNvSpPr>
                <p:nvPr/>
              </p:nvSpPr>
              <p:spPr bwMode="auto">
                <a:xfrm>
                  <a:off x="3501" y="2249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6" name="Freeform 839"/>
                <p:cNvSpPr>
                  <a:spLocks/>
                </p:cNvSpPr>
                <p:nvPr/>
              </p:nvSpPr>
              <p:spPr bwMode="auto">
                <a:xfrm>
                  <a:off x="3797" y="2153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7" name="Freeform 840"/>
                <p:cNvSpPr>
                  <a:spLocks/>
                </p:cNvSpPr>
                <p:nvPr/>
              </p:nvSpPr>
              <p:spPr bwMode="auto">
                <a:xfrm>
                  <a:off x="3501" y="1981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8" name="Freeform 841"/>
                <p:cNvSpPr>
                  <a:spLocks/>
                </p:cNvSpPr>
                <p:nvPr/>
              </p:nvSpPr>
              <p:spPr bwMode="auto">
                <a:xfrm>
                  <a:off x="3501" y="2179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99" name="Freeform 842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0" name="Freeform 843"/>
                <p:cNvSpPr>
                  <a:spLocks/>
                </p:cNvSpPr>
                <p:nvPr/>
              </p:nvSpPr>
              <p:spPr bwMode="auto">
                <a:xfrm>
                  <a:off x="3521" y="219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4 h 14"/>
                    <a:gd name="T4" fmla="*/ 2 w 2"/>
                    <a:gd name="T5" fmla="*/ 2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1" name="Freeform 844"/>
                <p:cNvSpPr>
                  <a:spLocks/>
                </p:cNvSpPr>
                <p:nvPr/>
              </p:nvSpPr>
              <p:spPr bwMode="auto">
                <a:xfrm>
                  <a:off x="3521" y="2213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2" name="Freeform 845"/>
                <p:cNvSpPr>
                  <a:spLocks/>
                </p:cNvSpPr>
                <p:nvPr/>
              </p:nvSpPr>
              <p:spPr bwMode="auto">
                <a:xfrm>
                  <a:off x="3783" y="2351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3" name="Rectangle 846"/>
                <p:cNvSpPr>
                  <a:spLocks noChangeArrowheads="1"/>
                </p:cNvSpPr>
                <p:nvPr/>
              </p:nvSpPr>
              <p:spPr bwMode="auto">
                <a:xfrm>
                  <a:off x="3783" y="23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904" name="Freeform 847"/>
                <p:cNvSpPr>
                  <a:spLocks/>
                </p:cNvSpPr>
                <p:nvPr/>
              </p:nvSpPr>
              <p:spPr bwMode="auto">
                <a:xfrm>
                  <a:off x="3783" y="238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5" name="Freeform 848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6" name="Freeform 849"/>
                <p:cNvSpPr>
                  <a:spLocks/>
                </p:cNvSpPr>
                <p:nvPr/>
              </p:nvSpPr>
              <p:spPr bwMode="auto">
                <a:xfrm>
                  <a:off x="3773" y="23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7" name="Freeform 850"/>
                <p:cNvSpPr>
                  <a:spLocks/>
                </p:cNvSpPr>
                <p:nvPr/>
              </p:nvSpPr>
              <p:spPr bwMode="auto">
                <a:xfrm>
                  <a:off x="3773" y="237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8" name="Freeform 851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9" name="Freeform 852"/>
                <p:cNvSpPr>
                  <a:spLocks/>
                </p:cNvSpPr>
                <p:nvPr/>
              </p:nvSpPr>
              <p:spPr bwMode="auto">
                <a:xfrm>
                  <a:off x="3761" y="23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0" name="Freeform 853"/>
                <p:cNvSpPr>
                  <a:spLocks/>
                </p:cNvSpPr>
                <p:nvPr/>
              </p:nvSpPr>
              <p:spPr bwMode="auto">
                <a:xfrm>
                  <a:off x="3761" y="236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1" name="Freeform 854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2" name="Freeform 855"/>
                <p:cNvSpPr>
                  <a:spLocks/>
                </p:cNvSpPr>
                <p:nvPr/>
              </p:nvSpPr>
              <p:spPr bwMode="auto">
                <a:xfrm>
                  <a:off x="3751" y="23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3" name="Freeform 856"/>
                <p:cNvSpPr>
                  <a:spLocks/>
                </p:cNvSpPr>
                <p:nvPr/>
              </p:nvSpPr>
              <p:spPr bwMode="auto">
                <a:xfrm>
                  <a:off x="3751" y="23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4" name="Freeform 857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5" name="Freeform 858"/>
                <p:cNvSpPr>
                  <a:spLocks/>
                </p:cNvSpPr>
                <p:nvPr/>
              </p:nvSpPr>
              <p:spPr bwMode="auto">
                <a:xfrm>
                  <a:off x="3741" y="23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6" name="Freeform 859"/>
                <p:cNvSpPr>
                  <a:spLocks/>
                </p:cNvSpPr>
                <p:nvPr/>
              </p:nvSpPr>
              <p:spPr bwMode="auto">
                <a:xfrm>
                  <a:off x="3741" y="23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7" name="Freeform 860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8" name="Freeform 861"/>
                <p:cNvSpPr>
                  <a:spLocks/>
                </p:cNvSpPr>
                <p:nvPr/>
              </p:nvSpPr>
              <p:spPr bwMode="auto">
                <a:xfrm>
                  <a:off x="3729" y="23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9" name="Freeform 862"/>
                <p:cNvSpPr>
                  <a:spLocks/>
                </p:cNvSpPr>
                <p:nvPr/>
              </p:nvSpPr>
              <p:spPr bwMode="auto">
                <a:xfrm>
                  <a:off x="3729" y="23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0" name="Freeform 863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1" name="Freeform 864"/>
                <p:cNvSpPr>
                  <a:spLocks/>
                </p:cNvSpPr>
                <p:nvPr/>
              </p:nvSpPr>
              <p:spPr bwMode="auto">
                <a:xfrm>
                  <a:off x="3719" y="231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2" name="Freeform 865"/>
                <p:cNvSpPr>
                  <a:spLocks/>
                </p:cNvSpPr>
                <p:nvPr/>
              </p:nvSpPr>
              <p:spPr bwMode="auto">
                <a:xfrm>
                  <a:off x="3719" y="234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3" name="Freeform 866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4" name="Freeform 867"/>
                <p:cNvSpPr>
                  <a:spLocks/>
                </p:cNvSpPr>
                <p:nvPr/>
              </p:nvSpPr>
              <p:spPr bwMode="auto">
                <a:xfrm>
                  <a:off x="3707" y="230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5" name="Freeform 868"/>
                <p:cNvSpPr>
                  <a:spLocks/>
                </p:cNvSpPr>
                <p:nvPr/>
              </p:nvSpPr>
              <p:spPr bwMode="auto">
                <a:xfrm>
                  <a:off x="3707" y="233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6" name="Freeform 869"/>
                <p:cNvSpPr>
                  <a:spLocks/>
                </p:cNvSpPr>
                <p:nvPr/>
              </p:nvSpPr>
              <p:spPr bwMode="auto">
                <a:xfrm>
                  <a:off x="3697" y="230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7" name="Rectangle 870"/>
                <p:cNvSpPr>
                  <a:spLocks noChangeArrowheads="1"/>
                </p:cNvSpPr>
                <p:nvPr/>
              </p:nvSpPr>
              <p:spPr bwMode="auto">
                <a:xfrm>
                  <a:off x="3697" y="230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928" name="Freeform 871"/>
                <p:cNvSpPr>
                  <a:spLocks/>
                </p:cNvSpPr>
                <p:nvPr/>
              </p:nvSpPr>
              <p:spPr bwMode="auto">
                <a:xfrm>
                  <a:off x="3697" y="23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9" name="Freeform 872"/>
                <p:cNvSpPr>
                  <a:spLocks/>
                </p:cNvSpPr>
                <p:nvPr/>
              </p:nvSpPr>
              <p:spPr bwMode="auto">
                <a:xfrm>
                  <a:off x="3687" y="2295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0" name="Rectangle 873"/>
                <p:cNvSpPr>
                  <a:spLocks noChangeArrowheads="1"/>
                </p:cNvSpPr>
                <p:nvPr/>
              </p:nvSpPr>
              <p:spPr bwMode="auto">
                <a:xfrm>
                  <a:off x="3687" y="229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931" name="Freeform 874"/>
                <p:cNvSpPr>
                  <a:spLocks/>
                </p:cNvSpPr>
                <p:nvPr/>
              </p:nvSpPr>
              <p:spPr bwMode="auto">
                <a:xfrm>
                  <a:off x="3687" y="2325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2" name="Freeform 875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3" name="Freeform 876"/>
                <p:cNvSpPr>
                  <a:spLocks/>
                </p:cNvSpPr>
                <p:nvPr/>
              </p:nvSpPr>
              <p:spPr bwMode="auto">
                <a:xfrm>
                  <a:off x="3675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4" name="Freeform 877"/>
                <p:cNvSpPr>
                  <a:spLocks/>
                </p:cNvSpPr>
                <p:nvPr/>
              </p:nvSpPr>
              <p:spPr bwMode="auto">
                <a:xfrm>
                  <a:off x="3675" y="231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5" name="Freeform 878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6" name="Freeform 879"/>
                <p:cNvSpPr>
                  <a:spLocks/>
                </p:cNvSpPr>
                <p:nvPr/>
              </p:nvSpPr>
              <p:spPr bwMode="auto">
                <a:xfrm>
                  <a:off x="3665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7" name="Freeform 880"/>
                <p:cNvSpPr>
                  <a:spLocks/>
                </p:cNvSpPr>
                <p:nvPr/>
              </p:nvSpPr>
              <p:spPr bwMode="auto">
                <a:xfrm>
                  <a:off x="3665" y="231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8" name="Freeform 881"/>
                <p:cNvSpPr>
                  <a:spLocks/>
                </p:cNvSpPr>
                <p:nvPr/>
              </p:nvSpPr>
              <p:spPr bwMode="auto">
                <a:xfrm>
                  <a:off x="3503" y="218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9" name="Freeform 882"/>
                <p:cNvSpPr>
                  <a:spLocks/>
                </p:cNvSpPr>
                <p:nvPr/>
              </p:nvSpPr>
              <p:spPr bwMode="auto">
                <a:xfrm>
                  <a:off x="3517" y="2195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0" name="Freeform 883"/>
                <p:cNvSpPr>
                  <a:spLocks/>
                </p:cNvSpPr>
                <p:nvPr/>
              </p:nvSpPr>
              <p:spPr bwMode="auto">
                <a:xfrm>
                  <a:off x="3501" y="218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1" name="Freeform 884"/>
                <p:cNvSpPr>
                  <a:spLocks/>
                </p:cNvSpPr>
                <p:nvPr/>
              </p:nvSpPr>
              <p:spPr bwMode="auto">
                <a:xfrm>
                  <a:off x="3501" y="218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2" name="Freeform 885"/>
                <p:cNvSpPr>
                  <a:spLocks/>
                </p:cNvSpPr>
                <p:nvPr/>
              </p:nvSpPr>
              <p:spPr bwMode="auto">
                <a:xfrm>
                  <a:off x="3797" y="2091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3" name="Freeform 886"/>
                <p:cNvSpPr>
                  <a:spLocks/>
                </p:cNvSpPr>
                <p:nvPr/>
              </p:nvSpPr>
              <p:spPr bwMode="auto">
                <a:xfrm>
                  <a:off x="3501" y="1919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4" name="Freeform 887"/>
                <p:cNvSpPr>
                  <a:spLocks/>
                </p:cNvSpPr>
                <p:nvPr/>
              </p:nvSpPr>
              <p:spPr bwMode="auto">
                <a:xfrm>
                  <a:off x="3501" y="2115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5" name="Freeform 888"/>
                <p:cNvSpPr>
                  <a:spLocks/>
                </p:cNvSpPr>
                <p:nvPr/>
              </p:nvSpPr>
              <p:spPr bwMode="auto">
                <a:xfrm>
                  <a:off x="3521" y="2137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6" name="Rectangle 889"/>
                <p:cNvSpPr>
                  <a:spLocks noChangeArrowheads="1"/>
                </p:cNvSpPr>
                <p:nvPr/>
              </p:nvSpPr>
              <p:spPr bwMode="auto">
                <a:xfrm>
                  <a:off x="3521" y="2137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947" name="Freeform 890"/>
                <p:cNvSpPr>
                  <a:spLocks/>
                </p:cNvSpPr>
                <p:nvPr/>
              </p:nvSpPr>
              <p:spPr bwMode="auto">
                <a:xfrm>
                  <a:off x="3521" y="2151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8" name="Freeform 891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49" name="Freeform 892"/>
                <p:cNvSpPr>
                  <a:spLocks/>
                </p:cNvSpPr>
                <p:nvPr/>
              </p:nvSpPr>
              <p:spPr bwMode="auto">
                <a:xfrm>
                  <a:off x="3783" y="22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50" name="Freeform 893"/>
                <p:cNvSpPr>
                  <a:spLocks/>
                </p:cNvSpPr>
                <p:nvPr/>
              </p:nvSpPr>
              <p:spPr bwMode="auto">
                <a:xfrm>
                  <a:off x="3783" y="23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51" name="Freeform 894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52" name="Freeform 895"/>
                <p:cNvSpPr>
                  <a:spLocks/>
                </p:cNvSpPr>
                <p:nvPr/>
              </p:nvSpPr>
              <p:spPr bwMode="auto">
                <a:xfrm>
                  <a:off x="3773" y="22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53" name="Freeform 896"/>
                <p:cNvSpPr>
                  <a:spLocks/>
                </p:cNvSpPr>
                <p:nvPr/>
              </p:nvSpPr>
              <p:spPr bwMode="auto">
                <a:xfrm>
                  <a:off x="3773" y="23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54" name="Freeform 897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7" name="Group 470"/>
              <p:cNvGrpSpPr>
                <a:grpSpLocks/>
              </p:cNvGrpSpPr>
              <p:nvPr/>
            </p:nvGrpSpPr>
            <p:grpSpPr bwMode="auto">
              <a:xfrm>
                <a:off x="5557839" y="2646363"/>
                <a:ext cx="1009650" cy="1022350"/>
                <a:chOff x="3501" y="1667"/>
                <a:chExt cx="636" cy="644"/>
              </a:xfrm>
            </p:grpSpPr>
            <p:sp>
              <p:nvSpPr>
                <p:cNvPr id="21555" name="Freeform 498"/>
                <p:cNvSpPr>
                  <a:spLocks/>
                </p:cNvSpPr>
                <p:nvPr/>
              </p:nvSpPr>
              <p:spPr bwMode="auto">
                <a:xfrm>
                  <a:off x="3761" y="22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Freeform 499"/>
                <p:cNvSpPr>
                  <a:spLocks/>
                </p:cNvSpPr>
                <p:nvPr/>
              </p:nvSpPr>
              <p:spPr bwMode="auto">
                <a:xfrm>
                  <a:off x="3761" y="230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Freeform 500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Freeform 501"/>
                <p:cNvSpPr>
                  <a:spLocks/>
                </p:cNvSpPr>
                <p:nvPr/>
              </p:nvSpPr>
              <p:spPr bwMode="auto">
                <a:xfrm>
                  <a:off x="3751" y="22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Freeform 502"/>
                <p:cNvSpPr>
                  <a:spLocks/>
                </p:cNvSpPr>
                <p:nvPr/>
              </p:nvSpPr>
              <p:spPr bwMode="auto">
                <a:xfrm>
                  <a:off x="3751" y="22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Freeform 503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1" name="Freeform 504"/>
                <p:cNvSpPr>
                  <a:spLocks/>
                </p:cNvSpPr>
                <p:nvPr/>
              </p:nvSpPr>
              <p:spPr bwMode="auto">
                <a:xfrm>
                  <a:off x="3741" y="226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2" name="Freeform 505"/>
                <p:cNvSpPr>
                  <a:spLocks/>
                </p:cNvSpPr>
                <p:nvPr/>
              </p:nvSpPr>
              <p:spPr bwMode="auto">
                <a:xfrm>
                  <a:off x="3741" y="229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Freeform 506"/>
                <p:cNvSpPr>
                  <a:spLocks/>
                </p:cNvSpPr>
                <p:nvPr/>
              </p:nvSpPr>
              <p:spPr bwMode="auto">
                <a:xfrm>
                  <a:off x="3729" y="2257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Rectangle 507"/>
                <p:cNvSpPr>
                  <a:spLocks noChangeArrowheads="1"/>
                </p:cNvSpPr>
                <p:nvPr/>
              </p:nvSpPr>
              <p:spPr bwMode="auto">
                <a:xfrm>
                  <a:off x="3729" y="22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565" name="Freeform 508"/>
                <p:cNvSpPr>
                  <a:spLocks/>
                </p:cNvSpPr>
                <p:nvPr/>
              </p:nvSpPr>
              <p:spPr bwMode="auto">
                <a:xfrm>
                  <a:off x="3729" y="22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Freeform 509"/>
                <p:cNvSpPr>
                  <a:spLocks/>
                </p:cNvSpPr>
                <p:nvPr/>
              </p:nvSpPr>
              <p:spPr bwMode="auto">
                <a:xfrm>
                  <a:off x="3719" y="225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Rectangle 510"/>
                <p:cNvSpPr>
                  <a:spLocks noChangeArrowheads="1"/>
                </p:cNvSpPr>
                <p:nvPr/>
              </p:nvSpPr>
              <p:spPr bwMode="auto">
                <a:xfrm>
                  <a:off x="3719" y="225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568" name="Freeform 511"/>
                <p:cNvSpPr>
                  <a:spLocks/>
                </p:cNvSpPr>
                <p:nvPr/>
              </p:nvSpPr>
              <p:spPr bwMode="auto">
                <a:xfrm>
                  <a:off x="3719" y="228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Freeform 512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Freeform 513"/>
                <p:cNvSpPr>
                  <a:spLocks/>
                </p:cNvSpPr>
                <p:nvPr/>
              </p:nvSpPr>
              <p:spPr bwMode="auto">
                <a:xfrm>
                  <a:off x="3707" y="22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Freeform 514"/>
                <p:cNvSpPr>
                  <a:spLocks/>
                </p:cNvSpPr>
                <p:nvPr/>
              </p:nvSpPr>
              <p:spPr bwMode="auto">
                <a:xfrm>
                  <a:off x="3707" y="227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2" name="Freeform 515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3" name="Freeform 516"/>
                <p:cNvSpPr>
                  <a:spLocks/>
                </p:cNvSpPr>
                <p:nvPr/>
              </p:nvSpPr>
              <p:spPr bwMode="auto">
                <a:xfrm>
                  <a:off x="3697" y="22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4" name="Freeform 517"/>
                <p:cNvSpPr>
                  <a:spLocks/>
                </p:cNvSpPr>
                <p:nvPr/>
              </p:nvSpPr>
              <p:spPr bwMode="auto">
                <a:xfrm>
                  <a:off x="3697" y="22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5" name="Freeform 518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Freeform 519"/>
                <p:cNvSpPr>
                  <a:spLocks/>
                </p:cNvSpPr>
                <p:nvPr/>
              </p:nvSpPr>
              <p:spPr bwMode="auto">
                <a:xfrm>
                  <a:off x="3687" y="22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Freeform 520"/>
                <p:cNvSpPr>
                  <a:spLocks/>
                </p:cNvSpPr>
                <p:nvPr/>
              </p:nvSpPr>
              <p:spPr bwMode="auto">
                <a:xfrm>
                  <a:off x="3687" y="22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Freeform 521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Freeform 522"/>
                <p:cNvSpPr>
                  <a:spLocks/>
                </p:cNvSpPr>
                <p:nvPr/>
              </p:nvSpPr>
              <p:spPr bwMode="auto">
                <a:xfrm>
                  <a:off x="3675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Freeform 523"/>
                <p:cNvSpPr>
                  <a:spLocks/>
                </p:cNvSpPr>
                <p:nvPr/>
              </p:nvSpPr>
              <p:spPr bwMode="auto">
                <a:xfrm>
                  <a:off x="3675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Freeform 524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Freeform 525"/>
                <p:cNvSpPr>
                  <a:spLocks/>
                </p:cNvSpPr>
                <p:nvPr/>
              </p:nvSpPr>
              <p:spPr bwMode="auto">
                <a:xfrm>
                  <a:off x="3665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Freeform 526"/>
                <p:cNvSpPr>
                  <a:spLocks/>
                </p:cNvSpPr>
                <p:nvPr/>
              </p:nvSpPr>
              <p:spPr bwMode="auto">
                <a:xfrm>
                  <a:off x="3665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Freeform 527"/>
                <p:cNvSpPr>
                  <a:spLocks/>
                </p:cNvSpPr>
                <p:nvPr/>
              </p:nvSpPr>
              <p:spPr bwMode="auto">
                <a:xfrm>
                  <a:off x="3503" y="2121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5" name="Freeform 528"/>
                <p:cNvSpPr>
                  <a:spLocks/>
                </p:cNvSpPr>
                <p:nvPr/>
              </p:nvSpPr>
              <p:spPr bwMode="auto">
                <a:xfrm>
                  <a:off x="3517" y="2131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6" name="Freeform 529"/>
                <p:cNvSpPr>
                  <a:spLocks/>
                </p:cNvSpPr>
                <p:nvPr/>
              </p:nvSpPr>
              <p:spPr bwMode="auto">
                <a:xfrm>
                  <a:off x="3501" y="2123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Freeform 530"/>
                <p:cNvSpPr>
                  <a:spLocks/>
                </p:cNvSpPr>
                <p:nvPr/>
              </p:nvSpPr>
              <p:spPr bwMode="auto">
                <a:xfrm>
                  <a:off x="3501" y="2125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Freeform 531"/>
                <p:cNvSpPr>
                  <a:spLocks/>
                </p:cNvSpPr>
                <p:nvPr/>
              </p:nvSpPr>
              <p:spPr bwMode="auto">
                <a:xfrm>
                  <a:off x="3797" y="2027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Freeform 532"/>
                <p:cNvSpPr>
                  <a:spLocks/>
                </p:cNvSpPr>
                <p:nvPr/>
              </p:nvSpPr>
              <p:spPr bwMode="auto">
                <a:xfrm>
                  <a:off x="3501" y="1855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Freeform 533"/>
                <p:cNvSpPr>
                  <a:spLocks/>
                </p:cNvSpPr>
                <p:nvPr/>
              </p:nvSpPr>
              <p:spPr bwMode="auto">
                <a:xfrm>
                  <a:off x="3501" y="2053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Freeform 534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Freeform 535"/>
                <p:cNvSpPr>
                  <a:spLocks/>
                </p:cNvSpPr>
                <p:nvPr/>
              </p:nvSpPr>
              <p:spPr bwMode="auto">
                <a:xfrm>
                  <a:off x="3521" y="2073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3" name="Freeform 536"/>
                <p:cNvSpPr>
                  <a:spLocks/>
                </p:cNvSpPr>
                <p:nvPr/>
              </p:nvSpPr>
              <p:spPr bwMode="auto">
                <a:xfrm>
                  <a:off x="3521" y="2087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4" name="Freeform 537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Freeform 538"/>
                <p:cNvSpPr>
                  <a:spLocks/>
                </p:cNvSpPr>
                <p:nvPr/>
              </p:nvSpPr>
              <p:spPr bwMode="auto">
                <a:xfrm>
                  <a:off x="3783" y="22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Freeform 539"/>
                <p:cNvSpPr>
                  <a:spLocks/>
                </p:cNvSpPr>
                <p:nvPr/>
              </p:nvSpPr>
              <p:spPr bwMode="auto">
                <a:xfrm>
                  <a:off x="3783" y="225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Freeform 540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Freeform 541"/>
                <p:cNvSpPr>
                  <a:spLocks/>
                </p:cNvSpPr>
                <p:nvPr/>
              </p:nvSpPr>
              <p:spPr bwMode="auto">
                <a:xfrm>
                  <a:off x="3773" y="221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Freeform 542"/>
                <p:cNvSpPr>
                  <a:spLocks/>
                </p:cNvSpPr>
                <p:nvPr/>
              </p:nvSpPr>
              <p:spPr bwMode="auto">
                <a:xfrm>
                  <a:off x="3773" y="224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Freeform 543"/>
                <p:cNvSpPr>
                  <a:spLocks/>
                </p:cNvSpPr>
                <p:nvPr/>
              </p:nvSpPr>
              <p:spPr bwMode="auto">
                <a:xfrm>
                  <a:off x="3761" y="2213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761" y="22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02" name="Freeform 545"/>
                <p:cNvSpPr>
                  <a:spLocks/>
                </p:cNvSpPr>
                <p:nvPr/>
              </p:nvSpPr>
              <p:spPr bwMode="auto">
                <a:xfrm>
                  <a:off x="3761" y="224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Freeform 546"/>
                <p:cNvSpPr>
                  <a:spLocks/>
                </p:cNvSpPr>
                <p:nvPr/>
              </p:nvSpPr>
              <p:spPr bwMode="auto">
                <a:xfrm>
                  <a:off x="3751" y="220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Rectangle 547"/>
                <p:cNvSpPr>
                  <a:spLocks noChangeArrowheads="1"/>
                </p:cNvSpPr>
                <p:nvPr/>
              </p:nvSpPr>
              <p:spPr bwMode="auto">
                <a:xfrm>
                  <a:off x="3751" y="220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05" name="Freeform 548"/>
                <p:cNvSpPr>
                  <a:spLocks/>
                </p:cNvSpPr>
                <p:nvPr/>
              </p:nvSpPr>
              <p:spPr bwMode="auto">
                <a:xfrm>
                  <a:off x="3751" y="22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Freeform 549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Freeform 550"/>
                <p:cNvSpPr>
                  <a:spLocks/>
                </p:cNvSpPr>
                <p:nvPr/>
              </p:nvSpPr>
              <p:spPr bwMode="auto">
                <a:xfrm>
                  <a:off x="3741" y="21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Freeform 551"/>
                <p:cNvSpPr>
                  <a:spLocks/>
                </p:cNvSpPr>
                <p:nvPr/>
              </p:nvSpPr>
              <p:spPr bwMode="auto">
                <a:xfrm>
                  <a:off x="3741" y="223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9" name="Freeform 552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0" name="Freeform 553"/>
                <p:cNvSpPr>
                  <a:spLocks/>
                </p:cNvSpPr>
                <p:nvPr/>
              </p:nvSpPr>
              <p:spPr bwMode="auto">
                <a:xfrm>
                  <a:off x="3729" y="21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Freeform 554"/>
                <p:cNvSpPr>
                  <a:spLocks/>
                </p:cNvSpPr>
                <p:nvPr/>
              </p:nvSpPr>
              <p:spPr bwMode="auto">
                <a:xfrm>
                  <a:off x="3729" y="222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Freeform 555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Freeform 556"/>
                <p:cNvSpPr>
                  <a:spLocks/>
                </p:cNvSpPr>
                <p:nvPr/>
              </p:nvSpPr>
              <p:spPr bwMode="auto">
                <a:xfrm>
                  <a:off x="3719" y="21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Freeform 557"/>
                <p:cNvSpPr>
                  <a:spLocks/>
                </p:cNvSpPr>
                <p:nvPr/>
              </p:nvSpPr>
              <p:spPr bwMode="auto">
                <a:xfrm>
                  <a:off x="3719" y="221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Freeform 558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Freeform 559"/>
                <p:cNvSpPr>
                  <a:spLocks/>
                </p:cNvSpPr>
                <p:nvPr/>
              </p:nvSpPr>
              <p:spPr bwMode="auto">
                <a:xfrm>
                  <a:off x="3707" y="21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7" name="Freeform 560"/>
                <p:cNvSpPr>
                  <a:spLocks/>
                </p:cNvSpPr>
                <p:nvPr/>
              </p:nvSpPr>
              <p:spPr bwMode="auto">
                <a:xfrm>
                  <a:off x="3707" y="221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8" name="Freeform 561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Freeform 562"/>
                <p:cNvSpPr>
                  <a:spLocks/>
                </p:cNvSpPr>
                <p:nvPr/>
              </p:nvSpPr>
              <p:spPr bwMode="auto">
                <a:xfrm>
                  <a:off x="3697" y="217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Freeform 563"/>
                <p:cNvSpPr>
                  <a:spLocks/>
                </p:cNvSpPr>
                <p:nvPr/>
              </p:nvSpPr>
              <p:spPr bwMode="auto">
                <a:xfrm>
                  <a:off x="3697" y="22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Freeform 564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Freeform 565"/>
                <p:cNvSpPr>
                  <a:spLocks/>
                </p:cNvSpPr>
                <p:nvPr/>
              </p:nvSpPr>
              <p:spPr bwMode="auto">
                <a:xfrm>
                  <a:off x="3687" y="216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Freeform 566"/>
                <p:cNvSpPr>
                  <a:spLocks/>
                </p:cNvSpPr>
                <p:nvPr/>
              </p:nvSpPr>
              <p:spPr bwMode="auto">
                <a:xfrm>
                  <a:off x="3687" y="219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Freeform 567"/>
                <p:cNvSpPr>
                  <a:spLocks/>
                </p:cNvSpPr>
                <p:nvPr/>
              </p:nvSpPr>
              <p:spPr bwMode="auto">
                <a:xfrm>
                  <a:off x="3675" y="2163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5" name="Rectangle 568"/>
                <p:cNvSpPr>
                  <a:spLocks noChangeArrowheads="1"/>
                </p:cNvSpPr>
                <p:nvPr/>
              </p:nvSpPr>
              <p:spPr bwMode="auto">
                <a:xfrm>
                  <a:off x="3675" y="216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26" name="Freeform 569"/>
                <p:cNvSpPr>
                  <a:spLocks/>
                </p:cNvSpPr>
                <p:nvPr/>
              </p:nvSpPr>
              <p:spPr bwMode="auto">
                <a:xfrm>
                  <a:off x="3675" y="2193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Freeform 570"/>
                <p:cNvSpPr>
                  <a:spLocks/>
                </p:cNvSpPr>
                <p:nvPr/>
              </p:nvSpPr>
              <p:spPr bwMode="auto">
                <a:xfrm>
                  <a:off x="3665" y="2157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Rectangle 571"/>
                <p:cNvSpPr>
                  <a:spLocks noChangeArrowheads="1"/>
                </p:cNvSpPr>
                <p:nvPr/>
              </p:nvSpPr>
              <p:spPr bwMode="auto">
                <a:xfrm>
                  <a:off x="3665" y="2157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29" name="Freeform 572"/>
                <p:cNvSpPr>
                  <a:spLocks/>
                </p:cNvSpPr>
                <p:nvPr/>
              </p:nvSpPr>
              <p:spPr bwMode="auto">
                <a:xfrm>
                  <a:off x="3665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Freeform 573"/>
                <p:cNvSpPr>
                  <a:spLocks/>
                </p:cNvSpPr>
                <p:nvPr/>
              </p:nvSpPr>
              <p:spPr bwMode="auto">
                <a:xfrm>
                  <a:off x="3503" y="2059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Freeform 574"/>
                <p:cNvSpPr>
                  <a:spLocks/>
                </p:cNvSpPr>
                <p:nvPr/>
              </p:nvSpPr>
              <p:spPr bwMode="auto">
                <a:xfrm>
                  <a:off x="3517" y="2069"/>
                  <a:ext cx="2" cy="10"/>
                </a:xfrm>
                <a:custGeom>
                  <a:avLst/>
                  <a:gdLst>
                    <a:gd name="T0" fmla="*/ 0 w 2"/>
                    <a:gd name="T1" fmla="*/ 2 h 10"/>
                    <a:gd name="T2" fmla="*/ 2 w 2"/>
                    <a:gd name="T3" fmla="*/ 0 h 10"/>
                    <a:gd name="T4" fmla="*/ 2 w 2"/>
                    <a:gd name="T5" fmla="*/ 10 h 10"/>
                    <a:gd name="T6" fmla="*/ 0 w 2"/>
                    <a:gd name="T7" fmla="*/ 10 h 10"/>
                    <a:gd name="T8" fmla="*/ 0 w 2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Freeform 575"/>
                <p:cNvSpPr>
                  <a:spLocks/>
                </p:cNvSpPr>
                <p:nvPr/>
              </p:nvSpPr>
              <p:spPr bwMode="auto">
                <a:xfrm>
                  <a:off x="3501" y="2059"/>
                  <a:ext cx="18" cy="12"/>
                </a:xfrm>
                <a:custGeom>
                  <a:avLst/>
                  <a:gdLst>
                    <a:gd name="T0" fmla="*/ 0 w 18"/>
                    <a:gd name="T1" fmla="*/ 2 h 12"/>
                    <a:gd name="T2" fmla="*/ 2 w 18"/>
                    <a:gd name="T3" fmla="*/ 0 h 12"/>
                    <a:gd name="T4" fmla="*/ 18 w 18"/>
                    <a:gd name="T5" fmla="*/ 10 h 12"/>
                    <a:gd name="T6" fmla="*/ 16 w 18"/>
                    <a:gd name="T7" fmla="*/ 12 h 12"/>
                    <a:gd name="T8" fmla="*/ 0 w 18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2"/>
                    <a:gd name="T17" fmla="*/ 18 w 1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Freeform 576"/>
                <p:cNvSpPr>
                  <a:spLocks/>
                </p:cNvSpPr>
                <p:nvPr/>
              </p:nvSpPr>
              <p:spPr bwMode="auto">
                <a:xfrm>
                  <a:off x="3501" y="2061"/>
                  <a:ext cx="16" cy="18"/>
                </a:xfrm>
                <a:custGeom>
                  <a:avLst/>
                  <a:gdLst>
                    <a:gd name="T0" fmla="*/ 16 w 16"/>
                    <a:gd name="T1" fmla="*/ 10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1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10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Freeform 577"/>
                <p:cNvSpPr>
                  <a:spLocks/>
                </p:cNvSpPr>
                <p:nvPr/>
              </p:nvSpPr>
              <p:spPr bwMode="auto">
                <a:xfrm>
                  <a:off x="3797" y="1965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Freeform 578"/>
                <p:cNvSpPr>
                  <a:spLocks/>
                </p:cNvSpPr>
                <p:nvPr/>
              </p:nvSpPr>
              <p:spPr bwMode="auto">
                <a:xfrm>
                  <a:off x="3501" y="1793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6" name="Freeform 579"/>
                <p:cNvSpPr>
                  <a:spLocks/>
                </p:cNvSpPr>
                <p:nvPr/>
              </p:nvSpPr>
              <p:spPr bwMode="auto">
                <a:xfrm>
                  <a:off x="3501" y="1991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4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4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7" name="Freeform 580"/>
                <p:cNvSpPr>
                  <a:spLocks/>
                </p:cNvSpPr>
                <p:nvPr/>
              </p:nvSpPr>
              <p:spPr bwMode="auto">
                <a:xfrm>
                  <a:off x="3521" y="2011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8" name="Rectangle 581"/>
                <p:cNvSpPr>
                  <a:spLocks noChangeArrowheads="1"/>
                </p:cNvSpPr>
                <p:nvPr/>
              </p:nvSpPr>
              <p:spPr bwMode="auto">
                <a:xfrm>
                  <a:off x="3521" y="2011"/>
                  <a:ext cx="2" cy="14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39" name="Freeform 582"/>
                <p:cNvSpPr>
                  <a:spLocks/>
                </p:cNvSpPr>
                <p:nvPr/>
              </p:nvSpPr>
              <p:spPr bwMode="auto">
                <a:xfrm>
                  <a:off x="3521" y="2025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0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0" name="Freeform 583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6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6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1" name="Freeform 584"/>
                <p:cNvSpPr>
                  <a:spLocks/>
                </p:cNvSpPr>
                <p:nvPr/>
              </p:nvSpPr>
              <p:spPr bwMode="auto">
                <a:xfrm>
                  <a:off x="3783" y="21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2" name="Freeform 585"/>
                <p:cNvSpPr>
                  <a:spLocks/>
                </p:cNvSpPr>
                <p:nvPr/>
              </p:nvSpPr>
              <p:spPr bwMode="auto">
                <a:xfrm>
                  <a:off x="3783" y="2193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3" name="Freeform 586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4" name="Freeform 587"/>
                <p:cNvSpPr>
                  <a:spLocks/>
                </p:cNvSpPr>
                <p:nvPr/>
              </p:nvSpPr>
              <p:spPr bwMode="auto">
                <a:xfrm>
                  <a:off x="3773" y="21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5" name="Freeform 588"/>
                <p:cNvSpPr>
                  <a:spLocks/>
                </p:cNvSpPr>
                <p:nvPr/>
              </p:nvSpPr>
              <p:spPr bwMode="auto">
                <a:xfrm>
                  <a:off x="3773" y="218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6" name="Freeform 589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7" name="Freeform 590"/>
                <p:cNvSpPr>
                  <a:spLocks/>
                </p:cNvSpPr>
                <p:nvPr/>
              </p:nvSpPr>
              <p:spPr bwMode="auto">
                <a:xfrm>
                  <a:off x="3761" y="21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8" name="Freeform 591"/>
                <p:cNvSpPr>
                  <a:spLocks/>
                </p:cNvSpPr>
                <p:nvPr/>
              </p:nvSpPr>
              <p:spPr bwMode="auto">
                <a:xfrm>
                  <a:off x="3761" y="217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49" name="Freeform 592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0" name="Freeform 593"/>
                <p:cNvSpPr>
                  <a:spLocks/>
                </p:cNvSpPr>
                <p:nvPr/>
              </p:nvSpPr>
              <p:spPr bwMode="auto">
                <a:xfrm>
                  <a:off x="3751" y="21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1" name="Freeform 594"/>
                <p:cNvSpPr>
                  <a:spLocks/>
                </p:cNvSpPr>
                <p:nvPr/>
              </p:nvSpPr>
              <p:spPr bwMode="auto">
                <a:xfrm>
                  <a:off x="3751" y="21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2" name="Freeform 595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3" name="Freeform 596"/>
                <p:cNvSpPr>
                  <a:spLocks/>
                </p:cNvSpPr>
                <p:nvPr/>
              </p:nvSpPr>
              <p:spPr bwMode="auto">
                <a:xfrm>
                  <a:off x="3741" y="21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4" name="Freeform 597"/>
                <p:cNvSpPr>
                  <a:spLocks/>
                </p:cNvSpPr>
                <p:nvPr/>
              </p:nvSpPr>
              <p:spPr bwMode="auto">
                <a:xfrm>
                  <a:off x="3741" y="2167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0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5" name="Freeform 598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6" name="Freeform 599"/>
                <p:cNvSpPr>
                  <a:spLocks/>
                </p:cNvSpPr>
                <p:nvPr/>
              </p:nvSpPr>
              <p:spPr bwMode="auto">
                <a:xfrm>
                  <a:off x="3729" y="21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7" name="Freeform 600"/>
                <p:cNvSpPr>
                  <a:spLocks/>
                </p:cNvSpPr>
                <p:nvPr/>
              </p:nvSpPr>
              <p:spPr bwMode="auto">
                <a:xfrm>
                  <a:off x="3729" y="2161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8" name="Freeform 601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9" name="Freeform 602"/>
                <p:cNvSpPr>
                  <a:spLocks/>
                </p:cNvSpPr>
                <p:nvPr/>
              </p:nvSpPr>
              <p:spPr bwMode="auto">
                <a:xfrm>
                  <a:off x="3719" y="212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0" name="Freeform 603"/>
                <p:cNvSpPr>
                  <a:spLocks/>
                </p:cNvSpPr>
                <p:nvPr/>
              </p:nvSpPr>
              <p:spPr bwMode="auto">
                <a:xfrm>
                  <a:off x="3719" y="215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1" name="Freeform 604"/>
                <p:cNvSpPr>
                  <a:spLocks/>
                </p:cNvSpPr>
                <p:nvPr/>
              </p:nvSpPr>
              <p:spPr bwMode="auto">
                <a:xfrm>
                  <a:off x="3707" y="2119"/>
                  <a:ext cx="8" cy="36"/>
                </a:xfrm>
                <a:custGeom>
                  <a:avLst/>
                  <a:gdLst>
                    <a:gd name="T0" fmla="*/ 0 w 8"/>
                    <a:gd name="T1" fmla="*/ 30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2" name="Rectangle 605"/>
                <p:cNvSpPr>
                  <a:spLocks noChangeArrowheads="1"/>
                </p:cNvSpPr>
                <p:nvPr/>
              </p:nvSpPr>
              <p:spPr bwMode="auto">
                <a:xfrm>
                  <a:off x="3707" y="211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63" name="Freeform 606"/>
                <p:cNvSpPr>
                  <a:spLocks/>
                </p:cNvSpPr>
                <p:nvPr/>
              </p:nvSpPr>
              <p:spPr bwMode="auto">
                <a:xfrm>
                  <a:off x="3707" y="214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0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4" name="Freeform 607"/>
                <p:cNvSpPr>
                  <a:spLocks/>
                </p:cNvSpPr>
                <p:nvPr/>
              </p:nvSpPr>
              <p:spPr bwMode="auto">
                <a:xfrm>
                  <a:off x="3697" y="2113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5" name="Rectangle 608"/>
                <p:cNvSpPr>
                  <a:spLocks noChangeArrowheads="1"/>
                </p:cNvSpPr>
                <p:nvPr/>
              </p:nvSpPr>
              <p:spPr bwMode="auto">
                <a:xfrm>
                  <a:off x="3697" y="2113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666" name="Freeform 609"/>
                <p:cNvSpPr>
                  <a:spLocks/>
                </p:cNvSpPr>
                <p:nvPr/>
              </p:nvSpPr>
              <p:spPr bwMode="auto">
                <a:xfrm>
                  <a:off x="3697" y="21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7" name="Freeform 610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8" name="Freeform 611"/>
                <p:cNvSpPr>
                  <a:spLocks/>
                </p:cNvSpPr>
                <p:nvPr/>
              </p:nvSpPr>
              <p:spPr bwMode="auto">
                <a:xfrm>
                  <a:off x="3687" y="21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9" name="Freeform 612"/>
                <p:cNvSpPr>
                  <a:spLocks/>
                </p:cNvSpPr>
                <p:nvPr/>
              </p:nvSpPr>
              <p:spPr bwMode="auto">
                <a:xfrm>
                  <a:off x="3687" y="2137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0" name="Freeform 613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1" name="Freeform 614"/>
                <p:cNvSpPr>
                  <a:spLocks/>
                </p:cNvSpPr>
                <p:nvPr/>
              </p:nvSpPr>
              <p:spPr bwMode="auto">
                <a:xfrm>
                  <a:off x="3675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2" name="Freeform 615"/>
                <p:cNvSpPr>
                  <a:spLocks/>
                </p:cNvSpPr>
                <p:nvPr/>
              </p:nvSpPr>
              <p:spPr bwMode="auto">
                <a:xfrm>
                  <a:off x="3675" y="2131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3" name="Freeform 616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4" name="Freeform 617"/>
                <p:cNvSpPr>
                  <a:spLocks/>
                </p:cNvSpPr>
                <p:nvPr/>
              </p:nvSpPr>
              <p:spPr bwMode="auto">
                <a:xfrm>
                  <a:off x="3665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5" name="Freeform 618"/>
                <p:cNvSpPr>
                  <a:spLocks/>
                </p:cNvSpPr>
                <p:nvPr/>
              </p:nvSpPr>
              <p:spPr bwMode="auto">
                <a:xfrm>
                  <a:off x="3665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6" name="Freeform 619"/>
                <p:cNvSpPr>
                  <a:spLocks/>
                </p:cNvSpPr>
                <p:nvPr/>
              </p:nvSpPr>
              <p:spPr bwMode="auto">
                <a:xfrm>
                  <a:off x="3503" y="1995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7" name="Freeform 620"/>
                <p:cNvSpPr>
                  <a:spLocks/>
                </p:cNvSpPr>
                <p:nvPr/>
              </p:nvSpPr>
              <p:spPr bwMode="auto">
                <a:xfrm>
                  <a:off x="3517" y="2007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8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8" name="Freeform 621"/>
                <p:cNvSpPr>
                  <a:spLocks/>
                </p:cNvSpPr>
                <p:nvPr/>
              </p:nvSpPr>
              <p:spPr bwMode="auto">
                <a:xfrm>
                  <a:off x="3501" y="1997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10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10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9" name="Freeform 622"/>
                <p:cNvSpPr>
                  <a:spLocks/>
                </p:cNvSpPr>
                <p:nvPr/>
              </p:nvSpPr>
              <p:spPr bwMode="auto">
                <a:xfrm>
                  <a:off x="3501" y="1999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10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0" name="Freeform 623"/>
                <p:cNvSpPr>
                  <a:spLocks/>
                </p:cNvSpPr>
                <p:nvPr/>
              </p:nvSpPr>
              <p:spPr bwMode="auto">
                <a:xfrm>
                  <a:off x="3797" y="1903"/>
                  <a:ext cx="340" cy="242"/>
                </a:xfrm>
                <a:custGeom>
                  <a:avLst/>
                  <a:gdLst>
                    <a:gd name="T0" fmla="*/ 0 w 340"/>
                    <a:gd name="T1" fmla="*/ 196 h 242"/>
                    <a:gd name="T2" fmla="*/ 340 w 340"/>
                    <a:gd name="T3" fmla="*/ 0 h 242"/>
                    <a:gd name="T4" fmla="*/ 340 w 340"/>
                    <a:gd name="T5" fmla="*/ 44 h 242"/>
                    <a:gd name="T6" fmla="*/ 0 w 340"/>
                    <a:gd name="T7" fmla="*/ 242 h 242"/>
                    <a:gd name="T8" fmla="*/ 0 w 340"/>
                    <a:gd name="T9" fmla="*/ 196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6"/>
                      </a:moveTo>
                      <a:lnTo>
                        <a:pt x="340" y="0"/>
                      </a:lnTo>
                      <a:lnTo>
                        <a:pt x="340" y="44"/>
                      </a:lnTo>
                      <a:lnTo>
                        <a:pt x="0" y="242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1" name="Freeform 624"/>
                <p:cNvSpPr>
                  <a:spLocks/>
                </p:cNvSpPr>
                <p:nvPr/>
              </p:nvSpPr>
              <p:spPr bwMode="auto">
                <a:xfrm>
                  <a:off x="3501" y="1731"/>
                  <a:ext cx="636" cy="368"/>
                </a:xfrm>
                <a:custGeom>
                  <a:avLst/>
                  <a:gdLst>
                    <a:gd name="T0" fmla="*/ 0 w 636"/>
                    <a:gd name="T1" fmla="*/ 196 h 368"/>
                    <a:gd name="T2" fmla="*/ 338 w 636"/>
                    <a:gd name="T3" fmla="*/ 0 h 368"/>
                    <a:gd name="T4" fmla="*/ 636 w 636"/>
                    <a:gd name="T5" fmla="*/ 172 h 368"/>
                    <a:gd name="T6" fmla="*/ 296 w 636"/>
                    <a:gd name="T7" fmla="*/ 368 h 368"/>
                    <a:gd name="T8" fmla="*/ 0 w 636"/>
                    <a:gd name="T9" fmla="*/ 196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68"/>
                    <a:gd name="T17" fmla="*/ 636 w 63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68">
                      <a:moveTo>
                        <a:pt x="0" y="196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6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2" name="Freeform 625"/>
                <p:cNvSpPr>
                  <a:spLocks/>
                </p:cNvSpPr>
                <p:nvPr/>
              </p:nvSpPr>
              <p:spPr bwMode="auto">
                <a:xfrm>
                  <a:off x="3501" y="1927"/>
                  <a:ext cx="296" cy="218"/>
                </a:xfrm>
                <a:custGeom>
                  <a:avLst/>
                  <a:gdLst>
                    <a:gd name="T0" fmla="*/ 296 w 296"/>
                    <a:gd name="T1" fmla="*/ 172 h 218"/>
                    <a:gd name="T2" fmla="*/ 296 w 296"/>
                    <a:gd name="T3" fmla="*/ 218 h 218"/>
                    <a:gd name="T4" fmla="*/ 0 w 296"/>
                    <a:gd name="T5" fmla="*/ 46 h 218"/>
                    <a:gd name="T6" fmla="*/ 0 w 296"/>
                    <a:gd name="T7" fmla="*/ 0 h 218"/>
                    <a:gd name="T8" fmla="*/ 296 w 296"/>
                    <a:gd name="T9" fmla="*/ 172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8"/>
                    <a:gd name="T17" fmla="*/ 296 w 296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8">
                      <a:moveTo>
                        <a:pt x="296" y="172"/>
                      </a:moveTo>
                      <a:lnTo>
                        <a:pt x="296" y="218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3" name="Freeform 626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100" cy="72"/>
                </a:xfrm>
                <a:custGeom>
                  <a:avLst/>
                  <a:gdLst>
                    <a:gd name="T0" fmla="*/ 0 w 100"/>
                    <a:gd name="T1" fmla="*/ 14 h 72"/>
                    <a:gd name="T2" fmla="*/ 0 w 100"/>
                    <a:gd name="T3" fmla="*/ 0 h 72"/>
                    <a:gd name="T4" fmla="*/ 100 w 100"/>
                    <a:gd name="T5" fmla="*/ 56 h 72"/>
                    <a:gd name="T6" fmla="*/ 100 w 100"/>
                    <a:gd name="T7" fmla="*/ 72 h 72"/>
                    <a:gd name="T8" fmla="*/ 0 w 100"/>
                    <a:gd name="T9" fmla="*/ 14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4"/>
                      </a:moveTo>
                      <a:lnTo>
                        <a:pt x="0" y="0"/>
                      </a:lnTo>
                      <a:lnTo>
                        <a:pt x="100" y="56"/>
                      </a:lnTo>
                      <a:lnTo>
                        <a:pt x="100" y="7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4" name="Freeform 627"/>
                <p:cNvSpPr>
                  <a:spLocks/>
                </p:cNvSpPr>
                <p:nvPr/>
              </p:nvSpPr>
              <p:spPr bwMode="auto">
                <a:xfrm>
                  <a:off x="3521" y="1949"/>
                  <a:ext cx="2" cy="14"/>
                </a:xfrm>
                <a:custGeom>
                  <a:avLst/>
                  <a:gdLst>
                    <a:gd name="T0" fmla="*/ 0 w 2"/>
                    <a:gd name="T1" fmla="*/ 14 h 14"/>
                    <a:gd name="T2" fmla="*/ 2 w 2"/>
                    <a:gd name="T3" fmla="*/ 12 h 14"/>
                    <a:gd name="T4" fmla="*/ 2 w 2"/>
                    <a:gd name="T5" fmla="*/ 0 h 14"/>
                    <a:gd name="T6" fmla="*/ 0 w 2"/>
                    <a:gd name="T7" fmla="*/ 0 h 14"/>
                    <a:gd name="T8" fmla="*/ 0 w 2"/>
                    <a:gd name="T9" fmla="*/ 14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4"/>
                    <a:gd name="T17" fmla="*/ 2 w 2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4">
                      <a:moveTo>
                        <a:pt x="0" y="14"/>
                      </a:moveTo>
                      <a:lnTo>
                        <a:pt x="2" y="1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5" name="Freeform 628"/>
                <p:cNvSpPr>
                  <a:spLocks/>
                </p:cNvSpPr>
                <p:nvPr/>
              </p:nvSpPr>
              <p:spPr bwMode="auto">
                <a:xfrm>
                  <a:off x="3521" y="1961"/>
                  <a:ext cx="100" cy="60"/>
                </a:xfrm>
                <a:custGeom>
                  <a:avLst/>
                  <a:gdLst>
                    <a:gd name="T0" fmla="*/ 100 w 100"/>
                    <a:gd name="T1" fmla="*/ 60 h 60"/>
                    <a:gd name="T2" fmla="*/ 100 w 100"/>
                    <a:gd name="T3" fmla="*/ 56 h 60"/>
                    <a:gd name="T4" fmla="*/ 2 w 100"/>
                    <a:gd name="T5" fmla="*/ 0 h 60"/>
                    <a:gd name="T6" fmla="*/ 0 w 100"/>
                    <a:gd name="T7" fmla="*/ 2 h 60"/>
                    <a:gd name="T8" fmla="*/ 100 w 100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60"/>
                    <a:gd name="T17" fmla="*/ 100 w 100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60">
                      <a:moveTo>
                        <a:pt x="100" y="60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6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6" name="Freeform 629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7" name="Freeform 630"/>
                <p:cNvSpPr>
                  <a:spLocks/>
                </p:cNvSpPr>
                <p:nvPr/>
              </p:nvSpPr>
              <p:spPr bwMode="auto">
                <a:xfrm>
                  <a:off x="3783" y="20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8" name="Freeform 631"/>
                <p:cNvSpPr>
                  <a:spLocks/>
                </p:cNvSpPr>
                <p:nvPr/>
              </p:nvSpPr>
              <p:spPr bwMode="auto">
                <a:xfrm>
                  <a:off x="3783" y="2129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89" name="Freeform 632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0" name="Freeform 633"/>
                <p:cNvSpPr>
                  <a:spLocks/>
                </p:cNvSpPr>
                <p:nvPr/>
              </p:nvSpPr>
              <p:spPr bwMode="auto">
                <a:xfrm>
                  <a:off x="3773" y="20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1" name="Freeform 634"/>
                <p:cNvSpPr>
                  <a:spLocks/>
                </p:cNvSpPr>
                <p:nvPr/>
              </p:nvSpPr>
              <p:spPr bwMode="auto">
                <a:xfrm>
                  <a:off x="3773" y="212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2" name="Freeform 635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3" name="Freeform 636"/>
                <p:cNvSpPr>
                  <a:spLocks/>
                </p:cNvSpPr>
                <p:nvPr/>
              </p:nvSpPr>
              <p:spPr bwMode="auto">
                <a:xfrm>
                  <a:off x="3761" y="208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4" name="Freeform 637"/>
                <p:cNvSpPr>
                  <a:spLocks/>
                </p:cNvSpPr>
                <p:nvPr/>
              </p:nvSpPr>
              <p:spPr bwMode="auto">
                <a:xfrm>
                  <a:off x="3761" y="211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5" name="Freeform 638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6" name="Freeform 639"/>
                <p:cNvSpPr>
                  <a:spLocks/>
                </p:cNvSpPr>
                <p:nvPr/>
              </p:nvSpPr>
              <p:spPr bwMode="auto">
                <a:xfrm>
                  <a:off x="3751" y="208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7" name="Freeform 640"/>
                <p:cNvSpPr>
                  <a:spLocks/>
                </p:cNvSpPr>
                <p:nvPr/>
              </p:nvSpPr>
              <p:spPr bwMode="auto">
                <a:xfrm>
                  <a:off x="3751" y="211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8" name="Freeform 641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6" cy="36"/>
                </a:xfrm>
                <a:custGeom>
                  <a:avLst/>
                  <a:gdLst>
                    <a:gd name="T0" fmla="*/ 0 w 6"/>
                    <a:gd name="T1" fmla="*/ 30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9" name="Freeform 642"/>
                <p:cNvSpPr>
                  <a:spLocks/>
                </p:cNvSpPr>
                <p:nvPr/>
              </p:nvSpPr>
              <p:spPr bwMode="auto">
                <a:xfrm>
                  <a:off x="3741" y="2075"/>
                  <a:ext cx="2" cy="30"/>
                </a:xfrm>
                <a:custGeom>
                  <a:avLst/>
                  <a:gdLst>
                    <a:gd name="T0" fmla="*/ 0 w 2"/>
                    <a:gd name="T1" fmla="*/ 30 h 30"/>
                    <a:gd name="T2" fmla="*/ 0 w 2"/>
                    <a:gd name="T3" fmla="*/ 30 h 30"/>
                    <a:gd name="T4" fmla="*/ 2 w 2"/>
                    <a:gd name="T5" fmla="*/ 0 h 30"/>
                    <a:gd name="T6" fmla="*/ 0 w 2"/>
                    <a:gd name="T7" fmla="*/ 0 h 30"/>
                    <a:gd name="T8" fmla="*/ 0 w 2"/>
                    <a:gd name="T9" fmla="*/ 3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0"/>
                    <a:gd name="T17" fmla="*/ 2 w 2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0" name="Freeform 643"/>
                <p:cNvSpPr>
                  <a:spLocks/>
                </p:cNvSpPr>
                <p:nvPr/>
              </p:nvSpPr>
              <p:spPr bwMode="auto">
                <a:xfrm>
                  <a:off x="3741" y="2105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2 h 6"/>
                    <a:gd name="T4" fmla="*/ 0 w 6"/>
                    <a:gd name="T5" fmla="*/ 0 h 6"/>
                    <a:gd name="T6" fmla="*/ 0 w 6"/>
                    <a:gd name="T7" fmla="*/ 0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1" name="Freeform 644"/>
                <p:cNvSpPr>
                  <a:spLocks/>
                </p:cNvSpPr>
                <p:nvPr/>
              </p:nvSpPr>
              <p:spPr bwMode="auto">
                <a:xfrm>
                  <a:off x="3729" y="2069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2" name="Rectangle 645"/>
                <p:cNvSpPr>
                  <a:spLocks noChangeArrowheads="1"/>
                </p:cNvSpPr>
                <p:nvPr/>
              </p:nvSpPr>
              <p:spPr bwMode="auto">
                <a:xfrm>
                  <a:off x="3729" y="2069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03" name="Freeform 646"/>
                <p:cNvSpPr>
                  <a:spLocks/>
                </p:cNvSpPr>
                <p:nvPr/>
              </p:nvSpPr>
              <p:spPr bwMode="auto">
                <a:xfrm>
                  <a:off x="3729" y="2099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4" name="Freeform 647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6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5" name="Freeform 648"/>
                <p:cNvSpPr>
                  <a:spLocks/>
                </p:cNvSpPr>
                <p:nvPr/>
              </p:nvSpPr>
              <p:spPr bwMode="auto">
                <a:xfrm>
                  <a:off x="3719" y="206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6" name="Freeform 649"/>
                <p:cNvSpPr>
                  <a:spLocks/>
                </p:cNvSpPr>
                <p:nvPr/>
              </p:nvSpPr>
              <p:spPr bwMode="auto">
                <a:xfrm>
                  <a:off x="3719" y="209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7" name="Freeform 650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8" name="Freeform 651"/>
                <p:cNvSpPr>
                  <a:spLocks/>
                </p:cNvSpPr>
                <p:nvPr/>
              </p:nvSpPr>
              <p:spPr bwMode="auto">
                <a:xfrm>
                  <a:off x="3707" y="205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09" name="Freeform 652"/>
                <p:cNvSpPr>
                  <a:spLocks/>
                </p:cNvSpPr>
                <p:nvPr/>
              </p:nvSpPr>
              <p:spPr bwMode="auto">
                <a:xfrm>
                  <a:off x="3707" y="2087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0" name="Freeform 653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1" name="Freeform 654"/>
                <p:cNvSpPr>
                  <a:spLocks/>
                </p:cNvSpPr>
                <p:nvPr/>
              </p:nvSpPr>
              <p:spPr bwMode="auto">
                <a:xfrm>
                  <a:off x="3697" y="204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2" name="Freeform 655"/>
                <p:cNvSpPr>
                  <a:spLocks/>
                </p:cNvSpPr>
                <p:nvPr/>
              </p:nvSpPr>
              <p:spPr bwMode="auto">
                <a:xfrm>
                  <a:off x="3697" y="207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3" name="Freeform 656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4" name="Freeform 657"/>
                <p:cNvSpPr>
                  <a:spLocks/>
                </p:cNvSpPr>
                <p:nvPr/>
              </p:nvSpPr>
              <p:spPr bwMode="auto">
                <a:xfrm>
                  <a:off x="3687" y="204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5" name="Freeform 658"/>
                <p:cNvSpPr>
                  <a:spLocks/>
                </p:cNvSpPr>
                <p:nvPr/>
              </p:nvSpPr>
              <p:spPr bwMode="auto">
                <a:xfrm>
                  <a:off x="3687" y="2073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6" name="Freeform 659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7" name="Freeform 660"/>
                <p:cNvSpPr>
                  <a:spLocks/>
                </p:cNvSpPr>
                <p:nvPr/>
              </p:nvSpPr>
              <p:spPr bwMode="auto">
                <a:xfrm>
                  <a:off x="3675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8" name="Freeform 661"/>
                <p:cNvSpPr>
                  <a:spLocks/>
                </p:cNvSpPr>
                <p:nvPr/>
              </p:nvSpPr>
              <p:spPr bwMode="auto">
                <a:xfrm>
                  <a:off x="3675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19" name="Freeform 662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0" name="Freeform 663"/>
                <p:cNvSpPr>
                  <a:spLocks/>
                </p:cNvSpPr>
                <p:nvPr/>
              </p:nvSpPr>
              <p:spPr bwMode="auto">
                <a:xfrm>
                  <a:off x="3665" y="203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1" name="Freeform 664"/>
                <p:cNvSpPr>
                  <a:spLocks/>
                </p:cNvSpPr>
                <p:nvPr/>
              </p:nvSpPr>
              <p:spPr bwMode="auto">
                <a:xfrm>
                  <a:off x="3665" y="2061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2" name="Freeform 665"/>
                <p:cNvSpPr>
                  <a:spLocks/>
                </p:cNvSpPr>
                <p:nvPr/>
              </p:nvSpPr>
              <p:spPr bwMode="auto">
                <a:xfrm>
                  <a:off x="3503" y="1933"/>
                  <a:ext cx="16" cy="22"/>
                </a:xfrm>
                <a:custGeom>
                  <a:avLst/>
                  <a:gdLst>
                    <a:gd name="T0" fmla="*/ 16 w 16"/>
                    <a:gd name="T1" fmla="*/ 10 h 22"/>
                    <a:gd name="T2" fmla="*/ 16 w 16"/>
                    <a:gd name="T3" fmla="*/ 22 h 22"/>
                    <a:gd name="T4" fmla="*/ 0 w 16"/>
                    <a:gd name="T5" fmla="*/ 12 h 22"/>
                    <a:gd name="T6" fmla="*/ 0 w 16"/>
                    <a:gd name="T7" fmla="*/ 0 h 22"/>
                    <a:gd name="T8" fmla="*/ 16 w 16"/>
                    <a:gd name="T9" fmla="*/ 1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22"/>
                    <a:gd name="T17" fmla="*/ 16 w 16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22">
                      <a:moveTo>
                        <a:pt x="16" y="10"/>
                      </a:moveTo>
                      <a:lnTo>
                        <a:pt x="16" y="2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16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3" name="Freeform 666"/>
                <p:cNvSpPr>
                  <a:spLocks/>
                </p:cNvSpPr>
                <p:nvPr/>
              </p:nvSpPr>
              <p:spPr bwMode="auto">
                <a:xfrm>
                  <a:off x="3517" y="1943"/>
                  <a:ext cx="2" cy="12"/>
                </a:xfrm>
                <a:custGeom>
                  <a:avLst/>
                  <a:gdLst>
                    <a:gd name="T0" fmla="*/ 0 w 2"/>
                    <a:gd name="T1" fmla="*/ 2 h 12"/>
                    <a:gd name="T2" fmla="*/ 2 w 2"/>
                    <a:gd name="T3" fmla="*/ 0 h 12"/>
                    <a:gd name="T4" fmla="*/ 2 w 2"/>
                    <a:gd name="T5" fmla="*/ 10 h 12"/>
                    <a:gd name="T6" fmla="*/ 0 w 2"/>
                    <a:gd name="T7" fmla="*/ 12 h 12"/>
                    <a:gd name="T8" fmla="*/ 0 w 2"/>
                    <a:gd name="T9" fmla="*/ 2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2"/>
                    <a:gd name="T17" fmla="*/ 2 w 2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725A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4" name="Freeform 667"/>
                <p:cNvSpPr>
                  <a:spLocks/>
                </p:cNvSpPr>
                <p:nvPr/>
              </p:nvSpPr>
              <p:spPr bwMode="auto">
                <a:xfrm>
                  <a:off x="3501" y="1935"/>
                  <a:ext cx="18" cy="10"/>
                </a:xfrm>
                <a:custGeom>
                  <a:avLst/>
                  <a:gdLst>
                    <a:gd name="T0" fmla="*/ 0 w 18"/>
                    <a:gd name="T1" fmla="*/ 2 h 10"/>
                    <a:gd name="T2" fmla="*/ 2 w 18"/>
                    <a:gd name="T3" fmla="*/ 0 h 10"/>
                    <a:gd name="T4" fmla="*/ 18 w 18"/>
                    <a:gd name="T5" fmla="*/ 8 h 10"/>
                    <a:gd name="T6" fmla="*/ 16 w 18"/>
                    <a:gd name="T7" fmla="*/ 10 h 10"/>
                    <a:gd name="T8" fmla="*/ 0 w 18"/>
                    <a:gd name="T9" fmla="*/ 2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0"/>
                    <a:gd name="T17" fmla="*/ 18 w 1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0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18" y="8"/>
                      </a:lnTo>
                      <a:lnTo>
                        <a:pt x="16" y="1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5" name="Freeform 668"/>
                <p:cNvSpPr>
                  <a:spLocks/>
                </p:cNvSpPr>
                <p:nvPr/>
              </p:nvSpPr>
              <p:spPr bwMode="auto">
                <a:xfrm>
                  <a:off x="3501" y="1937"/>
                  <a:ext cx="16" cy="18"/>
                </a:xfrm>
                <a:custGeom>
                  <a:avLst/>
                  <a:gdLst>
                    <a:gd name="T0" fmla="*/ 16 w 16"/>
                    <a:gd name="T1" fmla="*/ 8 h 18"/>
                    <a:gd name="T2" fmla="*/ 16 w 16"/>
                    <a:gd name="T3" fmla="*/ 18 h 18"/>
                    <a:gd name="T4" fmla="*/ 0 w 16"/>
                    <a:gd name="T5" fmla="*/ 8 h 18"/>
                    <a:gd name="T6" fmla="*/ 0 w 16"/>
                    <a:gd name="T7" fmla="*/ 0 h 18"/>
                    <a:gd name="T8" fmla="*/ 16 w 16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"/>
                    <a:gd name="T16" fmla="*/ 0 h 18"/>
                    <a:gd name="T17" fmla="*/ 16 w 16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" h="18">
                      <a:moveTo>
                        <a:pt x="16" y="8"/>
                      </a:moveTo>
                      <a:lnTo>
                        <a:pt x="16" y="1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E1B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6" name="Freeform 669"/>
                <p:cNvSpPr>
                  <a:spLocks/>
                </p:cNvSpPr>
                <p:nvPr/>
              </p:nvSpPr>
              <p:spPr bwMode="auto">
                <a:xfrm>
                  <a:off x="3797" y="1839"/>
                  <a:ext cx="340" cy="242"/>
                </a:xfrm>
                <a:custGeom>
                  <a:avLst/>
                  <a:gdLst>
                    <a:gd name="T0" fmla="*/ 0 w 340"/>
                    <a:gd name="T1" fmla="*/ 198 h 242"/>
                    <a:gd name="T2" fmla="*/ 340 w 340"/>
                    <a:gd name="T3" fmla="*/ 0 h 242"/>
                    <a:gd name="T4" fmla="*/ 340 w 340"/>
                    <a:gd name="T5" fmla="*/ 46 h 242"/>
                    <a:gd name="T6" fmla="*/ 0 w 340"/>
                    <a:gd name="T7" fmla="*/ 242 h 242"/>
                    <a:gd name="T8" fmla="*/ 0 w 340"/>
                    <a:gd name="T9" fmla="*/ 198 h 2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242"/>
                    <a:gd name="T17" fmla="*/ 340 w 340"/>
                    <a:gd name="T18" fmla="*/ 242 h 2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242">
                      <a:moveTo>
                        <a:pt x="0" y="198"/>
                      </a:moveTo>
                      <a:lnTo>
                        <a:pt x="340" y="0"/>
                      </a:lnTo>
                      <a:lnTo>
                        <a:pt x="340" y="46"/>
                      </a:lnTo>
                      <a:lnTo>
                        <a:pt x="0" y="242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7" name="Freeform 670"/>
                <p:cNvSpPr>
                  <a:spLocks/>
                </p:cNvSpPr>
                <p:nvPr/>
              </p:nvSpPr>
              <p:spPr bwMode="auto">
                <a:xfrm>
                  <a:off x="3501" y="1667"/>
                  <a:ext cx="636" cy="370"/>
                </a:xfrm>
                <a:custGeom>
                  <a:avLst/>
                  <a:gdLst>
                    <a:gd name="T0" fmla="*/ 0 w 636"/>
                    <a:gd name="T1" fmla="*/ 198 h 370"/>
                    <a:gd name="T2" fmla="*/ 338 w 636"/>
                    <a:gd name="T3" fmla="*/ 0 h 370"/>
                    <a:gd name="T4" fmla="*/ 636 w 636"/>
                    <a:gd name="T5" fmla="*/ 172 h 370"/>
                    <a:gd name="T6" fmla="*/ 296 w 636"/>
                    <a:gd name="T7" fmla="*/ 370 h 370"/>
                    <a:gd name="T8" fmla="*/ 0 w 636"/>
                    <a:gd name="T9" fmla="*/ 198 h 3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6"/>
                    <a:gd name="T16" fmla="*/ 0 h 370"/>
                    <a:gd name="T17" fmla="*/ 636 w 636"/>
                    <a:gd name="T18" fmla="*/ 370 h 3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6" h="370">
                      <a:moveTo>
                        <a:pt x="0" y="198"/>
                      </a:moveTo>
                      <a:lnTo>
                        <a:pt x="338" y="0"/>
                      </a:lnTo>
                      <a:lnTo>
                        <a:pt x="636" y="172"/>
                      </a:lnTo>
                      <a:lnTo>
                        <a:pt x="296" y="370"/>
                      </a:lnTo>
                      <a:lnTo>
                        <a:pt x="0" y="19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8" name="Freeform 671"/>
                <p:cNvSpPr>
                  <a:spLocks/>
                </p:cNvSpPr>
                <p:nvPr/>
              </p:nvSpPr>
              <p:spPr bwMode="auto">
                <a:xfrm>
                  <a:off x="3501" y="1865"/>
                  <a:ext cx="296" cy="216"/>
                </a:xfrm>
                <a:custGeom>
                  <a:avLst/>
                  <a:gdLst>
                    <a:gd name="T0" fmla="*/ 296 w 296"/>
                    <a:gd name="T1" fmla="*/ 172 h 216"/>
                    <a:gd name="T2" fmla="*/ 296 w 296"/>
                    <a:gd name="T3" fmla="*/ 216 h 216"/>
                    <a:gd name="T4" fmla="*/ 0 w 296"/>
                    <a:gd name="T5" fmla="*/ 46 h 216"/>
                    <a:gd name="T6" fmla="*/ 0 w 296"/>
                    <a:gd name="T7" fmla="*/ 0 h 216"/>
                    <a:gd name="T8" fmla="*/ 296 w 296"/>
                    <a:gd name="T9" fmla="*/ 172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16"/>
                    <a:gd name="T17" fmla="*/ 296 w 296"/>
                    <a:gd name="T18" fmla="*/ 216 h 2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16">
                      <a:moveTo>
                        <a:pt x="296" y="172"/>
                      </a:moveTo>
                      <a:lnTo>
                        <a:pt x="296" y="216"/>
                      </a:lnTo>
                      <a:lnTo>
                        <a:pt x="0" y="46"/>
                      </a:lnTo>
                      <a:lnTo>
                        <a:pt x="0" y="0"/>
                      </a:lnTo>
                      <a:lnTo>
                        <a:pt x="296" y="172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9" name="Freeform 672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100" cy="72"/>
                </a:xfrm>
                <a:custGeom>
                  <a:avLst/>
                  <a:gdLst>
                    <a:gd name="T0" fmla="*/ 0 w 100"/>
                    <a:gd name="T1" fmla="*/ 16 h 72"/>
                    <a:gd name="T2" fmla="*/ 0 w 100"/>
                    <a:gd name="T3" fmla="*/ 0 h 72"/>
                    <a:gd name="T4" fmla="*/ 100 w 100"/>
                    <a:gd name="T5" fmla="*/ 58 h 72"/>
                    <a:gd name="T6" fmla="*/ 100 w 100"/>
                    <a:gd name="T7" fmla="*/ 72 h 72"/>
                    <a:gd name="T8" fmla="*/ 0 w 100"/>
                    <a:gd name="T9" fmla="*/ 16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72"/>
                    <a:gd name="T17" fmla="*/ 100 w 100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72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100" y="58"/>
                      </a:lnTo>
                      <a:lnTo>
                        <a:pt x="100" y="7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0" name="Freeform 673"/>
                <p:cNvSpPr>
                  <a:spLocks/>
                </p:cNvSpPr>
                <p:nvPr/>
              </p:nvSpPr>
              <p:spPr bwMode="auto">
                <a:xfrm>
                  <a:off x="3521" y="1885"/>
                  <a:ext cx="2" cy="16"/>
                </a:xfrm>
                <a:custGeom>
                  <a:avLst/>
                  <a:gdLst>
                    <a:gd name="T0" fmla="*/ 0 w 2"/>
                    <a:gd name="T1" fmla="*/ 16 h 16"/>
                    <a:gd name="T2" fmla="*/ 2 w 2"/>
                    <a:gd name="T3" fmla="*/ 14 h 16"/>
                    <a:gd name="T4" fmla="*/ 2 w 2"/>
                    <a:gd name="T5" fmla="*/ 2 h 16"/>
                    <a:gd name="T6" fmla="*/ 0 w 2"/>
                    <a:gd name="T7" fmla="*/ 0 h 16"/>
                    <a:gd name="T8" fmla="*/ 0 w 2"/>
                    <a:gd name="T9" fmla="*/ 16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6"/>
                    <a:gd name="T17" fmla="*/ 2 w 2"/>
                    <a:gd name="T18" fmla="*/ 16 h 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6">
                      <a:moveTo>
                        <a:pt x="0" y="16"/>
                      </a:moveTo>
                      <a:lnTo>
                        <a:pt x="2" y="1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1" name="Freeform 674"/>
                <p:cNvSpPr>
                  <a:spLocks/>
                </p:cNvSpPr>
                <p:nvPr/>
              </p:nvSpPr>
              <p:spPr bwMode="auto">
                <a:xfrm>
                  <a:off x="3521" y="1899"/>
                  <a:ext cx="100" cy="58"/>
                </a:xfrm>
                <a:custGeom>
                  <a:avLst/>
                  <a:gdLst>
                    <a:gd name="T0" fmla="*/ 100 w 100"/>
                    <a:gd name="T1" fmla="*/ 58 h 58"/>
                    <a:gd name="T2" fmla="*/ 100 w 100"/>
                    <a:gd name="T3" fmla="*/ 56 h 58"/>
                    <a:gd name="T4" fmla="*/ 2 w 100"/>
                    <a:gd name="T5" fmla="*/ 0 h 58"/>
                    <a:gd name="T6" fmla="*/ 0 w 100"/>
                    <a:gd name="T7" fmla="*/ 2 h 58"/>
                    <a:gd name="T8" fmla="*/ 100 w 100"/>
                    <a:gd name="T9" fmla="*/ 58 h 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58"/>
                    <a:gd name="T17" fmla="*/ 100 w 100"/>
                    <a:gd name="T18" fmla="*/ 58 h 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58">
                      <a:moveTo>
                        <a:pt x="100" y="58"/>
                      </a:moveTo>
                      <a:lnTo>
                        <a:pt x="100" y="56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100" y="58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2" name="Freeform 675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3" name="Freeform 676"/>
                <p:cNvSpPr>
                  <a:spLocks/>
                </p:cNvSpPr>
                <p:nvPr/>
              </p:nvSpPr>
              <p:spPr bwMode="auto">
                <a:xfrm>
                  <a:off x="3783" y="203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0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4" name="Freeform 677"/>
                <p:cNvSpPr>
                  <a:spLocks/>
                </p:cNvSpPr>
                <p:nvPr/>
              </p:nvSpPr>
              <p:spPr bwMode="auto">
                <a:xfrm>
                  <a:off x="3783" y="2067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2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5" name="Freeform 678"/>
                <p:cNvSpPr>
                  <a:spLocks/>
                </p:cNvSpPr>
                <p:nvPr/>
              </p:nvSpPr>
              <p:spPr bwMode="auto">
                <a:xfrm>
                  <a:off x="3773" y="2031"/>
                  <a:ext cx="6" cy="34"/>
                </a:xfrm>
                <a:custGeom>
                  <a:avLst/>
                  <a:gdLst>
                    <a:gd name="T0" fmla="*/ 0 w 6"/>
                    <a:gd name="T1" fmla="*/ 30 h 34"/>
                    <a:gd name="T2" fmla="*/ 0 w 6"/>
                    <a:gd name="T3" fmla="*/ 0 h 34"/>
                    <a:gd name="T4" fmla="*/ 6 w 6"/>
                    <a:gd name="T5" fmla="*/ 4 h 34"/>
                    <a:gd name="T6" fmla="*/ 6 w 6"/>
                    <a:gd name="T7" fmla="*/ 34 h 34"/>
                    <a:gd name="T8" fmla="*/ 0 w 6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4"/>
                    <a:gd name="T17" fmla="*/ 6 w 6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6" name="Rectangle 679"/>
                <p:cNvSpPr>
                  <a:spLocks noChangeArrowheads="1"/>
                </p:cNvSpPr>
                <p:nvPr/>
              </p:nvSpPr>
              <p:spPr bwMode="auto">
                <a:xfrm>
                  <a:off x="3773" y="2031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37" name="Freeform 680"/>
                <p:cNvSpPr>
                  <a:spLocks/>
                </p:cNvSpPr>
                <p:nvPr/>
              </p:nvSpPr>
              <p:spPr bwMode="auto">
                <a:xfrm>
                  <a:off x="3773" y="2061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8" name="Freeform 681"/>
                <p:cNvSpPr>
                  <a:spLocks/>
                </p:cNvSpPr>
                <p:nvPr/>
              </p:nvSpPr>
              <p:spPr bwMode="auto">
                <a:xfrm>
                  <a:off x="3761" y="2025"/>
                  <a:ext cx="8" cy="34"/>
                </a:xfrm>
                <a:custGeom>
                  <a:avLst/>
                  <a:gdLst>
                    <a:gd name="T0" fmla="*/ 0 w 8"/>
                    <a:gd name="T1" fmla="*/ 30 h 34"/>
                    <a:gd name="T2" fmla="*/ 0 w 8"/>
                    <a:gd name="T3" fmla="*/ 0 h 34"/>
                    <a:gd name="T4" fmla="*/ 8 w 8"/>
                    <a:gd name="T5" fmla="*/ 4 h 34"/>
                    <a:gd name="T6" fmla="*/ 8 w 8"/>
                    <a:gd name="T7" fmla="*/ 34 h 34"/>
                    <a:gd name="T8" fmla="*/ 0 w 8"/>
                    <a:gd name="T9" fmla="*/ 3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4"/>
                    <a:gd name="T17" fmla="*/ 8 w 8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4">
                      <a:moveTo>
                        <a:pt x="0" y="30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4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39" name="Rectangle 682"/>
                <p:cNvSpPr>
                  <a:spLocks noChangeArrowheads="1"/>
                </p:cNvSpPr>
                <p:nvPr/>
              </p:nvSpPr>
              <p:spPr bwMode="auto">
                <a:xfrm>
                  <a:off x="3761" y="2025"/>
                  <a:ext cx="2" cy="3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>
                    <a:latin typeface="Tw Cen MT" charset="0"/>
                  </a:endParaRPr>
                </a:p>
              </p:txBody>
            </p:sp>
            <p:sp>
              <p:nvSpPr>
                <p:cNvPr id="21740" name="Freeform 683"/>
                <p:cNvSpPr>
                  <a:spLocks/>
                </p:cNvSpPr>
                <p:nvPr/>
              </p:nvSpPr>
              <p:spPr bwMode="auto">
                <a:xfrm>
                  <a:off x="3761" y="2055"/>
                  <a:ext cx="8" cy="4"/>
                </a:xfrm>
                <a:custGeom>
                  <a:avLst/>
                  <a:gdLst>
                    <a:gd name="T0" fmla="*/ 8 w 8"/>
                    <a:gd name="T1" fmla="*/ 4 h 4"/>
                    <a:gd name="T2" fmla="*/ 8 w 8"/>
                    <a:gd name="T3" fmla="*/ 2 h 4"/>
                    <a:gd name="T4" fmla="*/ 2 w 8"/>
                    <a:gd name="T5" fmla="*/ 0 h 4"/>
                    <a:gd name="T6" fmla="*/ 0 w 8"/>
                    <a:gd name="T7" fmla="*/ 0 h 4"/>
                    <a:gd name="T8" fmla="*/ 8 w 8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4"/>
                    <a:gd name="T17" fmla="*/ 8 w 8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4">
                      <a:moveTo>
                        <a:pt x="8" y="4"/>
                      </a:moveTo>
                      <a:lnTo>
                        <a:pt x="8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1" name="Freeform 684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2" name="Freeform 685"/>
                <p:cNvSpPr>
                  <a:spLocks/>
                </p:cNvSpPr>
                <p:nvPr/>
              </p:nvSpPr>
              <p:spPr bwMode="auto">
                <a:xfrm>
                  <a:off x="3751" y="2017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3" name="Freeform 686"/>
                <p:cNvSpPr>
                  <a:spLocks/>
                </p:cNvSpPr>
                <p:nvPr/>
              </p:nvSpPr>
              <p:spPr bwMode="auto">
                <a:xfrm>
                  <a:off x="3751" y="2049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2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4" name="Freeform 687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5" name="Freeform 688"/>
                <p:cNvSpPr>
                  <a:spLocks/>
                </p:cNvSpPr>
                <p:nvPr/>
              </p:nvSpPr>
              <p:spPr bwMode="auto">
                <a:xfrm>
                  <a:off x="3741" y="2011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0 w 2"/>
                    <a:gd name="T3" fmla="*/ 32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0" y="3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6" name="Freeform 689"/>
                <p:cNvSpPr>
                  <a:spLocks/>
                </p:cNvSpPr>
                <p:nvPr/>
              </p:nvSpPr>
              <p:spPr bwMode="auto">
                <a:xfrm>
                  <a:off x="3741" y="2043"/>
                  <a:ext cx="6" cy="4"/>
                </a:xfrm>
                <a:custGeom>
                  <a:avLst/>
                  <a:gdLst>
                    <a:gd name="T0" fmla="*/ 6 w 6"/>
                    <a:gd name="T1" fmla="*/ 4 h 4"/>
                    <a:gd name="T2" fmla="*/ 6 w 6"/>
                    <a:gd name="T3" fmla="*/ 2 h 4"/>
                    <a:gd name="T4" fmla="*/ 0 w 6"/>
                    <a:gd name="T5" fmla="*/ 0 h 4"/>
                    <a:gd name="T6" fmla="*/ 0 w 6"/>
                    <a:gd name="T7" fmla="*/ 0 h 4"/>
                    <a:gd name="T8" fmla="*/ 6 w 6"/>
                    <a:gd name="T9" fmla="*/ 4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4"/>
                    <a:gd name="T17" fmla="*/ 6 w 6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4">
                      <a:moveTo>
                        <a:pt x="6" y="4"/>
                      </a:moveTo>
                      <a:lnTo>
                        <a:pt x="6" y="2"/>
                      </a:lnTo>
                      <a:lnTo>
                        <a:pt x="0" y="0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7" name="Freeform 690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8" name="Freeform 691"/>
                <p:cNvSpPr>
                  <a:spLocks/>
                </p:cNvSpPr>
                <p:nvPr/>
              </p:nvSpPr>
              <p:spPr bwMode="auto">
                <a:xfrm>
                  <a:off x="3729" y="2005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49" name="Freeform 692"/>
                <p:cNvSpPr>
                  <a:spLocks/>
                </p:cNvSpPr>
                <p:nvPr/>
              </p:nvSpPr>
              <p:spPr bwMode="auto">
                <a:xfrm>
                  <a:off x="3729" y="2035"/>
                  <a:ext cx="8" cy="6"/>
                </a:xfrm>
                <a:custGeom>
                  <a:avLst/>
                  <a:gdLst>
                    <a:gd name="T0" fmla="*/ 8 w 8"/>
                    <a:gd name="T1" fmla="*/ 6 h 6"/>
                    <a:gd name="T2" fmla="*/ 8 w 8"/>
                    <a:gd name="T3" fmla="*/ 4 h 6"/>
                    <a:gd name="T4" fmla="*/ 2 w 8"/>
                    <a:gd name="T5" fmla="*/ 0 h 6"/>
                    <a:gd name="T6" fmla="*/ 0 w 8"/>
                    <a:gd name="T7" fmla="*/ 2 h 6"/>
                    <a:gd name="T8" fmla="*/ 8 w 8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6"/>
                    <a:gd name="T17" fmla="*/ 8 w 8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6">
                      <a:moveTo>
                        <a:pt x="8" y="6"/>
                      </a:move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0" name="Freeform 693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6" cy="36"/>
                </a:xfrm>
                <a:custGeom>
                  <a:avLst/>
                  <a:gdLst>
                    <a:gd name="T0" fmla="*/ 0 w 6"/>
                    <a:gd name="T1" fmla="*/ 32 h 36"/>
                    <a:gd name="T2" fmla="*/ 0 w 6"/>
                    <a:gd name="T3" fmla="*/ 0 h 36"/>
                    <a:gd name="T4" fmla="*/ 6 w 6"/>
                    <a:gd name="T5" fmla="*/ 4 h 36"/>
                    <a:gd name="T6" fmla="*/ 6 w 6"/>
                    <a:gd name="T7" fmla="*/ 36 h 36"/>
                    <a:gd name="T8" fmla="*/ 0 w 6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6"/>
                    <a:gd name="T17" fmla="*/ 6 w 6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1" name="Freeform 694"/>
                <p:cNvSpPr>
                  <a:spLocks/>
                </p:cNvSpPr>
                <p:nvPr/>
              </p:nvSpPr>
              <p:spPr bwMode="auto">
                <a:xfrm>
                  <a:off x="3719" y="1999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2" name="Freeform 695"/>
                <p:cNvSpPr>
                  <a:spLocks/>
                </p:cNvSpPr>
                <p:nvPr/>
              </p:nvSpPr>
              <p:spPr bwMode="auto">
                <a:xfrm>
                  <a:off x="3719" y="2029"/>
                  <a:ext cx="6" cy="6"/>
                </a:xfrm>
                <a:custGeom>
                  <a:avLst/>
                  <a:gdLst>
                    <a:gd name="T0" fmla="*/ 6 w 6"/>
                    <a:gd name="T1" fmla="*/ 6 h 6"/>
                    <a:gd name="T2" fmla="*/ 6 w 6"/>
                    <a:gd name="T3" fmla="*/ 4 h 6"/>
                    <a:gd name="T4" fmla="*/ 2 w 6"/>
                    <a:gd name="T5" fmla="*/ 0 h 6"/>
                    <a:gd name="T6" fmla="*/ 0 w 6"/>
                    <a:gd name="T7" fmla="*/ 2 h 6"/>
                    <a:gd name="T8" fmla="*/ 6 w 6"/>
                    <a:gd name="T9" fmla="*/ 6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6"/>
                    <a:gd name="T17" fmla="*/ 6 w 6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6">
                      <a:moveTo>
                        <a:pt x="6" y="6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3" name="Freeform 696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8" cy="36"/>
                </a:xfrm>
                <a:custGeom>
                  <a:avLst/>
                  <a:gdLst>
                    <a:gd name="T0" fmla="*/ 0 w 8"/>
                    <a:gd name="T1" fmla="*/ 32 h 36"/>
                    <a:gd name="T2" fmla="*/ 0 w 8"/>
                    <a:gd name="T3" fmla="*/ 0 h 36"/>
                    <a:gd name="T4" fmla="*/ 8 w 8"/>
                    <a:gd name="T5" fmla="*/ 4 h 36"/>
                    <a:gd name="T6" fmla="*/ 8 w 8"/>
                    <a:gd name="T7" fmla="*/ 36 h 36"/>
                    <a:gd name="T8" fmla="*/ 0 w 8"/>
                    <a:gd name="T9" fmla="*/ 3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36"/>
                    <a:gd name="T17" fmla="*/ 8 w 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36">
                      <a:moveTo>
                        <a:pt x="0" y="32"/>
                      </a:moveTo>
                      <a:lnTo>
                        <a:pt x="0" y="0"/>
                      </a:lnTo>
                      <a:lnTo>
                        <a:pt x="8" y="4"/>
                      </a:lnTo>
                      <a:lnTo>
                        <a:pt x="8" y="36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54" name="Freeform 697"/>
                <p:cNvSpPr>
                  <a:spLocks/>
                </p:cNvSpPr>
                <p:nvPr/>
              </p:nvSpPr>
              <p:spPr bwMode="auto">
                <a:xfrm>
                  <a:off x="3707" y="1993"/>
                  <a:ext cx="2" cy="32"/>
                </a:xfrm>
                <a:custGeom>
                  <a:avLst/>
                  <a:gdLst>
                    <a:gd name="T0" fmla="*/ 0 w 2"/>
                    <a:gd name="T1" fmla="*/ 32 h 32"/>
                    <a:gd name="T2" fmla="*/ 2 w 2"/>
                    <a:gd name="T3" fmla="*/ 30 h 32"/>
                    <a:gd name="T4" fmla="*/ 2 w 2"/>
                    <a:gd name="T5" fmla="*/ 2 h 32"/>
                    <a:gd name="T6" fmla="*/ 0 w 2"/>
                    <a:gd name="T7" fmla="*/ 0 h 32"/>
                    <a:gd name="T8" fmla="*/ 0 w 2"/>
                    <a:gd name="T9" fmla="*/ 3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32"/>
                    <a:gd name="T17" fmla="*/ 2 w 2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32">
                      <a:moveTo>
                        <a:pt x="0" y="32"/>
                      </a:moveTo>
                      <a:lnTo>
                        <a:pt x="2" y="3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8" name="Freeform 471"/>
              <p:cNvSpPr>
                <a:spLocks/>
              </p:cNvSpPr>
              <p:nvPr/>
            </p:nvSpPr>
            <p:spPr bwMode="auto">
              <a:xfrm>
                <a:off x="5884917" y="3211541"/>
                <a:ext cx="12700" cy="9525"/>
              </a:xfrm>
              <a:custGeom>
                <a:avLst/>
                <a:gdLst>
                  <a:gd name="T0" fmla="*/ 20161250 w 8"/>
                  <a:gd name="T1" fmla="*/ 15120938 h 6"/>
                  <a:gd name="T2" fmla="*/ 20161250 w 8"/>
                  <a:gd name="T3" fmla="*/ 10080625 h 6"/>
                  <a:gd name="T4" fmla="*/ 5040313 w 8"/>
                  <a:gd name="T5" fmla="*/ 0 h 6"/>
                  <a:gd name="T6" fmla="*/ 0 w 8"/>
                  <a:gd name="T7" fmla="*/ 5040313 h 6"/>
                  <a:gd name="T8" fmla="*/ 20161250 w 8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6"/>
                    </a:moveTo>
                    <a:lnTo>
                      <a:pt x="8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Freeform 472"/>
              <p:cNvSpPr>
                <a:spLocks/>
              </p:cNvSpPr>
              <p:nvPr/>
            </p:nvSpPr>
            <p:spPr bwMode="auto">
              <a:xfrm>
                <a:off x="5869042" y="3154391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Freeform 473"/>
              <p:cNvSpPr>
                <a:spLocks/>
              </p:cNvSpPr>
              <p:nvPr/>
            </p:nvSpPr>
            <p:spPr bwMode="auto">
              <a:xfrm>
                <a:off x="5869042" y="3154391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Freeform 474"/>
              <p:cNvSpPr>
                <a:spLocks/>
              </p:cNvSpPr>
              <p:nvPr/>
            </p:nvSpPr>
            <p:spPr bwMode="auto">
              <a:xfrm>
                <a:off x="5869042" y="3202016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10080625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2" name="Freeform 475"/>
              <p:cNvSpPr>
                <a:spLocks/>
              </p:cNvSpPr>
              <p:nvPr/>
            </p:nvSpPr>
            <p:spPr bwMode="auto">
              <a:xfrm>
                <a:off x="5853167" y="3144866"/>
                <a:ext cx="9525" cy="57151"/>
              </a:xfrm>
              <a:custGeom>
                <a:avLst/>
                <a:gdLst>
                  <a:gd name="T0" fmla="*/ 0 w 6"/>
                  <a:gd name="T1" fmla="*/ 80647999 h 36"/>
                  <a:gd name="T2" fmla="*/ 0 w 6"/>
                  <a:gd name="T3" fmla="*/ 0 h 36"/>
                  <a:gd name="T4" fmla="*/ 15120938 w 6"/>
                  <a:gd name="T5" fmla="*/ 10080801 h 36"/>
                  <a:gd name="T6" fmla="*/ 15120938 w 6"/>
                  <a:gd name="T7" fmla="*/ 90728800 h 36"/>
                  <a:gd name="T8" fmla="*/ 0 w 6"/>
                  <a:gd name="T9" fmla="*/ 80647999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32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3" name="Freeform 476"/>
              <p:cNvSpPr>
                <a:spLocks/>
              </p:cNvSpPr>
              <p:nvPr/>
            </p:nvSpPr>
            <p:spPr bwMode="auto">
              <a:xfrm>
                <a:off x="5853167" y="3144866"/>
                <a:ext cx="3175" cy="50801"/>
              </a:xfrm>
              <a:custGeom>
                <a:avLst/>
                <a:gdLst>
                  <a:gd name="T0" fmla="*/ 0 w 2"/>
                  <a:gd name="T1" fmla="*/ 80648175 h 32"/>
                  <a:gd name="T2" fmla="*/ 5040313 w 2"/>
                  <a:gd name="T3" fmla="*/ 75607763 h 32"/>
                  <a:gd name="T4" fmla="*/ 5040313 w 2"/>
                  <a:gd name="T5" fmla="*/ 0 h 32"/>
                  <a:gd name="T6" fmla="*/ 0 w 2"/>
                  <a:gd name="T7" fmla="*/ 0 h 32"/>
                  <a:gd name="T8" fmla="*/ 0 w 2"/>
                  <a:gd name="T9" fmla="*/ 80648175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32"/>
                  <a:gd name="T17" fmla="*/ 2 w 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32">
                    <a:moveTo>
                      <a:pt x="0" y="32"/>
                    </a:moveTo>
                    <a:lnTo>
                      <a:pt x="2" y="3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4" name="Freeform 477"/>
              <p:cNvSpPr>
                <a:spLocks/>
              </p:cNvSpPr>
              <p:nvPr/>
            </p:nvSpPr>
            <p:spPr bwMode="auto">
              <a:xfrm>
                <a:off x="5853167" y="3192492"/>
                <a:ext cx="9525" cy="9525"/>
              </a:xfrm>
              <a:custGeom>
                <a:avLst/>
                <a:gdLst>
                  <a:gd name="T0" fmla="*/ 15120938 w 6"/>
                  <a:gd name="T1" fmla="*/ 15120938 h 6"/>
                  <a:gd name="T2" fmla="*/ 15120938 w 6"/>
                  <a:gd name="T3" fmla="*/ 5040313 h 6"/>
                  <a:gd name="T4" fmla="*/ 5040313 w 6"/>
                  <a:gd name="T5" fmla="*/ 0 h 6"/>
                  <a:gd name="T6" fmla="*/ 0 w 6"/>
                  <a:gd name="T7" fmla="*/ 5040313 h 6"/>
                  <a:gd name="T8" fmla="*/ 15120938 w 6"/>
                  <a:gd name="T9" fmla="*/ 1512093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6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Freeform 478"/>
              <p:cNvSpPr>
                <a:spLocks/>
              </p:cNvSpPr>
              <p:nvPr/>
            </p:nvSpPr>
            <p:spPr bwMode="auto">
              <a:xfrm>
                <a:off x="5834116" y="3135341"/>
                <a:ext cx="12700" cy="53975"/>
              </a:xfrm>
              <a:custGeom>
                <a:avLst/>
                <a:gdLst>
                  <a:gd name="T0" fmla="*/ 0 w 8"/>
                  <a:gd name="T1" fmla="*/ 75604688 h 34"/>
                  <a:gd name="T2" fmla="*/ 0 w 8"/>
                  <a:gd name="T3" fmla="*/ 0 h 34"/>
                  <a:gd name="T4" fmla="*/ 20161250 w 8"/>
                  <a:gd name="T5" fmla="*/ 10080625 h 34"/>
                  <a:gd name="T6" fmla="*/ 20161250 w 8"/>
                  <a:gd name="T7" fmla="*/ 85685313 h 34"/>
                  <a:gd name="T8" fmla="*/ 0 w 8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4"/>
                  <a:gd name="T17" fmla="*/ 8 w 8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4">
                    <a:moveTo>
                      <a:pt x="0" y="3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Rectangle 479"/>
              <p:cNvSpPr>
                <a:spLocks noChangeArrowheads="1"/>
              </p:cNvSpPr>
              <p:nvPr/>
            </p:nvSpPr>
            <p:spPr bwMode="auto">
              <a:xfrm>
                <a:off x="5834116" y="3135341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21537" name="Freeform 480"/>
              <p:cNvSpPr>
                <a:spLocks/>
              </p:cNvSpPr>
              <p:nvPr/>
            </p:nvSpPr>
            <p:spPr bwMode="auto">
              <a:xfrm>
                <a:off x="5834116" y="3182966"/>
                <a:ext cx="12700" cy="6350"/>
              </a:xfrm>
              <a:custGeom>
                <a:avLst/>
                <a:gdLst>
                  <a:gd name="T0" fmla="*/ 20161250 w 8"/>
                  <a:gd name="T1" fmla="*/ 10080625 h 4"/>
                  <a:gd name="T2" fmla="*/ 20161250 w 8"/>
                  <a:gd name="T3" fmla="*/ 5040313 h 4"/>
                  <a:gd name="T4" fmla="*/ 5040313 w 8"/>
                  <a:gd name="T5" fmla="*/ 0 h 4"/>
                  <a:gd name="T6" fmla="*/ 0 w 8"/>
                  <a:gd name="T7" fmla="*/ 0 h 4"/>
                  <a:gd name="T8" fmla="*/ 20161250 w 8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8" y="4"/>
                    </a:move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8" name="Freeform 481"/>
              <p:cNvSpPr>
                <a:spLocks/>
              </p:cNvSpPr>
              <p:nvPr/>
            </p:nvSpPr>
            <p:spPr bwMode="auto">
              <a:xfrm>
                <a:off x="5818241" y="3125815"/>
                <a:ext cx="9525" cy="53975"/>
              </a:xfrm>
              <a:custGeom>
                <a:avLst/>
                <a:gdLst>
                  <a:gd name="T0" fmla="*/ 0 w 6"/>
                  <a:gd name="T1" fmla="*/ 75604688 h 34"/>
                  <a:gd name="T2" fmla="*/ 0 w 6"/>
                  <a:gd name="T3" fmla="*/ 0 h 34"/>
                  <a:gd name="T4" fmla="*/ 15120938 w 6"/>
                  <a:gd name="T5" fmla="*/ 10080625 h 34"/>
                  <a:gd name="T6" fmla="*/ 15120938 w 6"/>
                  <a:gd name="T7" fmla="*/ 85685313 h 34"/>
                  <a:gd name="T8" fmla="*/ 0 w 6"/>
                  <a:gd name="T9" fmla="*/ 75604688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4"/>
                  <a:gd name="T17" fmla="*/ 6 w 6"/>
                  <a:gd name="T18" fmla="*/ 34 h 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4">
                    <a:moveTo>
                      <a:pt x="0" y="30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6" y="3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Rectangle 482"/>
              <p:cNvSpPr>
                <a:spLocks noChangeArrowheads="1"/>
              </p:cNvSpPr>
              <p:nvPr/>
            </p:nvSpPr>
            <p:spPr bwMode="auto">
              <a:xfrm>
                <a:off x="5818241" y="3125815"/>
                <a:ext cx="3175" cy="4762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>
                  <a:latin typeface="Tw Cen MT" charset="0"/>
                </a:endParaRPr>
              </a:p>
            </p:txBody>
          </p:sp>
          <p:sp>
            <p:nvSpPr>
              <p:cNvPr id="21540" name="Freeform 483"/>
              <p:cNvSpPr>
                <a:spLocks/>
              </p:cNvSpPr>
              <p:nvPr/>
            </p:nvSpPr>
            <p:spPr bwMode="auto">
              <a:xfrm>
                <a:off x="5818241" y="3173441"/>
                <a:ext cx="9525" cy="6350"/>
              </a:xfrm>
              <a:custGeom>
                <a:avLst/>
                <a:gdLst>
                  <a:gd name="T0" fmla="*/ 15120938 w 6"/>
                  <a:gd name="T1" fmla="*/ 10080625 h 4"/>
                  <a:gd name="T2" fmla="*/ 15120938 w 6"/>
                  <a:gd name="T3" fmla="*/ 5040313 h 4"/>
                  <a:gd name="T4" fmla="*/ 5040313 w 6"/>
                  <a:gd name="T5" fmla="*/ 0 h 4"/>
                  <a:gd name="T6" fmla="*/ 0 w 6"/>
                  <a:gd name="T7" fmla="*/ 0 h 4"/>
                  <a:gd name="T8" fmla="*/ 15120938 w 6"/>
                  <a:gd name="T9" fmla="*/ 1008062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6" y="4"/>
                    </a:move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Freeform 484"/>
              <p:cNvSpPr>
                <a:spLocks/>
              </p:cNvSpPr>
              <p:nvPr/>
            </p:nvSpPr>
            <p:spPr bwMode="auto">
              <a:xfrm>
                <a:off x="5561064" y="2970239"/>
                <a:ext cx="25400" cy="34926"/>
              </a:xfrm>
              <a:custGeom>
                <a:avLst/>
                <a:gdLst>
                  <a:gd name="T0" fmla="*/ 40322500 w 16"/>
                  <a:gd name="T1" fmla="*/ 25202284 h 22"/>
                  <a:gd name="T2" fmla="*/ 40322500 w 16"/>
                  <a:gd name="T3" fmla="*/ 55446613 h 22"/>
                  <a:gd name="T4" fmla="*/ 0 w 16"/>
                  <a:gd name="T5" fmla="*/ 30244328 h 22"/>
                  <a:gd name="T6" fmla="*/ 0 w 16"/>
                  <a:gd name="T7" fmla="*/ 0 h 22"/>
                  <a:gd name="T8" fmla="*/ 40322500 w 16"/>
                  <a:gd name="T9" fmla="*/ 25202284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22"/>
                  <a:gd name="T17" fmla="*/ 16 w 16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22">
                    <a:moveTo>
                      <a:pt x="16" y="10"/>
                    </a:moveTo>
                    <a:lnTo>
                      <a:pt x="16" y="2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Freeform 485"/>
              <p:cNvSpPr>
                <a:spLocks/>
              </p:cNvSpPr>
              <p:nvPr/>
            </p:nvSpPr>
            <p:spPr bwMode="auto">
              <a:xfrm>
                <a:off x="5583289" y="2986114"/>
                <a:ext cx="3175" cy="15875"/>
              </a:xfrm>
              <a:custGeom>
                <a:avLst/>
                <a:gdLst>
                  <a:gd name="T0" fmla="*/ 0 w 2"/>
                  <a:gd name="T1" fmla="*/ 5040313 h 10"/>
                  <a:gd name="T2" fmla="*/ 5040313 w 2"/>
                  <a:gd name="T3" fmla="*/ 0 h 10"/>
                  <a:gd name="T4" fmla="*/ 5040313 w 2"/>
                  <a:gd name="T5" fmla="*/ 25201563 h 10"/>
                  <a:gd name="T6" fmla="*/ 0 w 2"/>
                  <a:gd name="T7" fmla="*/ 25201563 h 10"/>
                  <a:gd name="T8" fmla="*/ 0 w 2"/>
                  <a:gd name="T9" fmla="*/ 504031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0"/>
                  <a:gd name="T17" fmla="*/ 2 w 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0">
                    <a:moveTo>
                      <a:pt x="0" y="2"/>
                    </a:moveTo>
                    <a:lnTo>
                      <a:pt x="2" y="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25A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3" name="Freeform 486"/>
              <p:cNvSpPr>
                <a:spLocks/>
              </p:cNvSpPr>
              <p:nvPr/>
            </p:nvSpPr>
            <p:spPr bwMode="auto">
              <a:xfrm>
                <a:off x="5557889" y="2970239"/>
                <a:ext cx="28575" cy="19051"/>
              </a:xfrm>
              <a:custGeom>
                <a:avLst/>
                <a:gdLst>
                  <a:gd name="T0" fmla="*/ 0 w 18"/>
                  <a:gd name="T1" fmla="*/ 5040577 h 12"/>
                  <a:gd name="T2" fmla="*/ 5040313 w 18"/>
                  <a:gd name="T3" fmla="*/ 0 h 12"/>
                  <a:gd name="T4" fmla="*/ 45362813 w 18"/>
                  <a:gd name="T5" fmla="*/ 25204473 h 12"/>
                  <a:gd name="T6" fmla="*/ 40322500 w 18"/>
                  <a:gd name="T7" fmla="*/ 30245050 h 12"/>
                  <a:gd name="T8" fmla="*/ 0 w 18"/>
                  <a:gd name="T9" fmla="*/ 504057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2"/>
                  <a:gd name="T17" fmla="*/ 18 w 1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2">
                    <a:moveTo>
                      <a:pt x="0" y="2"/>
                    </a:moveTo>
                    <a:lnTo>
                      <a:pt x="2" y="0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4" name="Freeform 487"/>
              <p:cNvSpPr>
                <a:spLocks/>
              </p:cNvSpPr>
              <p:nvPr/>
            </p:nvSpPr>
            <p:spPr bwMode="auto">
              <a:xfrm>
                <a:off x="5557889" y="2973415"/>
                <a:ext cx="25400" cy="28575"/>
              </a:xfrm>
              <a:custGeom>
                <a:avLst/>
                <a:gdLst>
                  <a:gd name="T0" fmla="*/ 40322500 w 16"/>
                  <a:gd name="T1" fmla="*/ 25201563 h 18"/>
                  <a:gd name="T2" fmla="*/ 40322500 w 16"/>
                  <a:gd name="T3" fmla="*/ 45362813 h 18"/>
                  <a:gd name="T4" fmla="*/ 0 w 16"/>
                  <a:gd name="T5" fmla="*/ 25201563 h 18"/>
                  <a:gd name="T6" fmla="*/ 0 w 16"/>
                  <a:gd name="T7" fmla="*/ 0 h 18"/>
                  <a:gd name="T8" fmla="*/ 40322500 w 16"/>
                  <a:gd name="T9" fmla="*/ 25201563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16" y="10"/>
                    </a:moveTo>
                    <a:lnTo>
                      <a:pt x="16" y="18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Freeform 488"/>
              <p:cNvSpPr>
                <a:spLocks/>
              </p:cNvSpPr>
              <p:nvPr/>
            </p:nvSpPr>
            <p:spPr bwMode="auto">
              <a:xfrm>
                <a:off x="6002393" y="2757512"/>
                <a:ext cx="587381" cy="1479564"/>
              </a:xfrm>
              <a:custGeom>
                <a:avLst/>
                <a:gdLst>
                  <a:gd name="T0" fmla="*/ 0 w 370"/>
                  <a:gd name="T1" fmla="*/ 544363663 h 932"/>
                  <a:gd name="T2" fmla="*/ 932476863 w 370"/>
                  <a:gd name="T3" fmla="*/ 0 h 932"/>
                  <a:gd name="T4" fmla="*/ 932476863 w 370"/>
                  <a:gd name="T5" fmla="*/ 1804466412 h 932"/>
                  <a:gd name="T6" fmla="*/ 0 w 370"/>
                  <a:gd name="T7" fmla="*/ 2147483647 h 932"/>
                  <a:gd name="T8" fmla="*/ 0 w 370"/>
                  <a:gd name="T9" fmla="*/ 544363663 h 9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0"/>
                  <a:gd name="T16" fmla="*/ 0 h 932"/>
                  <a:gd name="T17" fmla="*/ 370 w 370"/>
                  <a:gd name="T18" fmla="*/ 932 h 9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0" h="932">
                    <a:moveTo>
                      <a:pt x="0" y="216"/>
                    </a:moveTo>
                    <a:lnTo>
                      <a:pt x="370" y="0"/>
                    </a:lnTo>
                    <a:lnTo>
                      <a:pt x="370" y="716"/>
                    </a:lnTo>
                    <a:lnTo>
                      <a:pt x="0" y="932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6" name="Freeform 489"/>
              <p:cNvSpPr>
                <a:spLocks/>
              </p:cNvSpPr>
              <p:nvPr/>
            </p:nvSpPr>
            <p:spPr bwMode="auto">
              <a:xfrm>
                <a:off x="6002393" y="3097241"/>
                <a:ext cx="6350" cy="1139835"/>
              </a:xfrm>
              <a:custGeom>
                <a:avLst/>
                <a:gdLst>
                  <a:gd name="T0" fmla="*/ 0 w 4"/>
                  <a:gd name="T1" fmla="*/ 5040357 h 718"/>
                  <a:gd name="T2" fmla="*/ 10080625 w 4"/>
                  <a:gd name="T3" fmla="*/ 0 h 718"/>
                  <a:gd name="T4" fmla="*/ 10080625 w 4"/>
                  <a:gd name="T5" fmla="*/ 1804463581 h 718"/>
                  <a:gd name="T6" fmla="*/ 0 w 4"/>
                  <a:gd name="T7" fmla="*/ 1809503938 h 718"/>
                  <a:gd name="T8" fmla="*/ 0 w 4"/>
                  <a:gd name="T9" fmla="*/ 5040357 h 7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718"/>
                  <a:gd name="T17" fmla="*/ 4 w 4"/>
                  <a:gd name="T18" fmla="*/ 718 h 7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718">
                    <a:moveTo>
                      <a:pt x="0" y="2"/>
                    </a:moveTo>
                    <a:lnTo>
                      <a:pt x="4" y="0"/>
                    </a:lnTo>
                    <a:lnTo>
                      <a:pt x="4" y="716"/>
                    </a:lnTo>
                    <a:lnTo>
                      <a:pt x="0" y="7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7" name="Freeform 490"/>
              <p:cNvSpPr>
                <a:spLocks/>
              </p:cNvSpPr>
              <p:nvPr/>
            </p:nvSpPr>
            <p:spPr bwMode="auto">
              <a:xfrm>
                <a:off x="5535664" y="2887689"/>
                <a:ext cx="15875" cy="1016010"/>
              </a:xfrm>
              <a:custGeom>
                <a:avLst/>
                <a:gdLst>
                  <a:gd name="T0" fmla="*/ 5040313 w 10"/>
                  <a:gd name="T1" fmla="*/ 15121086 h 640"/>
                  <a:gd name="T2" fmla="*/ 25201563 w 10"/>
                  <a:gd name="T3" fmla="*/ 0 h 640"/>
                  <a:gd name="T4" fmla="*/ 25201563 w 10"/>
                  <a:gd name="T5" fmla="*/ 1592770302 h 640"/>
                  <a:gd name="T6" fmla="*/ 0 w 10"/>
                  <a:gd name="T7" fmla="*/ 1612931750 h 640"/>
                  <a:gd name="T8" fmla="*/ 5040313 w 10"/>
                  <a:gd name="T9" fmla="*/ 15121086 h 6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640"/>
                  <a:gd name="T17" fmla="*/ 10 w 10"/>
                  <a:gd name="T18" fmla="*/ 640 h 6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640">
                    <a:moveTo>
                      <a:pt x="2" y="6"/>
                    </a:moveTo>
                    <a:lnTo>
                      <a:pt x="10" y="0"/>
                    </a:lnTo>
                    <a:lnTo>
                      <a:pt x="10" y="632"/>
                    </a:lnTo>
                    <a:lnTo>
                      <a:pt x="0" y="640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8" name="Freeform 491"/>
              <p:cNvSpPr>
                <a:spLocks/>
              </p:cNvSpPr>
              <p:nvPr/>
            </p:nvSpPr>
            <p:spPr bwMode="auto">
              <a:xfrm>
                <a:off x="5453114" y="2440010"/>
                <a:ext cx="1136660" cy="660406"/>
              </a:xfrm>
              <a:custGeom>
                <a:avLst/>
                <a:gdLst>
                  <a:gd name="T0" fmla="*/ 0 w 716"/>
                  <a:gd name="T1" fmla="*/ 544363458 h 416"/>
                  <a:gd name="T2" fmla="*/ 937514310 w 716"/>
                  <a:gd name="T3" fmla="*/ 0 h 416"/>
                  <a:gd name="T4" fmla="*/ 1804463625 w 716"/>
                  <a:gd name="T5" fmla="*/ 504040592 h 416"/>
                  <a:gd name="T6" fmla="*/ 871989672 w 716"/>
                  <a:gd name="T7" fmla="*/ 1048404050 h 416"/>
                  <a:gd name="T8" fmla="*/ 0 w 716"/>
                  <a:gd name="T9" fmla="*/ 544363458 h 4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6"/>
                  <a:gd name="T16" fmla="*/ 0 h 416"/>
                  <a:gd name="T17" fmla="*/ 716 w 716"/>
                  <a:gd name="T18" fmla="*/ 416 h 4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6" h="416">
                    <a:moveTo>
                      <a:pt x="0" y="216"/>
                    </a:moveTo>
                    <a:lnTo>
                      <a:pt x="372" y="0"/>
                    </a:lnTo>
                    <a:lnTo>
                      <a:pt x="716" y="200"/>
                    </a:lnTo>
                    <a:lnTo>
                      <a:pt x="346" y="4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9" name="Freeform 492"/>
              <p:cNvSpPr>
                <a:spLocks/>
              </p:cNvSpPr>
              <p:nvPr/>
            </p:nvSpPr>
            <p:spPr bwMode="auto">
              <a:xfrm>
                <a:off x="5453116" y="2779736"/>
                <a:ext cx="555631" cy="320678"/>
              </a:xfrm>
              <a:custGeom>
                <a:avLst/>
                <a:gdLst>
                  <a:gd name="T0" fmla="*/ 0 w 350"/>
                  <a:gd name="T1" fmla="*/ 5040360 h 202"/>
                  <a:gd name="T2" fmla="*/ 10080734 w 350"/>
                  <a:gd name="T3" fmla="*/ 0 h 202"/>
                  <a:gd name="T4" fmla="*/ 882073738 w 350"/>
                  <a:gd name="T5" fmla="*/ 504040728 h 202"/>
                  <a:gd name="T6" fmla="*/ 871993004 w 350"/>
                  <a:gd name="T7" fmla="*/ 509081088 h 202"/>
                  <a:gd name="T8" fmla="*/ 0 w 350"/>
                  <a:gd name="T9" fmla="*/ 504036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202"/>
                  <a:gd name="T17" fmla="*/ 350 w 350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202">
                    <a:moveTo>
                      <a:pt x="0" y="2"/>
                    </a:moveTo>
                    <a:lnTo>
                      <a:pt x="4" y="0"/>
                    </a:lnTo>
                    <a:lnTo>
                      <a:pt x="350" y="200"/>
                    </a:lnTo>
                    <a:lnTo>
                      <a:pt x="346" y="20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0" name="Freeform 493"/>
              <p:cNvSpPr>
                <a:spLocks/>
              </p:cNvSpPr>
              <p:nvPr/>
            </p:nvSpPr>
            <p:spPr bwMode="auto">
              <a:xfrm>
                <a:off x="5535668" y="3890997"/>
                <a:ext cx="368304" cy="215901"/>
              </a:xfrm>
              <a:custGeom>
                <a:avLst/>
                <a:gdLst>
                  <a:gd name="T0" fmla="*/ 0 w 232"/>
                  <a:gd name="T1" fmla="*/ 20161343 h 136"/>
                  <a:gd name="T2" fmla="*/ 25201836 w 232"/>
                  <a:gd name="T3" fmla="*/ 0 h 136"/>
                  <a:gd name="T4" fmla="*/ 584688950 w 232"/>
                  <a:gd name="T5" fmla="*/ 327623417 h 136"/>
                  <a:gd name="T6" fmla="*/ 564527481 w 232"/>
                  <a:gd name="T7" fmla="*/ 342744425 h 136"/>
                  <a:gd name="T8" fmla="*/ 0 w 232"/>
                  <a:gd name="T9" fmla="*/ 20161343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"/>
                  <a:gd name="T16" fmla="*/ 0 h 136"/>
                  <a:gd name="T17" fmla="*/ 232 w 23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" h="136">
                    <a:moveTo>
                      <a:pt x="0" y="8"/>
                    </a:moveTo>
                    <a:lnTo>
                      <a:pt x="10" y="0"/>
                    </a:lnTo>
                    <a:lnTo>
                      <a:pt x="232" y="130"/>
                    </a:lnTo>
                    <a:lnTo>
                      <a:pt x="224" y="13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626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1" name="Freeform 494"/>
              <p:cNvSpPr>
                <a:spLocks noEditPoints="1"/>
              </p:cNvSpPr>
              <p:nvPr/>
            </p:nvSpPr>
            <p:spPr bwMode="auto">
              <a:xfrm>
                <a:off x="5453115" y="2782913"/>
                <a:ext cx="549281" cy="1454163"/>
              </a:xfrm>
              <a:custGeom>
                <a:avLst/>
                <a:gdLst>
                  <a:gd name="T0" fmla="*/ 0 w 346"/>
                  <a:gd name="T1" fmla="*/ 0 h 916"/>
                  <a:gd name="T2" fmla="*/ 0 w 346"/>
                  <a:gd name="T3" fmla="*/ 1804463882 h 916"/>
                  <a:gd name="T4" fmla="*/ 871993113 w 346"/>
                  <a:gd name="T5" fmla="*/ 2147483647 h 916"/>
                  <a:gd name="T6" fmla="*/ 871993113 w 346"/>
                  <a:gd name="T7" fmla="*/ 504040519 h 916"/>
                  <a:gd name="T8" fmla="*/ 0 w 346"/>
                  <a:gd name="T9" fmla="*/ 0 h 916"/>
                  <a:gd name="T10" fmla="*/ 695578661 w 346"/>
                  <a:gd name="T11" fmla="*/ 2101848153 h 916"/>
                  <a:gd name="T12" fmla="*/ 131051144 w 346"/>
                  <a:gd name="T13" fmla="*/ 1779262094 h 916"/>
                  <a:gd name="T14" fmla="*/ 136091512 w 346"/>
                  <a:gd name="T15" fmla="*/ 181454460 h 916"/>
                  <a:gd name="T16" fmla="*/ 695578661 w 346"/>
                  <a:gd name="T17" fmla="*/ 504040519 h 916"/>
                  <a:gd name="T18" fmla="*/ 695578661 w 346"/>
                  <a:gd name="T19" fmla="*/ 2101848153 h 9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6"/>
                  <a:gd name="T31" fmla="*/ 0 h 916"/>
                  <a:gd name="T32" fmla="*/ 346 w 346"/>
                  <a:gd name="T33" fmla="*/ 916 h 9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6" h="916">
                    <a:moveTo>
                      <a:pt x="0" y="0"/>
                    </a:moveTo>
                    <a:lnTo>
                      <a:pt x="0" y="716"/>
                    </a:lnTo>
                    <a:lnTo>
                      <a:pt x="346" y="916"/>
                    </a:lnTo>
                    <a:lnTo>
                      <a:pt x="346" y="200"/>
                    </a:lnTo>
                    <a:lnTo>
                      <a:pt x="0" y="0"/>
                    </a:lnTo>
                    <a:close/>
                    <a:moveTo>
                      <a:pt x="276" y="834"/>
                    </a:moveTo>
                    <a:lnTo>
                      <a:pt x="52" y="706"/>
                    </a:lnTo>
                    <a:lnTo>
                      <a:pt x="54" y="72"/>
                    </a:lnTo>
                    <a:lnTo>
                      <a:pt x="276" y="200"/>
                    </a:lnTo>
                    <a:lnTo>
                      <a:pt x="276" y="8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2" name="Freeform 495"/>
              <p:cNvSpPr>
                <a:spLocks/>
              </p:cNvSpPr>
              <p:nvPr/>
            </p:nvSpPr>
            <p:spPr bwMode="auto">
              <a:xfrm>
                <a:off x="5656310" y="2919449"/>
                <a:ext cx="120651" cy="88901"/>
              </a:xfrm>
              <a:custGeom>
                <a:avLst/>
                <a:gdLst>
                  <a:gd name="T0" fmla="*/ 191535050 w 76"/>
                  <a:gd name="T1" fmla="*/ 110889710 h 56"/>
                  <a:gd name="T2" fmla="*/ 191535050 w 76"/>
                  <a:gd name="T3" fmla="*/ 141131925 h 56"/>
                  <a:gd name="T4" fmla="*/ 0 w 76"/>
                  <a:gd name="T5" fmla="*/ 30242215 h 56"/>
                  <a:gd name="T6" fmla="*/ 0 w 76"/>
                  <a:gd name="T7" fmla="*/ 0 h 56"/>
                  <a:gd name="T8" fmla="*/ 191535050 w 76"/>
                  <a:gd name="T9" fmla="*/ 11088971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56"/>
                  <a:gd name="T17" fmla="*/ 76 w 76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56">
                    <a:moveTo>
                      <a:pt x="76" y="44"/>
                    </a:moveTo>
                    <a:lnTo>
                      <a:pt x="76" y="5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76" y="44"/>
                    </a:lnTo>
                    <a:close/>
                  </a:path>
                </a:pathLst>
              </a:custGeom>
              <a:solidFill>
                <a:srgbClr val="E1B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3" name="Freeform 496"/>
              <p:cNvSpPr>
                <a:spLocks/>
              </p:cNvSpPr>
              <p:nvPr/>
            </p:nvSpPr>
            <p:spPr bwMode="auto">
              <a:xfrm>
                <a:off x="5656323" y="2916264"/>
                <a:ext cx="127001" cy="73026"/>
              </a:xfrm>
              <a:custGeom>
                <a:avLst/>
                <a:gdLst>
                  <a:gd name="T0" fmla="*/ 0 w 80"/>
                  <a:gd name="T1" fmla="*/ 5040382 h 46"/>
                  <a:gd name="T2" fmla="*/ 15121057 w 80"/>
                  <a:gd name="T3" fmla="*/ 0 h 46"/>
                  <a:gd name="T4" fmla="*/ 201615675 w 80"/>
                  <a:gd name="T5" fmla="*/ 110889981 h 46"/>
                  <a:gd name="T6" fmla="*/ 191534971 w 80"/>
                  <a:gd name="T7" fmla="*/ 115930363 h 46"/>
                  <a:gd name="T8" fmla="*/ 0 w 80"/>
                  <a:gd name="T9" fmla="*/ 504038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46"/>
                  <a:gd name="T17" fmla="*/ 80 w 80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46">
                    <a:moveTo>
                      <a:pt x="0" y="2"/>
                    </a:moveTo>
                    <a:lnTo>
                      <a:pt x="6" y="0"/>
                    </a:lnTo>
                    <a:lnTo>
                      <a:pt x="80" y="44"/>
                    </a:lnTo>
                    <a:lnTo>
                      <a:pt x="76" y="4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D6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4" name="Freeform 497"/>
              <p:cNvSpPr>
                <a:spLocks/>
              </p:cNvSpPr>
              <p:nvPr/>
            </p:nvSpPr>
            <p:spPr bwMode="auto">
              <a:xfrm>
                <a:off x="5776913" y="2986088"/>
                <a:ext cx="6350" cy="22225"/>
              </a:xfrm>
              <a:custGeom>
                <a:avLst/>
                <a:gdLst>
                  <a:gd name="T0" fmla="*/ 0 w 4"/>
                  <a:gd name="T1" fmla="*/ 5040313 h 14"/>
                  <a:gd name="T2" fmla="*/ 10080625 w 4"/>
                  <a:gd name="T3" fmla="*/ 0 h 14"/>
                  <a:gd name="T4" fmla="*/ 10080625 w 4"/>
                  <a:gd name="T5" fmla="*/ 30241875 h 14"/>
                  <a:gd name="T6" fmla="*/ 0 w 4"/>
                  <a:gd name="T7" fmla="*/ 35282188 h 14"/>
                  <a:gd name="T8" fmla="*/ 0 w 4"/>
                  <a:gd name="T9" fmla="*/ 50403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4"/>
                  <a:gd name="T17" fmla="*/ 4 w 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4">
                    <a:moveTo>
                      <a:pt x="0" y="2"/>
                    </a:moveTo>
                    <a:lnTo>
                      <a:pt x="4" y="0"/>
                    </a:lnTo>
                    <a:lnTo>
                      <a:pt x="4" y="12"/>
                    </a:lnTo>
                    <a:lnTo>
                      <a:pt x="0" y="1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38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1" name="TextBox 2265"/>
            <p:cNvSpPr txBox="1">
              <a:spLocks noChangeArrowheads="1"/>
            </p:cNvSpPr>
            <p:nvPr/>
          </p:nvSpPr>
          <p:spPr bwMode="auto">
            <a:xfrm>
              <a:off x="1357290" y="3571876"/>
              <a:ext cx="523570" cy="187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Software</a:t>
              </a:r>
            </a:p>
          </p:txBody>
        </p:sp>
        <p:sp>
          <p:nvSpPr>
            <p:cNvPr id="21522" name="TextBox 2332"/>
            <p:cNvSpPr txBox="1">
              <a:spLocks noChangeArrowheads="1"/>
            </p:cNvSpPr>
            <p:nvPr/>
          </p:nvSpPr>
          <p:spPr bwMode="auto">
            <a:xfrm>
              <a:off x="1883958" y="4812672"/>
              <a:ext cx="5357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200" b="1">
                  <a:latin typeface="Arial Narrow" charset="0"/>
                </a:rPr>
                <a:t>Client</a:t>
              </a:r>
            </a:p>
          </p:txBody>
        </p:sp>
        <p:sp>
          <p:nvSpPr>
            <p:cNvPr id="469" name="Freeform 468"/>
            <p:cNvSpPr/>
            <p:nvPr/>
          </p:nvSpPr>
          <p:spPr>
            <a:xfrm>
              <a:off x="1545465" y="2857496"/>
              <a:ext cx="2812221" cy="709952"/>
            </a:xfrm>
            <a:custGeom>
              <a:avLst/>
              <a:gdLst>
                <a:gd name="connsiteX0" fmla="*/ 141667 w 4134118"/>
                <a:gd name="connsiteY0" fmla="*/ 420140 h 1669391"/>
                <a:gd name="connsiteX1" fmla="*/ 4134118 w 4134118"/>
                <a:gd name="connsiteY1" fmla="*/ 433019 h 1669391"/>
                <a:gd name="connsiteX2" fmla="*/ 1506828 w 4134118"/>
                <a:gd name="connsiteY2" fmla="*/ 1669391 h 1669391"/>
                <a:gd name="connsiteX3" fmla="*/ 0 w 4134118"/>
                <a:gd name="connsiteY3" fmla="*/ 1669391 h 1669391"/>
                <a:gd name="connsiteX4" fmla="*/ 141667 w 4134118"/>
                <a:gd name="connsiteY4" fmla="*/ 420140 h 1669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34118" h="1669391">
                  <a:moveTo>
                    <a:pt x="141667" y="420140"/>
                  </a:moveTo>
                  <a:lnTo>
                    <a:pt x="4134118" y="433019"/>
                  </a:lnTo>
                  <a:lnTo>
                    <a:pt x="1506828" y="1669391"/>
                  </a:lnTo>
                  <a:lnTo>
                    <a:pt x="0" y="1669391"/>
                  </a:lnTo>
                  <a:cubicBezTo>
                    <a:pt x="55249" y="1252899"/>
                    <a:pt x="167425" y="0"/>
                    <a:pt x="141667" y="420140"/>
                  </a:cubicBezTo>
                  <a:close/>
                </a:path>
              </a:pathLst>
            </a:custGeom>
            <a:gradFill>
              <a:gsLst>
                <a:gs pos="0">
                  <a:srgbClr val="C00000">
                    <a:alpha val="53000"/>
                  </a:srgbClr>
                </a:gs>
                <a:gs pos="50000">
                  <a:srgbClr val="FF0000">
                    <a:alpha val="44000"/>
                  </a:srgbClr>
                </a:gs>
                <a:gs pos="100000">
                  <a:schemeClr val="bg1">
                    <a:alpha val="3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1506" name="Title 4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On a single Client</a:t>
            </a:r>
          </a:p>
        </p:txBody>
      </p:sp>
      <p:sp>
        <p:nvSpPr>
          <p:cNvPr id="21507" name="Content Placeholder 444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The client software calculates the positions of its boids based upon a predefined relationship/interaction between the flock of boids being rendered locally.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Adding a second client with its own flock of boids</a:t>
            </a:r>
          </a:p>
        </p:txBody>
      </p:sp>
      <p:sp>
        <p:nvSpPr>
          <p:cNvPr id="235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cap="none">
                <a:latin typeface="Tw Cen MT" charset="0"/>
                <a:ea typeface="ＭＳ Ｐゴシック" charset="0"/>
                <a:cs typeface="ＭＳ Ｐゴシック" charset="0"/>
              </a:rPr>
              <a:t>DISTRIBUTED BOIDS: CONCEPTS</a:t>
            </a:r>
            <a:endParaRPr lang="en-US" cap="none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69"/>
          <p:cNvSpPr>
            <a:spLocks noChangeArrowheads="1"/>
          </p:cNvSpPr>
          <p:nvPr/>
        </p:nvSpPr>
        <p:spPr bwMode="auto">
          <a:xfrm>
            <a:off x="0" y="1758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sp>
        <p:nvSpPr>
          <p:cNvPr id="24578" name="Title 17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Data-Push</a:t>
            </a:r>
          </a:p>
        </p:txBody>
      </p:sp>
      <p:sp>
        <p:nvSpPr>
          <p:cNvPr id="24579" name="AutoShape 168"/>
          <p:cNvSpPr>
            <a:spLocks noChangeAspect="1" noChangeArrowheads="1" noTextEdit="1"/>
          </p:cNvSpPr>
          <p:nvPr/>
        </p:nvSpPr>
        <p:spPr bwMode="auto">
          <a:xfrm>
            <a:off x="2286000" y="1676400"/>
            <a:ext cx="4054475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0" name="Group 339"/>
          <p:cNvGrpSpPr>
            <a:grpSpLocks/>
          </p:cNvGrpSpPr>
          <p:nvPr/>
        </p:nvGrpSpPr>
        <p:grpSpPr bwMode="auto">
          <a:xfrm>
            <a:off x="1295400" y="1981200"/>
            <a:ext cx="6534150" cy="1930400"/>
            <a:chOff x="2595929" y="1804018"/>
            <a:chExt cx="3609905" cy="1066026"/>
          </a:xfrm>
        </p:grpSpPr>
        <p:sp>
          <p:nvSpPr>
            <p:cNvPr id="24582" name="Rectangle 163"/>
            <p:cNvSpPr>
              <a:spLocks noChangeArrowheads="1"/>
            </p:cNvSpPr>
            <p:nvPr/>
          </p:nvSpPr>
          <p:spPr bwMode="auto">
            <a:xfrm>
              <a:off x="4619991" y="1807193"/>
              <a:ext cx="1585843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B</a:t>
              </a:r>
              <a:endParaRPr lang="en-US">
                <a:cs typeface="Arial" charset="0"/>
              </a:endParaRPr>
            </a:p>
          </p:txBody>
        </p:sp>
        <p:sp>
          <p:nvSpPr>
            <p:cNvPr id="24583" name="Rectangle 162"/>
            <p:cNvSpPr>
              <a:spLocks noChangeArrowheads="1"/>
            </p:cNvSpPr>
            <p:nvPr/>
          </p:nvSpPr>
          <p:spPr bwMode="auto">
            <a:xfrm>
              <a:off x="2595929" y="1804018"/>
              <a:ext cx="1587114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A</a:t>
              </a:r>
              <a:endParaRPr lang="en-US">
                <a:cs typeface="Arial" charset="0"/>
              </a:endParaRPr>
            </a:p>
          </p:txBody>
        </p:sp>
        <p:grpSp>
          <p:nvGrpSpPr>
            <p:cNvPr id="24584" name="Group 102"/>
            <p:cNvGrpSpPr>
              <a:grpSpLocks/>
            </p:cNvGrpSpPr>
            <p:nvPr/>
          </p:nvGrpSpPr>
          <p:grpSpPr bwMode="auto">
            <a:xfrm>
              <a:off x="2875372" y="1903065"/>
              <a:ext cx="492202" cy="466029"/>
              <a:chOff x="2031" y="13082"/>
              <a:chExt cx="3142" cy="2976"/>
            </a:xfrm>
          </p:grpSpPr>
          <p:cxnSp>
            <p:nvCxnSpPr>
              <p:cNvPr id="24592" name="AutoShape 116"/>
              <p:cNvCxnSpPr>
                <a:cxnSpLocks noChangeShapeType="1"/>
              </p:cNvCxnSpPr>
              <p:nvPr/>
            </p:nvCxnSpPr>
            <p:spPr bwMode="auto">
              <a:xfrm flipH="1">
                <a:off x="3088" y="14291"/>
                <a:ext cx="1503" cy="10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3" name="AutoShape 115"/>
              <p:cNvCxnSpPr>
                <a:cxnSpLocks noChangeShapeType="1"/>
              </p:cNvCxnSpPr>
              <p:nvPr/>
            </p:nvCxnSpPr>
            <p:spPr bwMode="auto">
              <a:xfrm>
                <a:off x="4591" y="14291"/>
                <a:ext cx="301" cy="13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4" name="AutoShape 114"/>
              <p:cNvCxnSpPr>
                <a:cxnSpLocks noChangeShapeType="1"/>
              </p:cNvCxnSpPr>
              <p:nvPr/>
            </p:nvCxnSpPr>
            <p:spPr bwMode="auto">
              <a:xfrm>
                <a:off x="3088" y="15291"/>
                <a:ext cx="1804" cy="3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5" name="AutoShape 113"/>
              <p:cNvCxnSpPr>
                <a:cxnSpLocks noChangeShapeType="1"/>
              </p:cNvCxnSpPr>
              <p:nvPr/>
            </p:nvCxnSpPr>
            <p:spPr bwMode="auto">
              <a:xfrm>
                <a:off x="2315" y="14241"/>
                <a:ext cx="773" cy="10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6" name="AutoShape 112"/>
              <p:cNvCxnSpPr>
                <a:cxnSpLocks noChangeShapeType="1"/>
              </p:cNvCxnSpPr>
              <p:nvPr/>
            </p:nvCxnSpPr>
            <p:spPr bwMode="auto">
              <a:xfrm>
                <a:off x="3623" y="13577"/>
                <a:ext cx="1269" cy="20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7" name="AutoShape 111"/>
              <p:cNvCxnSpPr>
                <a:cxnSpLocks noChangeShapeType="1"/>
              </p:cNvCxnSpPr>
              <p:nvPr/>
            </p:nvCxnSpPr>
            <p:spPr bwMode="auto">
              <a:xfrm flipH="1">
                <a:off x="3088" y="13577"/>
                <a:ext cx="535" cy="17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8" name="AutoShape 110"/>
              <p:cNvCxnSpPr>
                <a:cxnSpLocks noChangeShapeType="1"/>
              </p:cNvCxnSpPr>
              <p:nvPr/>
            </p:nvCxnSpPr>
            <p:spPr bwMode="auto">
              <a:xfrm flipH="1">
                <a:off x="2315" y="13577"/>
                <a:ext cx="1308" cy="66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9" name="AutoShape 109"/>
              <p:cNvCxnSpPr>
                <a:cxnSpLocks noChangeShapeType="1"/>
              </p:cNvCxnSpPr>
              <p:nvPr/>
            </p:nvCxnSpPr>
            <p:spPr bwMode="auto">
              <a:xfrm>
                <a:off x="3623" y="13577"/>
                <a:ext cx="968" cy="7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600" name="AutoShape 108"/>
              <p:cNvCxnSpPr>
                <a:cxnSpLocks noChangeShapeType="1"/>
              </p:cNvCxnSpPr>
              <p:nvPr/>
            </p:nvCxnSpPr>
            <p:spPr bwMode="auto">
              <a:xfrm>
                <a:off x="2315" y="14241"/>
                <a:ext cx="2276" cy="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4601" name="Freeform 107"/>
              <p:cNvSpPr>
                <a:spLocks/>
              </p:cNvSpPr>
              <p:nvPr/>
            </p:nvSpPr>
            <p:spPr bwMode="auto">
              <a:xfrm rot="-2573909">
                <a:off x="2498" y="14819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Freeform 106"/>
              <p:cNvSpPr>
                <a:spLocks/>
              </p:cNvSpPr>
              <p:nvPr/>
            </p:nvSpPr>
            <p:spPr bwMode="auto">
              <a:xfrm rot="-3230858">
                <a:off x="4284" y="15170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Freeform 105"/>
              <p:cNvSpPr>
                <a:spLocks/>
              </p:cNvSpPr>
              <p:nvPr/>
            </p:nvSpPr>
            <p:spPr bwMode="auto">
              <a:xfrm rot="-1258312">
                <a:off x="3074" y="13082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Freeform 104"/>
              <p:cNvSpPr>
                <a:spLocks/>
              </p:cNvSpPr>
              <p:nvPr/>
            </p:nvSpPr>
            <p:spPr bwMode="auto">
              <a:xfrm rot="511731">
                <a:off x="4105" y="13792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5" name="Freeform 103"/>
              <p:cNvSpPr>
                <a:spLocks/>
              </p:cNvSpPr>
              <p:nvPr/>
            </p:nvSpPr>
            <p:spPr bwMode="auto">
              <a:xfrm rot="7661448">
                <a:off x="1898" y="13944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5" name="Group 96"/>
            <p:cNvGrpSpPr>
              <a:grpSpLocks/>
            </p:cNvGrpSpPr>
            <p:nvPr/>
          </p:nvGrpSpPr>
          <p:grpSpPr bwMode="auto">
            <a:xfrm>
              <a:off x="4909596" y="1896081"/>
              <a:ext cx="492837" cy="466029"/>
              <a:chOff x="6016" y="9919"/>
              <a:chExt cx="776" cy="734"/>
            </a:xfrm>
          </p:grpSpPr>
          <p:sp>
            <p:nvSpPr>
              <p:cNvPr id="24587" name="Freeform 101"/>
              <p:cNvSpPr>
                <a:spLocks/>
              </p:cNvSpPr>
              <p:nvPr/>
            </p:nvSpPr>
            <p:spPr bwMode="auto">
              <a:xfrm rot="-2573909">
                <a:off x="6131" y="10347"/>
                <a:ext cx="253" cy="187"/>
              </a:xfrm>
              <a:custGeom>
                <a:avLst/>
                <a:gdLst>
                  <a:gd name="T0" fmla="*/ 37 w 847"/>
                  <a:gd name="T1" fmla="*/ 0 h 799"/>
                  <a:gd name="T2" fmla="*/ 76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Freeform 100"/>
              <p:cNvSpPr>
                <a:spLocks/>
              </p:cNvSpPr>
              <p:nvPr/>
            </p:nvSpPr>
            <p:spPr bwMode="auto">
              <a:xfrm rot="-3230858">
                <a:off x="6573" y="10433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9" name="Freeform 99"/>
              <p:cNvSpPr>
                <a:spLocks/>
              </p:cNvSpPr>
              <p:nvPr/>
            </p:nvSpPr>
            <p:spPr bwMode="auto">
              <a:xfrm rot="-1258312">
                <a:off x="6274" y="9919"/>
                <a:ext cx="252" cy="186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3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0" name="Freeform 98"/>
              <p:cNvSpPr>
                <a:spLocks/>
              </p:cNvSpPr>
              <p:nvPr/>
            </p:nvSpPr>
            <p:spPr bwMode="auto">
              <a:xfrm rot="511731">
                <a:off x="6528" y="10094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1" name="Freeform 97"/>
              <p:cNvSpPr>
                <a:spLocks/>
              </p:cNvSpPr>
              <p:nvPr/>
            </p:nvSpPr>
            <p:spPr bwMode="auto">
              <a:xfrm rot="7661448">
                <a:off x="5984" y="10131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586" name="AutoShape 6"/>
            <p:cNvCxnSpPr>
              <a:cxnSpLocks noChangeShapeType="1"/>
            </p:cNvCxnSpPr>
            <p:nvPr/>
          </p:nvCxnSpPr>
          <p:spPr bwMode="auto">
            <a:xfrm>
              <a:off x="3600656" y="2070049"/>
              <a:ext cx="1117775" cy="6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3276600" y="4868863"/>
            <a:ext cx="3903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Client A shares its flock with Client B</a:t>
            </a:r>
          </a:p>
          <a:p>
            <a:pPr eaLnBrk="1" hangingPunct="1"/>
            <a:r>
              <a:rPr lang="en-US" sz="1800"/>
              <a:t>B has no flock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69"/>
          <p:cNvSpPr>
            <a:spLocks noChangeArrowheads="1"/>
          </p:cNvSpPr>
          <p:nvPr/>
        </p:nvSpPr>
        <p:spPr bwMode="auto">
          <a:xfrm>
            <a:off x="0" y="1758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sp>
        <p:nvSpPr>
          <p:cNvPr id="26626" name="AutoShape 168"/>
          <p:cNvSpPr>
            <a:spLocks noChangeAspect="1" noChangeArrowheads="1" noTextEdit="1"/>
          </p:cNvSpPr>
          <p:nvPr/>
        </p:nvSpPr>
        <p:spPr bwMode="auto">
          <a:xfrm>
            <a:off x="2286000" y="1676400"/>
            <a:ext cx="4054475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27" name="Group 171"/>
          <p:cNvGrpSpPr>
            <a:grpSpLocks/>
          </p:cNvGrpSpPr>
          <p:nvPr/>
        </p:nvGrpSpPr>
        <p:grpSpPr bwMode="auto">
          <a:xfrm>
            <a:off x="1295400" y="1981200"/>
            <a:ext cx="6459538" cy="1908175"/>
            <a:chOff x="2587672" y="3350042"/>
            <a:chExt cx="3609905" cy="1066025"/>
          </a:xfrm>
        </p:grpSpPr>
        <p:sp>
          <p:nvSpPr>
            <p:cNvPr id="26630" name="Rectangle 167"/>
            <p:cNvSpPr>
              <a:spLocks noChangeArrowheads="1"/>
            </p:cNvSpPr>
            <p:nvPr/>
          </p:nvSpPr>
          <p:spPr bwMode="auto">
            <a:xfrm>
              <a:off x="2587672" y="3350042"/>
              <a:ext cx="1587114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A</a:t>
              </a:r>
              <a:endParaRPr lang="en-US">
                <a:cs typeface="Arial" charset="0"/>
              </a:endParaRPr>
            </a:p>
          </p:txBody>
        </p:sp>
        <p:sp>
          <p:nvSpPr>
            <p:cNvPr id="26631" name="Rectangle 164"/>
            <p:cNvSpPr>
              <a:spLocks noChangeArrowheads="1"/>
            </p:cNvSpPr>
            <p:nvPr/>
          </p:nvSpPr>
          <p:spPr bwMode="auto">
            <a:xfrm>
              <a:off x="4611734" y="3353216"/>
              <a:ext cx="1585843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B</a:t>
              </a:r>
              <a:endParaRPr lang="en-US">
                <a:cs typeface="Arial" charset="0"/>
              </a:endParaRPr>
            </a:p>
          </p:txBody>
        </p:sp>
        <p:grpSp>
          <p:nvGrpSpPr>
            <p:cNvPr id="26632" name="Group 144"/>
            <p:cNvGrpSpPr>
              <a:grpSpLocks/>
            </p:cNvGrpSpPr>
            <p:nvPr/>
          </p:nvGrpSpPr>
          <p:grpSpPr bwMode="auto">
            <a:xfrm>
              <a:off x="2869021" y="3453533"/>
              <a:ext cx="492837" cy="466029"/>
              <a:chOff x="2031" y="13082"/>
              <a:chExt cx="3142" cy="2976"/>
            </a:xfrm>
          </p:grpSpPr>
          <p:cxnSp>
            <p:nvCxnSpPr>
              <p:cNvPr id="26662" name="AutoShape 158"/>
              <p:cNvCxnSpPr>
                <a:cxnSpLocks noChangeShapeType="1"/>
              </p:cNvCxnSpPr>
              <p:nvPr/>
            </p:nvCxnSpPr>
            <p:spPr bwMode="auto">
              <a:xfrm flipH="1">
                <a:off x="3088" y="14291"/>
                <a:ext cx="1503" cy="10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3" name="AutoShape 157"/>
              <p:cNvCxnSpPr>
                <a:cxnSpLocks noChangeShapeType="1"/>
              </p:cNvCxnSpPr>
              <p:nvPr/>
            </p:nvCxnSpPr>
            <p:spPr bwMode="auto">
              <a:xfrm>
                <a:off x="4591" y="14291"/>
                <a:ext cx="301" cy="13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4" name="AutoShape 156"/>
              <p:cNvCxnSpPr>
                <a:cxnSpLocks noChangeShapeType="1"/>
              </p:cNvCxnSpPr>
              <p:nvPr/>
            </p:nvCxnSpPr>
            <p:spPr bwMode="auto">
              <a:xfrm>
                <a:off x="3088" y="15291"/>
                <a:ext cx="1804" cy="3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5" name="AutoShape 155"/>
              <p:cNvCxnSpPr>
                <a:cxnSpLocks noChangeShapeType="1"/>
              </p:cNvCxnSpPr>
              <p:nvPr/>
            </p:nvCxnSpPr>
            <p:spPr bwMode="auto">
              <a:xfrm>
                <a:off x="2315" y="14241"/>
                <a:ext cx="773" cy="10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6" name="AutoShape 154"/>
              <p:cNvCxnSpPr>
                <a:cxnSpLocks noChangeShapeType="1"/>
              </p:cNvCxnSpPr>
              <p:nvPr/>
            </p:nvCxnSpPr>
            <p:spPr bwMode="auto">
              <a:xfrm>
                <a:off x="3623" y="13577"/>
                <a:ext cx="1269" cy="20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7" name="AutoShape 153"/>
              <p:cNvCxnSpPr>
                <a:cxnSpLocks noChangeShapeType="1"/>
              </p:cNvCxnSpPr>
              <p:nvPr/>
            </p:nvCxnSpPr>
            <p:spPr bwMode="auto">
              <a:xfrm flipH="1">
                <a:off x="3088" y="13577"/>
                <a:ext cx="535" cy="17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8" name="AutoShape 152"/>
              <p:cNvCxnSpPr>
                <a:cxnSpLocks noChangeShapeType="1"/>
              </p:cNvCxnSpPr>
              <p:nvPr/>
            </p:nvCxnSpPr>
            <p:spPr bwMode="auto">
              <a:xfrm flipH="1">
                <a:off x="2315" y="13577"/>
                <a:ext cx="1308" cy="66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9" name="AutoShape 151"/>
              <p:cNvCxnSpPr>
                <a:cxnSpLocks noChangeShapeType="1"/>
              </p:cNvCxnSpPr>
              <p:nvPr/>
            </p:nvCxnSpPr>
            <p:spPr bwMode="auto">
              <a:xfrm>
                <a:off x="3623" y="13577"/>
                <a:ext cx="968" cy="7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70" name="AutoShape 150"/>
              <p:cNvCxnSpPr>
                <a:cxnSpLocks noChangeShapeType="1"/>
              </p:cNvCxnSpPr>
              <p:nvPr/>
            </p:nvCxnSpPr>
            <p:spPr bwMode="auto">
              <a:xfrm>
                <a:off x="2315" y="14241"/>
                <a:ext cx="2276" cy="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671" name="Freeform 149"/>
              <p:cNvSpPr>
                <a:spLocks/>
              </p:cNvSpPr>
              <p:nvPr/>
            </p:nvSpPr>
            <p:spPr bwMode="auto">
              <a:xfrm rot="-2573909">
                <a:off x="2498" y="14819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2" name="Freeform 148"/>
              <p:cNvSpPr>
                <a:spLocks/>
              </p:cNvSpPr>
              <p:nvPr/>
            </p:nvSpPr>
            <p:spPr bwMode="auto">
              <a:xfrm rot="-3230858">
                <a:off x="4284" y="15170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3" name="Freeform 147"/>
              <p:cNvSpPr>
                <a:spLocks/>
              </p:cNvSpPr>
              <p:nvPr/>
            </p:nvSpPr>
            <p:spPr bwMode="auto">
              <a:xfrm rot="-1258312">
                <a:off x="3074" y="13082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4" name="Freeform 146"/>
              <p:cNvSpPr>
                <a:spLocks/>
              </p:cNvSpPr>
              <p:nvPr/>
            </p:nvSpPr>
            <p:spPr bwMode="auto">
              <a:xfrm rot="511731">
                <a:off x="4105" y="13792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5" name="Freeform 145"/>
              <p:cNvSpPr>
                <a:spLocks/>
              </p:cNvSpPr>
              <p:nvPr/>
            </p:nvSpPr>
            <p:spPr bwMode="auto">
              <a:xfrm rot="7661448">
                <a:off x="1898" y="13944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3" name="Group 129"/>
            <p:cNvGrpSpPr>
              <a:grpSpLocks/>
            </p:cNvGrpSpPr>
            <p:nvPr/>
          </p:nvGrpSpPr>
          <p:grpSpPr bwMode="auto">
            <a:xfrm>
              <a:off x="5287480" y="3688453"/>
              <a:ext cx="621127" cy="482537"/>
              <a:chOff x="5001" y="12803"/>
              <a:chExt cx="3424" cy="2660"/>
            </a:xfrm>
          </p:grpSpPr>
          <p:cxnSp>
            <p:nvCxnSpPr>
              <p:cNvPr id="26648" name="AutoShape 143"/>
              <p:cNvCxnSpPr>
                <a:cxnSpLocks noChangeShapeType="1"/>
              </p:cNvCxnSpPr>
              <p:nvPr/>
            </p:nvCxnSpPr>
            <p:spPr bwMode="auto">
              <a:xfrm flipH="1">
                <a:off x="6545" y="13996"/>
                <a:ext cx="731" cy="82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49" name="AutoShape 142"/>
              <p:cNvCxnSpPr>
                <a:cxnSpLocks noChangeShapeType="1"/>
              </p:cNvCxnSpPr>
              <p:nvPr/>
            </p:nvCxnSpPr>
            <p:spPr bwMode="auto">
              <a:xfrm>
                <a:off x="7276" y="13996"/>
                <a:ext cx="560" cy="118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0" name="AutoShape 141"/>
              <p:cNvCxnSpPr>
                <a:cxnSpLocks noChangeShapeType="1"/>
              </p:cNvCxnSpPr>
              <p:nvPr/>
            </p:nvCxnSpPr>
            <p:spPr bwMode="auto">
              <a:xfrm>
                <a:off x="6545" y="14823"/>
                <a:ext cx="1291" cy="35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1" name="AutoShape 140"/>
              <p:cNvCxnSpPr>
                <a:cxnSpLocks noChangeShapeType="1"/>
              </p:cNvCxnSpPr>
              <p:nvPr/>
            </p:nvCxnSpPr>
            <p:spPr bwMode="auto">
              <a:xfrm>
                <a:off x="5487" y="14315"/>
                <a:ext cx="1058" cy="50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2" name="AutoShape 139"/>
              <p:cNvCxnSpPr>
                <a:cxnSpLocks noChangeShapeType="1"/>
              </p:cNvCxnSpPr>
              <p:nvPr/>
            </p:nvCxnSpPr>
            <p:spPr bwMode="auto">
              <a:xfrm>
                <a:off x="5839" y="13298"/>
                <a:ext cx="1997" cy="188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3" name="AutoShape 138"/>
              <p:cNvCxnSpPr>
                <a:cxnSpLocks noChangeShapeType="1"/>
              </p:cNvCxnSpPr>
              <p:nvPr/>
            </p:nvCxnSpPr>
            <p:spPr bwMode="auto">
              <a:xfrm>
                <a:off x="5839" y="13298"/>
                <a:ext cx="706" cy="15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4" name="AutoShape 137"/>
              <p:cNvCxnSpPr>
                <a:cxnSpLocks noChangeShapeType="1"/>
              </p:cNvCxnSpPr>
              <p:nvPr/>
            </p:nvCxnSpPr>
            <p:spPr bwMode="auto">
              <a:xfrm flipH="1">
                <a:off x="5487" y="13298"/>
                <a:ext cx="352" cy="101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5" name="AutoShape 136"/>
              <p:cNvCxnSpPr>
                <a:cxnSpLocks noChangeShapeType="1"/>
              </p:cNvCxnSpPr>
              <p:nvPr/>
            </p:nvCxnSpPr>
            <p:spPr bwMode="auto">
              <a:xfrm>
                <a:off x="5839" y="13298"/>
                <a:ext cx="1437" cy="6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6" name="AutoShape 135"/>
              <p:cNvCxnSpPr>
                <a:cxnSpLocks noChangeShapeType="1"/>
              </p:cNvCxnSpPr>
              <p:nvPr/>
            </p:nvCxnSpPr>
            <p:spPr bwMode="auto">
              <a:xfrm flipV="1">
                <a:off x="5487" y="13996"/>
                <a:ext cx="1789" cy="31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657" name="Freeform 134"/>
              <p:cNvSpPr>
                <a:spLocks/>
              </p:cNvSpPr>
              <p:nvPr/>
            </p:nvSpPr>
            <p:spPr bwMode="auto">
              <a:xfrm rot="354369">
                <a:off x="6053" y="14323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8" name="Freeform 133"/>
              <p:cNvSpPr>
                <a:spLocks/>
              </p:cNvSpPr>
              <p:nvPr/>
            </p:nvSpPr>
            <p:spPr bwMode="auto">
              <a:xfrm rot="2196424">
                <a:off x="7404" y="14707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9" name="Freeform 132"/>
              <p:cNvSpPr>
                <a:spLocks/>
              </p:cNvSpPr>
              <p:nvPr/>
            </p:nvSpPr>
            <p:spPr bwMode="auto">
              <a:xfrm rot="-1258312">
                <a:off x="5290" y="12803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0" name="Freeform 131"/>
              <p:cNvSpPr>
                <a:spLocks/>
              </p:cNvSpPr>
              <p:nvPr/>
            </p:nvSpPr>
            <p:spPr bwMode="auto">
              <a:xfrm rot="511731">
                <a:off x="6790" y="13497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1" name="Freeform 130"/>
              <p:cNvSpPr>
                <a:spLocks/>
              </p:cNvSpPr>
              <p:nvPr/>
            </p:nvSpPr>
            <p:spPr bwMode="auto">
              <a:xfrm rot="511731">
                <a:off x="5001" y="13816"/>
                <a:ext cx="1021" cy="756"/>
              </a:xfrm>
              <a:custGeom>
                <a:avLst/>
                <a:gdLst>
                  <a:gd name="T0" fmla="*/ 609 w 847"/>
                  <a:gd name="T1" fmla="*/ 0 h 799"/>
                  <a:gd name="T2" fmla="*/ 1231 w 847"/>
                  <a:gd name="T3" fmla="*/ 688 h 799"/>
                  <a:gd name="T4" fmla="*/ 609 w 847"/>
                  <a:gd name="T5" fmla="*/ 474 h 799"/>
                  <a:gd name="T6" fmla="*/ 0 w 847"/>
                  <a:gd name="T7" fmla="*/ 715 h 799"/>
                  <a:gd name="T8" fmla="*/ 60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4" name="Group 123"/>
            <p:cNvGrpSpPr>
              <a:grpSpLocks/>
            </p:cNvGrpSpPr>
            <p:nvPr/>
          </p:nvGrpSpPr>
          <p:grpSpPr bwMode="auto">
            <a:xfrm>
              <a:off x="4772414" y="3424962"/>
              <a:ext cx="492837" cy="466029"/>
              <a:chOff x="5948" y="10756"/>
              <a:chExt cx="776" cy="734"/>
            </a:xfrm>
          </p:grpSpPr>
          <p:sp>
            <p:nvSpPr>
              <p:cNvPr id="26643" name="Freeform 128"/>
              <p:cNvSpPr>
                <a:spLocks/>
              </p:cNvSpPr>
              <p:nvPr/>
            </p:nvSpPr>
            <p:spPr bwMode="auto">
              <a:xfrm rot="-2573909">
                <a:off x="6063" y="11184"/>
                <a:ext cx="253" cy="187"/>
              </a:xfrm>
              <a:custGeom>
                <a:avLst/>
                <a:gdLst>
                  <a:gd name="T0" fmla="*/ 37 w 847"/>
                  <a:gd name="T1" fmla="*/ 0 h 799"/>
                  <a:gd name="T2" fmla="*/ 76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4" name="Freeform 127"/>
              <p:cNvSpPr>
                <a:spLocks/>
              </p:cNvSpPr>
              <p:nvPr/>
            </p:nvSpPr>
            <p:spPr bwMode="auto">
              <a:xfrm rot="-3230858">
                <a:off x="6505" y="11270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Freeform 126"/>
              <p:cNvSpPr>
                <a:spLocks/>
              </p:cNvSpPr>
              <p:nvPr/>
            </p:nvSpPr>
            <p:spPr bwMode="auto">
              <a:xfrm rot="-1258312">
                <a:off x="6206" y="10756"/>
                <a:ext cx="252" cy="186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3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6" name="Freeform 125"/>
              <p:cNvSpPr>
                <a:spLocks/>
              </p:cNvSpPr>
              <p:nvPr/>
            </p:nvSpPr>
            <p:spPr bwMode="auto">
              <a:xfrm rot="511731">
                <a:off x="6460" y="10931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Freeform 124"/>
              <p:cNvSpPr>
                <a:spLocks/>
              </p:cNvSpPr>
              <p:nvPr/>
            </p:nvSpPr>
            <p:spPr bwMode="auto">
              <a:xfrm rot="7661448">
                <a:off x="5916" y="10968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5" name="Group 117"/>
            <p:cNvGrpSpPr>
              <a:grpSpLocks/>
            </p:cNvGrpSpPr>
            <p:nvPr/>
          </p:nvGrpSpPr>
          <p:grpSpPr bwMode="auto">
            <a:xfrm>
              <a:off x="3406951" y="3697342"/>
              <a:ext cx="621127" cy="482537"/>
              <a:chOff x="5871" y="11713"/>
              <a:chExt cx="978" cy="760"/>
            </a:xfrm>
          </p:grpSpPr>
          <p:sp>
            <p:nvSpPr>
              <p:cNvPr id="26638" name="Freeform 122"/>
              <p:cNvSpPr>
                <a:spLocks/>
              </p:cNvSpPr>
              <p:nvPr/>
            </p:nvSpPr>
            <p:spPr bwMode="auto">
              <a:xfrm rot="354369">
                <a:off x="6171" y="12147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121"/>
              <p:cNvSpPr>
                <a:spLocks/>
              </p:cNvSpPr>
              <p:nvPr/>
            </p:nvSpPr>
            <p:spPr bwMode="auto">
              <a:xfrm rot="2196424">
                <a:off x="6557" y="12257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Freeform 120"/>
              <p:cNvSpPr>
                <a:spLocks/>
              </p:cNvSpPr>
              <p:nvPr/>
            </p:nvSpPr>
            <p:spPr bwMode="auto">
              <a:xfrm rot="-1258312">
                <a:off x="5954" y="11713"/>
                <a:ext cx="291" cy="216"/>
              </a:xfrm>
              <a:custGeom>
                <a:avLst/>
                <a:gdLst>
                  <a:gd name="T0" fmla="*/ 49 w 847"/>
                  <a:gd name="T1" fmla="*/ 0 h 799"/>
                  <a:gd name="T2" fmla="*/ 100 w 847"/>
                  <a:gd name="T3" fmla="*/ 56 h 799"/>
                  <a:gd name="T4" fmla="*/ 49 w 847"/>
                  <a:gd name="T5" fmla="*/ 39 h 799"/>
                  <a:gd name="T6" fmla="*/ 0 w 847"/>
                  <a:gd name="T7" fmla="*/ 58 h 799"/>
                  <a:gd name="T8" fmla="*/ 4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1" name="Freeform 119"/>
              <p:cNvSpPr>
                <a:spLocks/>
              </p:cNvSpPr>
              <p:nvPr/>
            </p:nvSpPr>
            <p:spPr bwMode="auto">
              <a:xfrm rot="511731">
                <a:off x="6382" y="11911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Freeform 118"/>
              <p:cNvSpPr>
                <a:spLocks/>
              </p:cNvSpPr>
              <p:nvPr/>
            </p:nvSpPr>
            <p:spPr bwMode="auto">
              <a:xfrm rot="511731">
                <a:off x="5871" y="12002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36" name="AutoShape 5"/>
            <p:cNvCxnSpPr>
              <a:cxnSpLocks noChangeShapeType="1"/>
            </p:cNvCxnSpPr>
            <p:nvPr/>
          </p:nvCxnSpPr>
          <p:spPr bwMode="auto">
            <a:xfrm>
              <a:off x="3543497" y="3504962"/>
              <a:ext cx="1117775" cy="6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7" name="AutoShape 4"/>
            <p:cNvCxnSpPr>
              <a:cxnSpLocks noChangeShapeType="1"/>
            </p:cNvCxnSpPr>
            <p:nvPr/>
          </p:nvCxnSpPr>
          <p:spPr bwMode="auto">
            <a:xfrm>
              <a:off x="4032524" y="4006546"/>
              <a:ext cx="1117775" cy="6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628" name="Title 17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Data-Sharing</a:t>
            </a:r>
          </a:p>
        </p:txBody>
      </p:sp>
      <p:sp>
        <p:nvSpPr>
          <p:cNvPr id="26629" name="TextBox 1"/>
          <p:cNvSpPr txBox="1">
            <a:spLocks noChangeArrowheads="1"/>
          </p:cNvSpPr>
          <p:nvPr/>
        </p:nvSpPr>
        <p:spPr bwMode="auto">
          <a:xfrm>
            <a:off x="2484438" y="4437063"/>
            <a:ext cx="4662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Client A and Client B each share their flocks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69"/>
          <p:cNvSpPr>
            <a:spLocks noChangeArrowheads="1"/>
          </p:cNvSpPr>
          <p:nvPr/>
        </p:nvSpPr>
        <p:spPr bwMode="auto">
          <a:xfrm>
            <a:off x="0" y="1758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Tw Cen MT" charset="0"/>
            </a:endParaRPr>
          </a:p>
        </p:txBody>
      </p:sp>
      <p:sp>
        <p:nvSpPr>
          <p:cNvPr id="28674" name="AutoShape 168"/>
          <p:cNvSpPr>
            <a:spLocks noChangeAspect="1" noChangeArrowheads="1" noTextEdit="1"/>
          </p:cNvSpPr>
          <p:nvPr/>
        </p:nvSpPr>
        <p:spPr bwMode="auto">
          <a:xfrm>
            <a:off x="2286000" y="1676400"/>
            <a:ext cx="4054475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75" name="Group 171"/>
          <p:cNvGrpSpPr>
            <a:grpSpLocks/>
          </p:cNvGrpSpPr>
          <p:nvPr/>
        </p:nvGrpSpPr>
        <p:grpSpPr bwMode="auto">
          <a:xfrm>
            <a:off x="1295400" y="1981200"/>
            <a:ext cx="6483350" cy="1914525"/>
            <a:chOff x="2585767" y="4963366"/>
            <a:chExt cx="3609905" cy="1066026"/>
          </a:xfrm>
        </p:grpSpPr>
        <p:sp>
          <p:nvSpPr>
            <p:cNvPr id="28678" name="Rectangle 166"/>
            <p:cNvSpPr>
              <a:spLocks noChangeArrowheads="1"/>
            </p:cNvSpPr>
            <p:nvPr/>
          </p:nvSpPr>
          <p:spPr bwMode="auto">
            <a:xfrm>
              <a:off x="4609829" y="4966541"/>
              <a:ext cx="1585843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B</a:t>
              </a:r>
              <a:endParaRPr lang="en-US">
                <a:cs typeface="Arial" charset="0"/>
              </a:endParaRPr>
            </a:p>
          </p:txBody>
        </p:sp>
        <p:sp>
          <p:nvSpPr>
            <p:cNvPr id="28679" name="Rectangle 165"/>
            <p:cNvSpPr>
              <a:spLocks noChangeArrowheads="1"/>
            </p:cNvSpPr>
            <p:nvPr/>
          </p:nvSpPr>
          <p:spPr bwMode="auto">
            <a:xfrm>
              <a:off x="2585767" y="4963366"/>
              <a:ext cx="1587114" cy="10628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1100">
                  <a:latin typeface="Calibri" charset="0"/>
                </a:rPr>
                <a:t>Client A</a:t>
              </a:r>
              <a:endParaRPr lang="en-US">
                <a:cs typeface="Arial" charset="0"/>
              </a:endParaRPr>
            </a:p>
          </p:txBody>
        </p:sp>
        <p:grpSp>
          <p:nvGrpSpPr>
            <p:cNvPr id="28680" name="Group 50"/>
            <p:cNvGrpSpPr>
              <a:grpSpLocks/>
            </p:cNvGrpSpPr>
            <p:nvPr/>
          </p:nvGrpSpPr>
          <p:grpSpPr bwMode="auto">
            <a:xfrm>
              <a:off x="3033512" y="5006541"/>
              <a:ext cx="799590" cy="921265"/>
              <a:chOff x="4275" y="13012"/>
              <a:chExt cx="1259" cy="1451"/>
            </a:xfrm>
          </p:grpSpPr>
          <p:cxnSp>
            <p:nvCxnSpPr>
              <p:cNvPr id="28726" name="AutoShape 95"/>
              <p:cNvCxnSpPr>
                <a:cxnSpLocks noChangeShapeType="1"/>
              </p:cNvCxnSpPr>
              <p:nvPr/>
            </p:nvCxnSpPr>
            <p:spPr bwMode="auto">
              <a:xfrm flipH="1">
                <a:off x="4695" y="13310"/>
                <a:ext cx="212" cy="8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27" name="AutoShape 94"/>
              <p:cNvCxnSpPr>
                <a:cxnSpLocks noChangeShapeType="1"/>
              </p:cNvCxnSpPr>
              <p:nvPr/>
            </p:nvCxnSpPr>
            <p:spPr bwMode="auto">
              <a:xfrm flipH="1">
                <a:off x="4695" y="13639"/>
                <a:ext cx="286" cy="4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28" name="AutoShape 93"/>
              <p:cNvCxnSpPr>
                <a:cxnSpLocks noChangeShapeType="1"/>
              </p:cNvCxnSpPr>
              <p:nvPr/>
            </p:nvCxnSpPr>
            <p:spPr bwMode="auto">
              <a:xfrm flipH="1">
                <a:off x="4536" y="13310"/>
                <a:ext cx="371" cy="2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29" name="AutoShape 92"/>
              <p:cNvCxnSpPr>
                <a:cxnSpLocks noChangeShapeType="1"/>
              </p:cNvCxnSpPr>
              <p:nvPr/>
            </p:nvCxnSpPr>
            <p:spPr bwMode="auto">
              <a:xfrm>
                <a:off x="4907" y="13310"/>
                <a:ext cx="74" cy="32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0" name="AutoShape 91"/>
              <p:cNvCxnSpPr>
                <a:cxnSpLocks noChangeShapeType="1"/>
              </p:cNvCxnSpPr>
              <p:nvPr/>
            </p:nvCxnSpPr>
            <p:spPr bwMode="auto">
              <a:xfrm>
                <a:off x="4536" y="13557"/>
                <a:ext cx="445" cy="8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1" name="AutoShape 90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190" cy="25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2" name="AutoShape 89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313" cy="50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3" name="AutoShape 88"/>
              <p:cNvCxnSpPr>
                <a:cxnSpLocks noChangeShapeType="1"/>
              </p:cNvCxnSpPr>
              <p:nvPr/>
            </p:nvCxnSpPr>
            <p:spPr bwMode="auto">
              <a:xfrm flipH="1">
                <a:off x="4536" y="13133"/>
                <a:ext cx="132" cy="4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4" name="AutoShape 87"/>
              <p:cNvCxnSpPr>
                <a:cxnSpLocks noChangeShapeType="1"/>
              </p:cNvCxnSpPr>
              <p:nvPr/>
            </p:nvCxnSpPr>
            <p:spPr bwMode="auto">
              <a:xfrm flipH="1">
                <a:off x="4346" y="13133"/>
                <a:ext cx="322" cy="1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5" name="AutoShape 86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239" cy="17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6" name="AutoShape 85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561" cy="1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7" name="AutoShape 84"/>
              <p:cNvCxnSpPr>
                <a:cxnSpLocks noChangeShapeType="1"/>
              </p:cNvCxnSpPr>
              <p:nvPr/>
            </p:nvCxnSpPr>
            <p:spPr bwMode="auto">
              <a:xfrm>
                <a:off x="4795" y="13844"/>
                <a:ext cx="571" cy="53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8" name="AutoShape 83"/>
              <p:cNvCxnSpPr>
                <a:cxnSpLocks noChangeShapeType="1"/>
              </p:cNvCxnSpPr>
              <p:nvPr/>
            </p:nvCxnSpPr>
            <p:spPr bwMode="auto">
              <a:xfrm>
                <a:off x="4795" y="13844"/>
                <a:ext cx="202" cy="4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39" name="AutoShape 82"/>
              <p:cNvCxnSpPr>
                <a:cxnSpLocks noChangeShapeType="1"/>
              </p:cNvCxnSpPr>
              <p:nvPr/>
            </p:nvCxnSpPr>
            <p:spPr bwMode="auto">
              <a:xfrm flipH="1" flipV="1">
                <a:off x="4536" y="13557"/>
                <a:ext cx="259" cy="28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0" name="AutoShape 81"/>
              <p:cNvCxnSpPr>
                <a:cxnSpLocks noChangeShapeType="1"/>
              </p:cNvCxnSpPr>
              <p:nvPr/>
            </p:nvCxnSpPr>
            <p:spPr bwMode="auto">
              <a:xfrm flipH="1">
                <a:off x="4795" y="13639"/>
                <a:ext cx="186" cy="2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1" name="AutoShape 80"/>
              <p:cNvCxnSpPr>
                <a:cxnSpLocks noChangeShapeType="1"/>
              </p:cNvCxnSpPr>
              <p:nvPr/>
            </p:nvCxnSpPr>
            <p:spPr bwMode="auto">
              <a:xfrm flipV="1">
                <a:off x="4795" y="13310"/>
                <a:ext cx="112" cy="5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2" name="AutoShape 79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127" cy="71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3" name="AutoShape 78"/>
              <p:cNvCxnSpPr>
                <a:cxnSpLocks noChangeShapeType="1"/>
              </p:cNvCxnSpPr>
              <p:nvPr/>
            </p:nvCxnSpPr>
            <p:spPr bwMode="auto">
              <a:xfrm>
                <a:off x="4981" y="13639"/>
                <a:ext cx="225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4" name="AutoShape 77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449" cy="54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5" name="AutoShape 76"/>
              <p:cNvCxnSpPr>
                <a:cxnSpLocks noChangeShapeType="1"/>
              </p:cNvCxnSpPr>
              <p:nvPr/>
            </p:nvCxnSpPr>
            <p:spPr bwMode="auto">
              <a:xfrm>
                <a:off x="4536" y="13557"/>
                <a:ext cx="159" cy="57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6" name="AutoShape 75"/>
              <p:cNvCxnSpPr>
                <a:cxnSpLocks noChangeShapeType="1"/>
              </p:cNvCxnSpPr>
              <p:nvPr/>
            </p:nvCxnSpPr>
            <p:spPr bwMode="auto">
              <a:xfrm>
                <a:off x="4536" y="13557"/>
                <a:ext cx="460" cy="72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7" name="AutoShape 74"/>
              <p:cNvCxnSpPr>
                <a:cxnSpLocks noChangeShapeType="1"/>
              </p:cNvCxnSpPr>
              <p:nvPr/>
            </p:nvCxnSpPr>
            <p:spPr bwMode="auto">
              <a:xfrm>
                <a:off x="4981" y="13639"/>
                <a:ext cx="15" cy="6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8" name="AutoShape 73"/>
              <p:cNvCxnSpPr>
                <a:cxnSpLocks noChangeShapeType="1"/>
              </p:cNvCxnSpPr>
              <p:nvPr/>
            </p:nvCxnSpPr>
            <p:spPr bwMode="auto">
              <a:xfrm>
                <a:off x="4907" y="13310"/>
                <a:ext cx="299" cy="73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49" name="AutoShape 72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538" cy="9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0" name="AutoShape 71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860" cy="74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1" name="AutoShape 70"/>
              <p:cNvCxnSpPr>
                <a:cxnSpLocks noChangeShapeType="1"/>
              </p:cNvCxnSpPr>
              <p:nvPr/>
            </p:nvCxnSpPr>
            <p:spPr bwMode="auto">
              <a:xfrm>
                <a:off x="4536" y="13557"/>
                <a:ext cx="670" cy="48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2" name="AutoShape 69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349" cy="83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3" name="AutoShape 68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27" cy="10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4" name="AutoShape 67"/>
              <p:cNvCxnSpPr>
                <a:cxnSpLocks noChangeShapeType="1"/>
              </p:cNvCxnSpPr>
              <p:nvPr/>
            </p:nvCxnSpPr>
            <p:spPr bwMode="auto">
              <a:xfrm>
                <a:off x="4907" y="13310"/>
                <a:ext cx="89" cy="9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5" name="AutoShape 66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328" cy="114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6" name="AutoShape 65"/>
              <p:cNvCxnSpPr>
                <a:cxnSpLocks noChangeShapeType="1"/>
              </p:cNvCxnSpPr>
              <p:nvPr/>
            </p:nvCxnSpPr>
            <p:spPr bwMode="auto">
              <a:xfrm>
                <a:off x="4981" y="13639"/>
                <a:ext cx="384" cy="74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7" name="AutoShape 64"/>
              <p:cNvCxnSpPr>
                <a:cxnSpLocks noChangeShapeType="1"/>
              </p:cNvCxnSpPr>
              <p:nvPr/>
            </p:nvCxnSpPr>
            <p:spPr bwMode="auto">
              <a:xfrm>
                <a:off x="4536" y="13557"/>
                <a:ext cx="829" cy="8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8" name="AutoShape 63"/>
              <p:cNvCxnSpPr>
                <a:cxnSpLocks noChangeShapeType="1"/>
              </p:cNvCxnSpPr>
              <p:nvPr/>
            </p:nvCxnSpPr>
            <p:spPr bwMode="auto">
              <a:xfrm>
                <a:off x="4346" y="13299"/>
                <a:ext cx="1019" cy="10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59" name="AutoShape 62"/>
              <p:cNvCxnSpPr>
                <a:cxnSpLocks noChangeShapeType="1"/>
              </p:cNvCxnSpPr>
              <p:nvPr/>
            </p:nvCxnSpPr>
            <p:spPr bwMode="auto">
              <a:xfrm>
                <a:off x="4668" y="13133"/>
                <a:ext cx="697" cy="124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60" name="AutoShape 61"/>
              <p:cNvCxnSpPr>
                <a:cxnSpLocks noChangeShapeType="1"/>
              </p:cNvCxnSpPr>
              <p:nvPr/>
            </p:nvCxnSpPr>
            <p:spPr bwMode="auto">
              <a:xfrm>
                <a:off x="4907" y="13310"/>
                <a:ext cx="458" cy="107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61" name="Freeform 60"/>
              <p:cNvSpPr>
                <a:spLocks/>
              </p:cNvSpPr>
              <p:nvPr/>
            </p:nvSpPr>
            <p:spPr bwMode="auto">
              <a:xfrm rot="-1258312">
                <a:off x="4533" y="13012"/>
                <a:ext cx="252" cy="186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3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2" name="Freeform 59"/>
              <p:cNvSpPr>
                <a:spLocks/>
              </p:cNvSpPr>
              <p:nvPr/>
            </p:nvSpPr>
            <p:spPr bwMode="auto">
              <a:xfrm rot="511731">
                <a:off x="4787" y="13187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3" name="Freeform 58"/>
              <p:cNvSpPr>
                <a:spLocks/>
              </p:cNvSpPr>
              <p:nvPr/>
            </p:nvSpPr>
            <p:spPr bwMode="auto">
              <a:xfrm rot="7661448">
                <a:off x="4243" y="13224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4" name="Freeform 57"/>
              <p:cNvSpPr>
                <a:spLocks/>
              </p:cNvSpPr>
              <p:nvPr/>
            </p:nvSpPr>
            <p:spPr bwMode="auto">
              <a:xfrm rot="354369">
                <a:off x="4856" y="14137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5" name="Freeform 56"/>
              <p:cNvSpPr>
                <a:spLocks/>
              </p:cNvSpPr>
              <p:nvPr/>
            </p:nvSpPr>
            <p:spPr bwMode="auto">
              <a:xfrm rot="511731">
                <a:off x="5067" y="13901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6" name="Freeform 55"/>
              <p:cNvSpPr>
                <a:spLocks/>
              </p:cNvSpPr>
              <p:nvPr/>
            </p:nvSpPr>
            <p:spPr bwMode="auto">
              <a:xfrm rot="511731">
                <a:off x="4556" y="13992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7" name="Freeform 54"/>
              <p:cNvSpPr>
                <a:spLocks/>
              </p:cNvSpPr>
              <p:nvPr/>
            </p:nvSpPr>
            <p:spPr bwMode="auto">
              <a:xfrm rot="-3230858">
                <a:off x="4832" y="13526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8" name="Freeform 53"/>
              <p:cNvSpPr>
                <a:spLocks/>
              </p:cNvSpPr>
              <p:nvPr/>
            </p:nvSpPr>
            <p:spPr bwMode="auto">
              <a:xfrm rot="-2573909">
                <a:off x="4390" y="13440"/>
                <a:ext cx="253" cy="187"/>
              </a:xfrm>
              <a:custGeom>
                <a:avLst/>
                <a:gdLst>
                  <a:gd name="T0" fmla="*/ 37 w 847"/>
                  <a:gd name="T1" fmla="*/ 0 h 799"/>
                  <a:gd name="T2" fmla="*/ 76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9" name="Freeform 52"/>
              <p:cNvSpPr>
                <a:spLocks/>
              </p:cNvSpPr>
              <p:nvPr/>
            </p:nvSpPr>
            <p:spPr bwMode="auto">
              <a:xfrm rot="-1258312">
                <a:off x="4639" y="13703"/>
                <a:ext cx="291" cy="216"/>
              </a:xfrm>
              <a:custGeom>
                <a:avLst/>
                <a:gdLst>
                  <a:gd name="T0" fmla="*/ 49 w 847"/>
                  <a:gd name="T1" fmla="*/ 0 h 799"/>
                  <a:gd name="T2" fmla="*/ 100 w 847"/>
                  <a:gd name="T3" fmla="*/ 56 h 799"/>
                  <a:gd name="T4" fmla="*/ 49 w 847"/>
                  <a:gd name="T5" fmla="*/ 39 h 799"/>
                  <a:gd name="T6" fmla="*/ 0 w 847"/>
                  <a:gd name="T7" fmla="*/ 58 h 799"/>
                  <a:gd name="T8" fmla="*/ 4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0" name="Freeform 51"/>
              <p:cNvSpPr>
                <a:spLocks/>
              </p:cNvSpPr>
              <p:nvPr/>
            </p:nvSpPr>
            <p:spPr bwMode="auto">
              <a:xfrm rot="2196424">
                <a:off x="5242" y="14247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81" name="Group 7"/>
            <p:cNvGrpSpPr>
              <a:grpSpLocks/>
            </p:cNvGrpSpPr>
            <p:nvPr/>
          </p:nvGrpSpPr>
          <p:grpSpPr bwMode="auto">
            <a:xfrm>
              <a:off x="5082343" y="5023684"/>
              <a:ext cx="799590" cy="921265"/>
              <a:chOff x="6548" y="13049"/>
              <a:chExt cx="1259" cy="1451"/>
            </a:xfrm>
          </p:grpSpPr>
          <p:cxnSp>
            <p:nvCxnSpPr>
              <p:cNvPr id="28684" name="AutoShape 49"/>
              <p:cNvCxnSpPr>
                <a:cxnSpLocks noChangeShapeType="1"/>
              </p:cNvCxnSpPr>
              <p:nvPr/>
            </p:nvCxnSpPr>
            <p:spPr bwMode="auto">
              <a:xfrm flipH="1">
                <a:off x="6809" y="13347"/>
                <a:ext cx="371" cy="24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85" name="AutoShape 48"/>
              <p:cNvCxnSpPr>
                <a:cxnSpLocks noChangeShapeType="1"/>
              </p:cNvCxnSpPr>
              <p:nvPr/>
            </p:nvCxnSpPr>
            <p:spPr bwMode="auto">
              <a:xfrm>
                <a:off x="6941" y="13170"/>
                <a:ext cx="313" cy="50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86" name="AutoShape 47"/>
              <p:cNvCxnSpPr>
                <a:cxnSpLocks noChangeShapeType="1"/>
              </p:cNvCxnSpPr>
              <p:nvPr/>
            </p:nvCxnSpPr>
            <p:spPr bwMode="auto">
              <a:xfrm flipH="1">
                <a:off x="7270" y="14081"/>
                <a:ext cx="209" cy="2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87" name="AutoShape 46"/>
              <p:cNvCxnSpPr>
                <a:cxnSpLocks noChangeShapeType="1"/>
              </p:cNvCxnSpPr>
              <p:nvPr/>
            </p:nvCxnSpPr>
            <p:spPr bwMode="auto">
              <a:xfrm>
                <a:off x="7479" y="14081"/>
                <a:ext cx="160" cy="33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88" name="AutoShape 45"/>
              <p:cNvCxnSpPr>
                <a:cxnSpLocks noChangeShapeType="1"/>
              </p:cNvCxnSpPr>
              <p:nvPr/>
            </p:nvCxnSpPr>
            <p:spPr bwMode="auto">
              <a:xfrm>
                <a:off x="7270" y="14317"/>
                <a:ext cx="369" cy="10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89" name="AutoShape 44"/>
              <p:cNvCxnSpPr>
                <a:cxnSpLocks noChangeShapeType="1"/>
              </p:cNvCxnSpPr>
              <p:nvPr/>
            </p:nvCxnSpPr>
            <p:spPr bwMode="auto">
              <a:xfrm>
                <a:off x="6968" y="14172"/>
                <a:ext cx="302" cy="14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0" name="AutoShape 43"/>
              <p:cNvCxnSpPr>
                <a:cxnSpLocks noChangeShapeType="1"/>
              </p:cNvCxnSpPr>
              <p:nvPr/>
            </p:nvCxnSpPr>
            <p:spPr bwMode="auto">
              <a:xfrm>
                <a:off x="7068" y="13881"/>
                <a:ext cx="571" cy="53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1" name="AutoShape 42"/>
              <p:cNvCxnSpPr>
                <a:cxnSpLocks noChangeShapeType="1"/>
              </p:cNvCxnSpPr>
              <p:nvPr/>
            </p:nvCxnSpPr>
            <p:spPr bwMode="auto">
              <a:xfrm>
                <a:off x="7068" y="13881"/>
                <a:ext cx="202" cy="4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2" name="AutoShape 41"/>
              <p:cNvCxnSpPr>
                <a:cxnSpLocks noChangeShapeType="1"/>
              </p:cNvCxnSpPr>
              <p:nvPr/>
            </p:nvCxnSpPr>
            <p:spPr bwMode="auto">
              <a:xfrm flipH="1">
                <a:off x="6968" y="13881"/>
                <a:ext cx="100" cy="2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3" name="AutoShape 40"/>
              <p:cNvCxnSpPr>
                <a:cxnSpLocks noChangeShapeType="1"/>
              </p:cNvCxnSpPr>
              <p:nvPr/>
            </p:nvCxnSpPr>
            <p:spPr bwMode="auto">
              <a:xfrm>
                <a:off x="7068" y="13881"/>
                <a:ext cx="411" cy="2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4" name="AutoShape 39"/>
              <p:cNvCxnSpPr>
                <a:cxnSpLocks noChangeShapeType="1"/>
              </p:cNvCxnSpPr>
              <p:nvPr/>
            </p:nvCxnSpPr>
            <p:spPr bwMode="auto">
              <a:xfrm flipV="1">
                <a:off x="6968" y="14081"/>
                <a:ext cx="511" cy="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5" name="AutoShape 38"/>
              <p:cNvCxnSpPr>
                <a:cxnSpLocks noChangeShapeType="1"/>
              </p:cNvCxnSpPr>
              <p:nvPr/>
            </p:nvCxnSpPr>
            <p:spPr bwMode="auto">
              <a:xfrm flipH="1" flipV="1">
                <a:off x="6809" y="13594"/>
                <a:ext cx="259" cy="28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6" name="AutoShape 37"/>
              <p:cNvCxnSpPr>
                <a:cxnSpLocks noChangeShapeType="1"/>
              </p:cNvCxnSpPr>
              <p:nvPr/>
            </p:nvCxnSpPr>
            <p:spPr bwMode="auto">
              <a:xfrm flipH="1">
                <a:off x="7068" y="13676"/>
                <a:ext cx="186" cy="2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7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7068" y="13347"/>
                <a:ext cx="112" cy="5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8" name="AutoShape 35"/>
              <p:cNvCxnSpPr>
                <a:cxnSpLocks noChangeShapeType="1"/>
              </p:cNvCxnSpPr>
              <p:nvPr/>
            </p:nvCxnSpPr>
            <p:spPr bwMode="auto">
              <a:xfrm>
                <a:off x="7254" y="13676"/>
                <a:ext cx="225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699" name="AutoShape 34"/>
              <p:cNvCxnSpPr>
                <a:cxnSpLocks noChangeShapeType="1"/>
              </p:cNvCxnSpPr>
              <p:nvPr/>
            </p:nvCxnSpPr>
            <p:spPr bwMode="auto">
              <a:xfrm>
                <a:off x="6619" y="13336"/>
                <a:ext cx="449" cy="54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0" name="AutoShape 33"/>
              <p:cNvCxnSpPr>
                <a:cxnSpLocks noChangeShapeType="1"/>
              </p:cNvCxnSpPr>
              <p:nvPr/>
            </p:nvCxnSpPr>
            <p:spPr bwMode="auto">
              <a:xfrm>
                <a:off x="6809" y="13594"/>
                <a:ext cx="159" cy="57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1" name="AutoShape 32"/>
              <p:cNvCxnSpPr>
                <a:cxnSpLocks noChangeShapeType="1"/>
              </p:cNvCxnSpPr>
              <p:nvPr/>
            </p:nvCxnSpPr>
            <p:spPr bwMode="auto">
              <a:xfrm>
                <a:off x="6809" y="13594"/>
                <a:ext cx="460" cy="72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2" name="AutoShape 31"/>
              <p:cNvCxnSpPr>
                <a:cxnSpLocks noChangeShapeType="1"/>
              </p:cNvCxnSpPr>
              <p:nvPr/>
            </p:nvCxnSpPr>
            <p:spPr bwMode="auto">
              <a:xfrm>
                <a:off x="7254" y="13676"/>
                <a:ext cx="15" cy="6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3" name="AutoShape 30"/>
              <p:cNvCxnSpPr>
                <a:cxnSpLocks noChangeShapeType="1"/>
              </p:cNvCxnSpPr>
              <p:nvPr/>
            </p:nvCxnSpPr>
            <p:spPr bwMode="auto">
              <a:xfrm>
                <a:off x="7180" y="13347"/>
                <a:ext cx="299" cy="73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4" name="AutoShape 29"/>
              <p:cNvCxnSpPr>
                <a:cxnSpLocks noChangeShapeType="1"/>
              </p:cNvCxnSpPr>
              <p:nvPr/>
            </p:nvCxnSpPr>
            <p:spPr bwMode="auto">
              <a:xfrm>
                <a:off x="6941" y="13170"/>
                <a:ext cx="538" cy="9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5" name="AutoShape 28"/>
              <p:cNvCxnSpPr>
                <a:cxnSpLocks noChangeShapeType="1"/>
              </p:cNvCxnSpPr>
              <p:nvPr/>
            </p:nvCxnSpPr>
            <p:spPr bwMode="auto">
              <a:xfrm>
                <a:off x="6619" y="13336"/>
                <a:ext cx="860" cy="74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6" name="AutoShape 27"/>
              <p:cNvCxnSpPr>
                <a:cxnSpLocks noChangeShapeType="1"/>
              </p:cNvCxnSpPr>
              <p:nvPr/>
            </p:nvCxnSpPr>
            <p:spPr bwMode="auto">
              <a:xfrm>
                <a:off x="6809" y="13594"/>
                <a:ext cx="670" cy="48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7" name="AutoShape 26"/>
              <p:cNvCxnSpPr>
                <a:cxnSpLocks noChangeShapeType="1"/>
              </p:cNvCxnSpPr>
              <p:nvPr/>
            </p:nvCxnSpPr>
            <p:spPr bwMode="auto">
              <a:xfrm>
                <a:off x="6619" y="13336"/>
                <a:ext cx="349" cy="83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8" name="AutoShape 25"/>
              <p:cNvCxnSpPr>
                <a:cxnSpLocks noChangeShapeType="1"/>
              </p:cNvCxnSpPr>
              <p:nvPr/>
            </p:nvCxnSpPr>
            <p:spPr bwMode="auto">
              <a:xfrm>
                <a:off x="6941" y="13170"/>
                <a:ext cx="27" cy="10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09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6968" y="13676"/>
                <a:ext cx="286" cy="4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0" name="AutoShape 23"/>
              <p:cNvCxnSpPr>
                <a:cxnSpLocks noChangeShapeType="1"/>
              </p:cNvCxnSpPr>
              <p:nvPr/>
            </p:nvCxnSpPr>
            <p:spPr bwMode="auto">
              <a:xfrm>
                <a:off x="7180" y="13347"/>
                <a:ext cx="89" cy="9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1" name="AutoShape 22"/>
              <p:cNvCxnSpPr>
                <a:cxnSpLocks noChangeShapeType="1"/>
              </p:cNvCxnSpPr>
              <p:nvPr/>
            </p:nvCxnSpPr>
            <p:spPr bwMode="auto">
              <a:xfrm>
                <a:off x="7254" y="13676"/>
                <a:ext cx="384" cy="74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2" name="AutoShape 21"/>
              <p:cNvCxnSpPr>
                <a:cxnSpLocks noChangeShapeType="1"/>
              </p:cNvCxnSpPr>
              <p:nvPr/>
            </p:nvCxnSpPr>
            <p:spPr bwMode="auto">
              <a:xfrm>
                <a:off x="6809" y="13594"/>
                <a:ext cx="829" cy="8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3" name="AutoShape 20"/>
              <p:cNvCxnSpPr>
                <a:cxnSpLocks noChangeShapeType="1"/>
              </p:cNvCxnSpPr>
              <p:nvPr/>
            </p:nvCxnSpPr>
            <p:spPr bwMode="auto">
              <a:xfrm>
                <a:off x="6619" y="13336"/>
                <a:ext cx="1019" cy="10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4" name="AutoShape 19"/>
              <p:cNvCxnSpPr>
                <a:cxnSpLocks noChangeShapeType="1"/>
              </p:cNvCxnSpPr>
              <p:nvPr/>
            </p:nvCxnSpPr>
            <p:spPr bwMode="auto">
              <a:xfrm>
                <a:off x="6941" y="13170"/>
                <a:ext cx="697" cy="124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15" name="AutoShape 18"/>
              <p:cNvCxnSpPr>
                <a:cxnSpLocks noChangeShapeType="1"/>
              </p:cNvCxnSpPr>
              <p:nvPr/>
            </p:nvCxnSpPr>
            <p:spPr bwMode="auto">
              <a:xfrm>
                <a:off x="7180" y="13347"/>
                <a:ext cx="458" cy="107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16" name="Freeform 17"/>
              <p:cNvSpPr>
                <a:spLocks/>
              </p:cNvSpPr>
              <p:nvPr/>
            </p:nvSpPr>
            <p:spPr bwMode="auto">
              <a:xfrm rot="-1258312">
                <a:off x="6806" y="13049"/>
                <a:ext cx="252" cy="186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3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7" name="Freeform 16"/>
              <p:cNvSpPr>
                <a:spLocks/>
              </p:cNvSpPr>
              <p:nvPr/>
            </p:nvSpPr>
            <p:spPr bwMode="auto">
              <a:xfrm rot="511731">
                <a:off x="7060" y="13224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8" name="Freeform 15"/>
              <p:cNvSpPr>
                <a:spLocks/>
              </p:cNvSpPr>
              <p:nvPr/>
            </p:nvSpPr>
            <p:spPr bwMode="auto">
              <a:xfrm rot="7661448">
                <a:off x="6516" y="13261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9" name="Freeform 14"/>
              <p:cNvSpPr>
                <a:spLocks/>
              </p:cNvSpPr>
              <p:nvPr/>
            </p:nvSpPr>
            <p:spPr bwMode="auto">
              <a:xfrm rot="354369">
                <a:off x="7129" y="14174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0" name="Freeform 13"/>
              <p:cNvSpPr>
                <a:spLocks/>
              </p:cNvSpPr>
              <p:nvPr/>
            </p:nvSpPr>
            <p:spPr bwMode="auto">
              <a:xfrm rot="511731">
                <a:off x="7340" y="13938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1" name="Freeform 12"/>
              <p:cNvSpPr>
                <a:spLocks/>
              </p:cNvSpPr>
              <p:nvPr/>
            </p:nvSpPr>
            <p:spPr bwMode="auto">
              <a:xfrm rot="511731">
                <a:off x="6829" y="14029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2" name="Freeform 11"/>
              <p:cNvSpPr>
                <a:spLocks/>
              </p:cNvSpPr>
              <p:nvPr/>
            </p:nvSpPr>
            <p:spPr bwMode="auto">
              <a:xfrm rot="-3230858">
                <a:off x="7105" y="13563"/>
                <a:ext cx="252" cy="187"/>
              </a:xfrm>
              <a:custGeom>
                <a:avLst/>
                <a:gdLst>
                  <a:gd name="T0" fmla="*/ 37 w 847"/>
                  <a:gd name="T1" fmla="*/ 0 h 799"/>
                  <a:gd name="T2" fmla="*/ 75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3" name="Freeform 10"/>
              <p:cNvSpPr>
                <a:spLocks/>
              </p:cNvSpPr>
              <p:nvPr/>
            </p:nvSpPr>
            <p:spPr bwMode="auto">
              <a:xfrm rot="-2573909">
                <a:off x="6663" y="13477"/>
                <a:ext cx="253" cy="187"/>
              </a:xfrm>
              <a:custGeom>
                <a:avLst/>
                <a:gdLst>
                  <a:gd name="T0" fmla="*/ 37 w 847"/>
                  <a:gd name="T1" fmla="*/ 0 h 799"/>
                  <a:gd name="T2" fmla="*/ 76 w 847"/>
                  <a:gd name="T3" fmla="*/ 42 h 799"/>
                  <a:gd name="T4" fmla="*/ 37 w 847"/>
                  <a:gd name="T5" fmla="*/ 29 h 799"/>
                  <a:gd name="T6" fmla="*/ 0 w 847"/>
                  <a:gd name="T7" fmla="*/ 44 h 799"/>
                  <a:gd name="T8" fmla="*/ 37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4" name="Freeform 9"/>
              <p:cNvSpPr>
                <a:spLocks/>
              </p:cNvSpPr>
              <p:nvPr/>
            </p:nvSpPr>
            <p:spPr bwMode="auto">
              <a:xfrm rot="-1258312">
                <a:off x="6912" y="13740"/>
                <a:ext cx="291" cy="216"/>
              </a:xfrm>
              <a:custGeom>
                <a:avLst/>
                <a:gdLst>
                  <a:gd name="T0" fmla="*/ 49 w 847"/>
                  <a:gd name="T1" fmla="*/ 0 h 799"/>
                  <a:gd name="T2" fmla="*/ 100 w 847"/>
                  <a:gd name="T3" fmla="*/ 56 h 799"/>
                  <a:gd name="T4" fmla="*/ 49 w 847"/>
                  <a:gd name="T5" fmla="*/ 39 h 799"/>
                  <a:gd name="T6" fmla="*/ 0 w 847"/>
                  <a:gd name="T7" fmla="*/ 58 h 799"/>
                  <a:gd name="T8" fmla="*/ 49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5" name="Freeform 8"/>
              <p:cNvSpPr>
                <a:spLocks/>
              </p:cNvSpPr>
              <p:nvPr/>
            </p:nvSpPr>
            <p:spPr bwMode="auto">
              <a:xfrm rot="2196424">
                <a:off x="7515" y="14284"/>
                <a:ext cx="292" cy="216"/>
              </a:xfrm>
              <a:custGeom>
                <a:avLst/>
                <a:gdLst>
                  <a:gd name="T0" fmla="*/ 50 w 847"/>
                  <a:gd name="T1" fmla="*/ 0 h 799"/>
                  <a:gd name="T2" fmla="*/ 101 w 847"/>
                  <a:gd name="T3" fmla="*/ 56 h 799"/>
                  <a:gd name="T4" fmla="*/ 50 w 847"/>
                  <a:gd name="T5" fmla="*/ 39 h 799"/>
                  <a:gd name="T6" fmla="*/ 0 w 847"/>
                  <a:gd name="T7" fmla="*/ 58 h 799"/>
                  <a:gd name="T8" fmla="*/ 50 w 847"/>
                  <a:gd name="T9" fmla="*/ 0 h 7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7"/>
                  <a:gd name="T16" fmla="*/ 0 h 799"/>
                  <a:gd name="T17" fmla="*/ 847 w 847"/>
                  <a:gd name="T18" fmla="*/ 799 h 7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7" h="799">
                    <a:moveTo>
                      <a:pt x="419" y="0"/>
                    </a:moveTo>
                    <a:lnTo>
                      <a:pt x="847" y="768"/>
                    </a:lnTo>
                    <a:lnTo>
                      <a:pt x="419" y="530"/>
                    </a:lnTo>
                    <a:lnTo>
                      <a:pt x="0" y="799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682" name="AutoShape 3"/>
            <p:cNvCxnSpPr>
              <a:cxnSpLocks noChangeShapeType="1"/>
            </p:cNvCxnSpPr>
            <p:nvPr/>
          </p:nvCxnSpPr>
          <p:spPr bwMode="auto">
            <a:xfrm>
              <a:off x="3581603" y="5187492"/>
              <a:ext cx="1117775" cy="6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83" name="AutoShape 2"/>
            <p:cNvCxnSpPr>
              <a:cxnSpLocks noChangeShapeType="1"/>
            </p:cNvCxnSpPr>
            <p:nvPr/>
          </p:nvCxnSpPr>
          <p:spPr bwMode="auto">
            <a:xfrm>
              <a:off x="4070630" y="5689077"/>
              <a:ext cx="1117775" cy="6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676" name="Title 17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Data-Coupled</a:t>
            </a:r>
          </a:p>
        </p:txBody>
      </p:sp>
      <p:sp>
        <p:nvSpPr>
          <p:cNvPr id="28677" name="TextBox 1"/>
          <p:cNvSpPr txBox="1">
            <a:spLocks noChangeArrowheads="1"/>
          </p:cNvSpPr>
          <p:nvPr/>
        </p:nvSpPr>
        <p:spPr bwMode="auto">
          <a:xfrm>
            <a:off x="468313" y="4724400"/>
            <a:ext cx="845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Client A and Client B share their flocks</a:t>
            </a:r>
          </a:p>
          <a:p>
            <a:pPr eaLnBrk="1" hangingPunct="1"/>
            <a:r>
              <a:rPr lang="en-US" sz="1800"/>
              <a:t>The Boids in the respective flocks are influenced by both local and remote boids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ookslid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bookslides.pot</Template>
  <TotalTime>2893</TotalTime>
  <Words>2256</Words>
  <Application>Microsoft Macintosh PowerPoint</Application>
  <PresentationFormat>On-screen Show (4:3)</PresentationFormat>
  <Paragraphs>418</Paragraphs>
  <Slides>39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bookslides</vt:lpstr>
      <vt:lpstr>PowerPoint Presentation</vt:lpstr>
      <vt:lpstr>BOIDS</vt:lpstr>
      <vt:lpstr>Three Forces Acting on a Boid</vt:lpstr>
      <vt:lpstr>One Time Step of a Boid</vt:lpstr>
      <vt:lpstr>On a single Client</vt:lpstr>
      <vt:lpstr>DISTRIBUTED BOIDS: CONCEPTS</vt:lpstr>
      <vt:lpstr>Data-Push</vt:lpstr>
      <vt:lpstr>Data-Sharing</vt:lpstr>
      <vt:lpstr>Data-Coupled</vt:lpstr>
      <vt:lpstr>DISTRIBUTED BOIDS: IMPLEMENTATION</vt:lpstr>
      <vt:lpstr>Two Hosts</vt:lpstr>
      <vt:lpstr>The Data Sharing Model</vt:lpstr>
      <vt:lpstr>A UDP Communication Example – Using Sockets</vt:lpstr>
      <vt:lpstr>A TCP Communication Example – Using Sockets</vt:lpstr>
      <vt:lpstr>Trajectory of Boid at Client A (local) and Client B (remote)</vt:lpstr>
      <vt:lpstr>Two Boids: i (client A) &amp; j (client B)</vt:lpstr>
      <vt:lpstr>Information displayed with Network Delay</vt:lpstr>
      <vt:lpstr>How Network Delay creates a lag in Display at the remote client</vt:lpstr>
      <vt:lpstr>Socket Programming</vt:lpstr>
      <vt:lpstr>Steps to Socket Programming</vt:lpstr>
      <vt:lpstr>Creating a Socket</vt:lpstr>
      <vt:lpstr>Demo Code: Creating a Socket</vt:lpstr>
      <vt:lpstr>Demo Contd. Returns fd: a file descriptor</vt:lpstr>
      <vt:lpstr>Identify/Name a Socket</vt:lpstr>
      <vt:lpstr>Assigning an Address</vt:lpstr>
      <vt:lpstr>Socket Address (struct sockaddr *)</vt:lpstr>
      <vt:lpstr>The struct sockaddr_in</vt:lpstr>
      <vt:lpstr>struct sockaddr_in contd.</vt:lpstr>
      <vt:lpstr>Demo Code: Binding a Socket</vt:lpstr>
      <vt:lpstr>Demo Contd.</vt:lpstr>
      <vt:lpstr>Demo Contd.</vt:lpstr>
      <vt:lpstr>Dem Contd. - Printing</vt:lpstr>
      <vt:lpstr>Connecting to a Socket (Client side)</vt:lpstr>
      <vt:lpstr>Accepting a Connection (on Server)</vt:lpstr>
      <vt:lpstr>Accepting</vt:lpstr>
      <vt:lpstr>Exchanging Data</vt:lpstr>
      <vt:lpstr>Exchanging Data Contd.</vt:lpstr>
      <vt:lpstr>Close Connection</vt:lpstr>
      <vt:lpstr>Synchronous and Asynchronous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Magda El Zarki</cp:lastModifiedBy>
  <cp:revision>121</cp:revision>
  <dcterms:created xsi:type="dcterms:W3CDTF">2010-06-11T16:04:11Z</dcterms:created>
  <dcterms:modified xsi:type="dcterms:W3CDTF">2016-01-05T07:12:08Z</dcterms:modified>
</cp:coreProperties>
</file>