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media/audio1.bin" ContentType="audio/unknown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4273" r:id="rId2"/>
  </p:sldMasterIdLst>
  <p:notesMasterIdLst>
    <p:notesMasterId r:id="rId114"/>
  </p:notesMasterIdLst>
  <p:handoutMasterIdLst>
    <p:handoutMasterId r:id="rId115"/>
  </p:handoutMasterIdLst>
  <p:sldIdLst>
    <p:sldId id="521" r:id="rId3"/>
    <p:sldId id="325" r:id="rId4"/>
    <p:sldId id="402" r:id="rId5"/>
    <p:sldId id="379" r:id="rId6"/>
    <p:sldId id="450" r:id="rId7"/>
    <p:sldId id="380" r:id="rId8"/>
    <p:sldId id="381" r:id="rId9"/>
    <p:sldId id="382" r:id="rId10"/>
    <p:sldId id="291" r:id="rId11"/>
    <p:sldId id="327" r:id="rId12"/>
    <p:sldId id="413" r:id="rId13"/>
    <p:sldId id="326" r:id="rId14"/>
    <p:sldId id="260" r:id="rId15"/>
    <p:sldId id="261" r:id="rId16"/>
    <p:sldId id="262" r:id="rId17"/>
    <p:sldId id="277" r:id="rId18"/>
    <p:sldId id="505" r:id="rId19"/>
    <p:sldId id="524" r:id="rId20"/>
    <p:sldId id="329" r:id="rId21"/>
    <p:sldId id="263" r:id="rId22"/>
    <p:sldId id="264" r:id="rId23"/>
    <p:sldId id="331" r:id="rId24"/>
    <p:sldId id="265" r:id="rId25"/>
    <p:sldId id="266" r:id="rId26"/>
    <p:sldId id="330" r:id="rId27"/>
    <p:sldId id="293" r:id="rId28"/>
    <p:sldId id="267" r:id="rId29"/>
    <p:sldId id="269" r:id="rId30"/>
    <p:sldId id="332" r:id="rId31"/>
    <p:sldId id="333" r:id="rId32"/>
    <p:sldId id="268" r:id="rId33"/>
    <p:sldId id="270" r:id="rId34"/>
    <p:sldId id="271" r:id="rId35"/>
    <p:sldId id="334" r:id="rId36"/>
    <p:sldId id="273" r:id="rId37"/>
    <p:sldId id="335" r:id="rId38"/>
    <p:sldId id="374" r:id="rId39"/>
    <p:sldId id="375" r:id="rId40"/>
    <p:sldId id="376" r:id="rId41"/>
    <p:sldId id="453" r:id="rId42"/>
    <p:sldId id="454" r:id="rId43"/>
    <p:sldId id="455" r:id="rId44"/>
    <p:sldId id="274" r:id="rId45"/>
    <p:sldId id="525" r:id="rId46"/>
    <p:sldId id="281" r:id="rId47"/>
    <p:sldId id="282" r:id="rId48"/>
    <p:sldId id="283" r:id="rId49"/>
    <p:sldId id="338" r:id="rId50"/>
    <p:sldId id="284" r:id="rId51"/>
    <p:sldId id="294" r:id="rId52"/>
    <p:sldId id="285" r:id="rId53"/>
    <p:sldId id="286" r:id="rId54"/>
    <p:sldId id="289" r:id="rId55"/>
    <p:sldId id="290" r:id="rId56"/>
    <p:sldId id="339" r:id="rId57"/>
    <p:sldId id="526" r:id="rId58"/>
    <p:sldId id="296" r:id="rId59"/>
    <p:sldId id="546" r:id="rId60"/>
    <p:sldId id="543" r:id="rId61"/>
    <p:sldId id="547" r:id="rId62"/>
    <p:sldId id="297" r:id="rId63"/>
    <p:sldId id="389" r:id="rId64"/>
    <p:sldId id="405" r:id="rId65"/>
    <p:sldId id="406" r:id="rId66"/>
    <p:sldId id="548" r:id="rId67"/>
    <p:sldId id="390" r:id="rId68"/>
    <p:sldId id="391" r:id="rId69"/>
    <p:sldId id="302" r:id="rId70"/>
    <p:sldId id="303" r:id="rId71"/>
    <p:sldId id="544" r:id="rId72"/>
    <p:sldId id="304" r:id="rId73"/>
    <p:sldId id="305" r:id="rId74"/>
    <p:sldId id="545" r:id="rId75"/>
    <p:sldId id="407" r:id="rId76"/>
    <p:sldId id="506" r:id="rId77"/>
    <p:sldId id="527" r:id="rId78"/>
    <p:sldId id="432" r:id="rId79"/>
    <p:sldId id="416" r:id="rId80"/>
    <p:sldId id="418" r:id="rId81"/>
    <p:sldId id="460" r:id="rId82"/>
    <p:sldId id="417" r:id="rId83"/>
    <p:sldId id="420" r:id="rId84"/>
    <p:sldId id="421" r:id="rId85"/>
    <p:sldId id="422" r:id="rId86"/>
    <p:sldId id="434" r:id="rId87"/>
    <p:sldId id="528" r:id="rId88"/>
    <p:sldId id="532" r:id="rId89"/>
    <p:sldId id="530" r:id="rId90"/>
    <p:sldId id="531" r:id="rId91"/>
    <p:sldId id="540" r:id="rId92"/>
    <p:sldId id="535" r:id="rId93"/>
    <p:sldId id="536" r:id="rId94"/>
    <p:sldId id="537" r:id="rId95"/>
    <p:sldId id="538" r:id="rId96"/>
    <p:sldId id="533" r:id="rId97"/>
    <p:sldId id="534" r:id="rId98"/>
    <p:sldId id="541" r:id="rId99"/>
    <p:sldId id="542" r:id="rId100"/>
    <p:sldId id="529" r:id="rId101"/>
    <p:sldId id="498" r:id="rId102"/>
    <p:sldId id="508" r:id="rId103"/>
    <p:sldId id="496" r:id="rId104"/>
    <p:sldId id="497" r:id="rId105"/>
    <p:sldId id="499" r:id="rId106"/>
    <p:sldId id="502" r:id="rId107"/>
    <p:sldId id="478" r:id="rId108"/>
    <p:sldId id="479" r:id="rId109"/>
    <p:sldId id="503" r:id="rId110"/>
    <p:sldId id="504" r:id="rId111"/>
    <p:sldId id="494" r:id="rId112"/>
    <p:sldId id="495" r:id="rId113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279"/>
    <p:restoredTop sz="94286"/>
  </p:normalViewPr>
  <p:slideViewPr>
    <p:cSldViewPr snapToGrid="0">
      <p:cViewPr varScale="1">
        <p:scale>
          <a:sx n="120" d="100"/>
          <a:sy n="120" d="100"/>
        </p:scale>
        <p:origin x="1704" y="19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024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viewProps" Target="viewProps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theme" Target="theme/theme1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notesMaster" Target="notesMasters/notesMaster1.xml"/><Relationship Id="rId119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handoutMaster" Target="handoutMasters/handoutMaster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>
            <a:extLst>
              <a:ext uri="{FF2B5EF4-FFF2-40B4-BE49-F238E27FC236}">
                <a16:creationId xmlns:a16="http://schemas.microsoft.com/office/drawing/2014/main" id="{B3542EA1-80AF-B344-9604-7587FE112A37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499" name="Rectangle 3">
            <a:extLst>
              <a:ext uri="{FF2B5EF4-FFF2-40B4-BE49-F238E27FC236}">
                <a16:creationId xmlns:a16="http://schemas.microsoft.com/office/drawing/2014/main" id="{235ABC48-54E5-5F41-9C3D-79D25F377B9E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0" name="Rectangle 4">
            <a:extLst>
              <a:ext uri="{FF2B5EF4-FFF2-40B4-BE49-F238E27FC236}">
                <a16:creationId xmlns:a16="http://schemas.microsoft.com/office/drawing/2014/main" id="{D41B2224-964B-F64D-A8C1-AEE17BDD10B5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1" name="Rectangle 5">
            <a:extLst>
              <a:ext uri="{FF2B5EF4-FFF2-40B4-BE49-F238E27FC236}">
                <a16:creationId xmlns:a16="http://schemas.microsoft.com/office/drawing/2014/main" id="{C6D2316F-936E-274A-8953-616EE375CF02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panose="02020603050405020304" pitchFamily="18" charset="0"/>
              </a:defRPr>
            </a:lvl1pPr>
          </a:lstStyle>
          <a:p>
            <a:fld id="{7AAC1E15-7B92-9E44-9716-6F93730D1D88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9F4F63F3-B7C3-A84E-B74E-7BB45BFCC3E8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4FDCA0CB-1CCC-9648-A1D8-9A34CFC83595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1748" name="Rectangle 4">
            <a:extLst>
              <a:ext uri="{FF2B5EF4-FFF2-40B4-BE49-F238E27FC236}">
                <a16:creationId xmlns:a16="http://schemas.microsoft.com/office/drawing/2014/main" id="{2C4DAA15-5220-1B4D-A564-E58900CEE7CC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>
            <a:extLst>
              <a:ext uri="{FF2B5EF4-FFF2-40B4-BE49-F238E27FC236}">
                <a16:creationId xmlns:a16="http://schemas.microsoft.com/office/drawing/2014/main" id="{BEB152C6-1705-654B-AF6B-D8CE3816784D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078" name="Rectangle 6">
            <a:extLst>
              <a:ext uri="{FF2B5EF4-FFF2-40B4-BE49-F238E27FC236}">
                <a16:creationId xmlns:a16="http://schemas.microsoft.com/office/drawing/2014/main" id="{AEFE20C9-F6ED-284E-8B5D-966CC5ABC347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>
            <a:extLst>
              <a:ext uri="{FF2B5EF4-FFF2-40B4-BE49-F238E27FC236}">
                <a16:creationId xmlns:a16="http://schemas.microsoft.com/office/drawing/2014/main" id="{D69B5D48-D847-2041-B721-0DA1ADA8976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>
              <a:spcBef>
                <a:spcPct val="0"/>
              </a:spcBef>
              <a:buClrTx/>
              <a:buSzTx/>
              <a:buFontTx/>
              <a:buNone/>
              <a:defRPr sz="1300">
                <a:latin typeface="Times New Roman" panose="02020603050405020304" pitchFamily="18" charset="0"/>
              </a:defRPr>
            </a:lvl1pPr>
          </a:lstStyle>
          <a:p>
            <a:fld id="{EB3B4896-61AA-F945-8605-21414DEAAE2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Slide Image Placeholder 1">
            <a:extLst>
              <a:ext uri="{FF2B5EF4-FFF2-40B4-BE49-F238E27FC236}">
                <a16:creationId xmlns:a16="http://schemas.microsoft.com/office/drawing/2014/main" id="{6306C19B-9F52-034B-A2BD-15F11A35B8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4818" name="Notes Placeholder 2">
            <a:extLst>
              <a:ext uri="{FF2B5EF4-FFF2-40B4-BE49-F238E27FC236}">
                <a16:creationId xmlns:a16="http://schemas.microsoft.com/office/drawing/2014/main" id="{4E5900F8-E983-A448-A62E-6D5CDCF99CB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4819" name="Slide Number Placeholder 3">
            <a:extLst>
              <a:ext uri="{FF2B5EF4-FFF2-40B4-BE49-F238E27FC236}">
                <a16:creationId xmlns:a16="http://schemas.microsoft.com/office/drawing/2014/main" id="{8A7E7E1B-5E7C-1140-8E3E-16D3406512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8B5DED7-5F1F-4D4C-B00C-16D29FA523AA}" type="slidenum">
              <a:rPr lang="en-US" altLang="en-US" sz="1300">
                <a:latin typeface="Times New Roman" panose="02020603050405020304" pitchFamily="18" charset="0"/>
              </a:rPr>
              <a:pPr/>
              <a:t>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Slide Image Placeholder 1">
            <a:extLst>
              <a:ext uri="{FF2B5EF4-FFF2-40B4-BE49-F238E27FC236}">
                <a16:creationId xmlns:a16="http://schemas.microsoft.com/office/drawing/2014/main" id="{356A6B8B-6ED0-4D4E-A1FE-D11C6BC389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3250" name="Notes Placeholder 2">
            <a:extLst>
              <a:ext uri="{FF2B5EF4-FFF2-40B4-BE49-F238E27FC236}">
                <a16:creationId xmlns:a16="http://schemas.microsoft.com/office/drawing/2014/main" id="{208DF0A7-2FA7-7549-B668-9E507EBB7E8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3251" name="Slide Number Placeholder 3">
            <a:extLst>
              <a:ext uri="{FF2B5EF4-FFF2-40B4-BE49-F238E27FC236}">
                <a16:creationId xmlns:a16="http://schemas.microsoft.com/office/drawing/2014/main" id="{F795A243-CD4E-5A4D-91B4-D5384DED50D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6B8E2F3-2581-E748-B2DA-156453265131}" type="slidenum">
              <a:rPr lang="en-US" altLang="en-US" sz="1300">
                <a:latin typeface="Times New Roman" panose="02020603050405020304" pitchFamily="18" charset="0"/>
              </a:rPr>
              <a:pPr/>
              <a:t>11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lide Image Placeholder 1">
            <a:extLst>
              <a:ext uri="{FF2B5EF4-FFF2-40B4-BE49-F238E27FC236}">
                <a16:creationId xmlns:a16="http://schemas.microsoft.com/office/drawing/2014/main" id="{B5E3135B-9ED3-FA4F-A38B-5948A61065A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5298" name="Notes Placeholder 2">
            <a:extLst>
              <a:ext uri="{FF2B5EF4-FFF2-40B4-BE49-F238E27FC236}">
                <a16:creationId xmlns:a16="http://schemas.microsoft.com/office/drawing/2014/main" id="{A99546EF-D066-C74E-AC3B-E814289BA3F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5299" name="Slide Number Placeholder 3">
            <a:extLst>
              <a:ext uri="{FF2B5EF4-FFF2-40B4-BE49-F238E27FC236}">
                <a16:creationId xmlns:a16="http://schemas.microsoft.com/office/drawing/2014/main" id="{EAD90594-4CD8-344E-AB9A-22F6486B16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06DEBD6-41E4-674C-A116-50C5F38C8131}" type="slidenum">
              <a:rPr lang="en-US" altLang="en-US" sz="1300">
                <a:latin typeface="Times New Roman" panose="02020603050405020304" pitchFamily="18" charset="0"/>
              </a:rPr>
              <a:pPr/>
              <a:t>12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Slide Image Placeholder 1">
            <a:extLst>
              <a:ext uri="{FF2B5EF4-FFF2-40B4-BE49-F238E27FC236}">
                <a16:creationId xmlns:a16="http://schemas.microsoft.com/office/drawing/2014/main" id="{6895C49F-4A7B-0548-90FE-7ADFAF249A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7346" name="Notes Placeholder 2">
            <a:extLst>
              <a:ext uri="{FF2B5EF4-FFF2-40B4-BE49-F238E27FC236}">
                <a16:creationId xmlns:a16="http://schemas.microsoft.com/office/drawing/2014/main" id="{7C6E4780-FAC4-4447-BEA5-A5B90CE972B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7347" name="Slide Number Placeholder 3">
            <a:extLst>
              <a:ext uri="{FF2B5EF4-FFF2-40B4-BE49-F238E27FC236}">
                <a16:creationId xmlns:a16="http://schemas.microsoft.com/office/drawing/2014/main" id="{12771A4A-6ECD-5F4A-ABC3-9A7CAE24AC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93E8E4C-C952-FD4A-8F87-1B85C5178905}" type="slidenum">
              <a:rPr lang="en-US" altLang="en-US" sz="1300">
                <a:latin typeface="Times New Roman" panose="02020603050405020304" pitchFamily="18" charset="0"/>
              </a:rPr>
              <a:pPr/>
              <a:t>13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Slide Image Placeholder 1">
            <a:extLst>
              <a:ext uri="{FF2B5EF4-FFF2-40B4-BE49-F238E27FC236}">
                <a16:creationId xmlns:a16="http://schemas.microsoft.com/office/drawing/2014/main" id="{09756172-64D7-6C4F-AFE5-B8D6595B6E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9394" name="Notes Placeholder 2">
            <a:extLst>
              <a:ext uri="{FF2B5EF4-FFF2-40B4-BE49-F238E27FC236}">
                <a16:creationId xmlns:a16="http://schemas.microsoft.com/office/drawing/2014/main" id="{B98B69AD-A627-BF4D-A359-E1AF3723174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9395" name="Slide Number Placeholder 3">
            <a:extLst>
              <a:ext uri="{FF2B5EF4-FFF2-40B4-BE49-F238E27FC236}">
                <a16:creationId xmlns:a16="http://schemas.microsoft.com/office/drawing/2014/main" id="{D93FC5DA-0BA9-8B4E-B016-438EB8AF76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5BF29A9-F4B3-274D-8608-E4BB92DAC560}" type="slidenum">
              <a:rPr lang="en-US" altLang="en-US" sz="1300">
                <a:latin typeface="Times New Roman" panose="02020603050405020304" pitchFamily="18" charset="0"/>
              </a:rPr>
              <a:pPr/>
              <a:t>14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Slide Image Placeholder 1">
            <a:extLst>
              <a:ext uri="{FF2B5EF4-FFF2-40B4-BE49-F238E27FC236}">
                <a16:creationId xmlns:a16="http://schemas.microsoft.com/office/drawing/2014/main" id="{69ADB69C-228A-854A-BAFA-401790D235E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42" name="Notes Placeholder 2">
            <a:extLst>
              <a:ext uri="{FF2B5EF4-FFF2-40B4-BE49-F238E27FC236}">
                <a16:creationId xmlns:a16="http://schemas.microsoft.com/office/drawing/2014/main" id="{EF08853D-9F42-E743-A2C3-FEEB872CEF2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1443" name="Slide Number Placeholder 3">
            <a:extLst>
              <a:ext uri="{FF2B5EF4-FFF2-40B4-BE49-F238E27FC236}">
                <a16:creationId xmlns:a16="http://schemas.microsoft.com/office/drawing/2014/main" id="{CE69A71B-81F0-D54A-9686-58FA353A74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21B5943-EEFE-D844-A714-A1ED0AA5E645}" type="slidenum">
              <a:rPr lang="en-US" altLang="en-US" sz="1300">
                <a:latin typeface="Times New Roman" panose="02020603050405020304" pitchFamily="18" charset="0"/>
              </a:rPr>
              <a:pPr/>
              <a:t>15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Slide Image Placeholder 1">
            <a:extLst>
              <a:ext uri="{FF2B5EF4-FFF2-40B4-BE49-F238E27FC236}">
                <a16:creationId xmlns:a16="http://schemas.microsoft.com/office/drawing/2014/main" id="{FAA1EFC9-40AD-D942-A623-21A0A41DF1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3490" name="Notes Placeholder 2">
            <a:extLst>
              <a:ext uri="{FF2B5EF4-FFF2-40B4-BE49-F238E27FC236}">
                <a16:creationId xmlns:a16="http://schemas.microsoft.com/office/drawing/2014/main" id="{A26997D7-7CB4-4F41-963C-9C1E41C2838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SIP: Session Initiation Protocol</a:t>
            </a:r>
          </a:p>
        </p:txBody>
      </p:sp>
      <p:sp>
        <p:nvSpPr>
          <p:cNvPr id="63491" name="Slide Number Placeholder 3">
            <a:extLst>
              <a:ext uri="{FF2B5EF4-FFF2-40B4-BE49-F238E27FC236}">
                <a16:creationId xmlns:a16="http://schemas.microsoft.com/office/drawing/2014/main" id="{3CFF6DF2-CD2F-B947-8A2E-E02E8461C7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3E97C48-2146-B24B-8BE8-A5D556173797}" type="slidenum">
              <a:rPr lang="en-US" altLang="en-US" sz="1300">
                <a:latin typeface="Times New Roman" panose="02020603050405020304" pitchFamily="18" charset="0"/>
              </a:rPr>
              <a:pPr/>
              <a:t>16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SSL: Secure Sockets Layer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3B4896-61AA-F945-8605-21414DEAAE2D}" type="slidenum">
              <a:rPr lang="en-US" altLang="en-US" smtClean="0"/>
              <a:pPr/>
              <a:t>17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838609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Slide Image Placeholder 1">
            <a:extLst>
              <a:ext uri="{FF2B5EF4-FFF2-40B4-BE49-F238E27FC236}">
                <a16:creationId xmlns:a16="http://schemas.microsoft.com/office/drawing/2014/main" id="{DA3B30A8-05E5-2845-B157-FD33E0C655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6562" name="Notes Placeholder 2">
            <a:extLst>
              <a:ext uri="{FF2B5EF4-FFF2-40B4-BE49-F238E27FC236}">
                <a16:creationId xmlns:a16="http://schemas.microsoft.com/office/drawing/2014/main" id="{FFA8A5CC-319D-A14A-9DC0-8A12D9DE368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6563" name="Slide Number Placeholder 3">
            <a:extLst>
              <a:ext uri="{FF2B5EF4-FFF2-40B4-BE49-F238E27FC236}">
                <a16:creationId xmlns:a16="http://schemas.microsoft.com/office/drawing/2014/main" id="{ED7B7041-6323-2B44-950D-F3A5084BA3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6EAA6BA-2662-D34F-8DBC-FB628F075B5E}" type="slidenum">
              <a:rPr lang="en-US" altLang="en-US" sz="1300">
                <a:latin typeface="Times New Roman" panose="02020603050405020304" pitchFamily="18" charset="0"/>
              </a:rPr>
              <a:pPr/>
              <a:t>18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lide Image Placeholder 1">
            <a:extLst>
              <a:ext uri="{FF2B5EF4-FFF2-40B4-BE49-F238E27FC236}">
                <a16:creationId xmlns:a16="http://schemas.microsoft.com/office/drawing/2014/main" id="{08AAD19D-B84B-4E43-9EFC-4D1CB494C3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8610" name="Notes Placeholder 2">
            <a:extLst>
              <a:ext uri="{FF2B5EF4-FFF2-40B4-BE49-F238E27FC236}">
                <a16:creationId xmlns:a16="http://schemas.microsoft.com/office/drawing/2014/main" id="{72821738-C49F-5548-AF92-5F69BF9F9ED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68611" name="Slide Number Placeholder 3">
            <a:extLst>
              <a:ext uri="{FF2B5EF4-FFF2-40B4-BE49-F238E27FC236}">
                <a16:creationId xmlns:a16="http://schemas.microsoft.com/office/drawing/2014/main" id="{25A3B473-B285-9443-BE6D-63C7D221A2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CF6B5FE-E35A-DA45-9C22-5D2F66CAB212}" type="slidenum">
              <a:rPr lang="en-US" altLang="en-US" sz="1300">
                <a:latin typeface="Times New Roman" panose="02020603050405020304" pitchFamily="18" charset="0"/>
              </a:rPr>
              <a:pPr/>
              <a:t>19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Slide Image Placeholder 1">
            <a:extLst>
              <a:ext uri="{FF2B5EF4-FFF2-40B4-BE49-F238E27FC236}">
                <a16:creationId xmlns:a16="http://schemas.microsoft.com/office/drawing/2014/main" id="{C5D50B46-B06F-E548-8D4F-2EA43718A9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0658" name="Notes Placeholder 2">
            <a:extLst>
              <a:ext uri="{FF2B5EF4-FFF2-40B4-BE49-F238E27FC236}">
                <a16:creationId xmlns:a16="http://schemas.microsoft.com/office/drawing/2014/main" id="{88B64CC9-8725-8C41-8FD7-DD0005BA6D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0659" name="Slide Number Placeholder 3">
            <a:extLst>
              <a:ext uri="{FF2B5EF4-FFF2-40B4-BE49-F238E27FC236}">
                <a16:creationId xmlns:a16="http://schemas.microsoft.com/office/drawing/2014/main" id="{61D4C464-13E1-4844-9250-7678435ECE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8FBB21E-B256-024F-8720-9AA693EA324F}" type="slidenum">
              <a:rPr lang="en-US" altLang="en-US" sz="1300">
                <a:latin typeface="Times New Roman" panose="02020603050405020304" pitchFamily="18" charset="0"/>
              </a:rPr>
              <a:pPr/>
              <a:t>20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Slide Image Placeholder 1">
            <a:extLst>
              <a:ext uri="{FF2B5EF4-FFF2-40B4-BE49-F238E27FC236}">
                <a16:creationId xmlns:a16="http://schemas.microsoft.com/office/drawing/2014/main" id="{96B8BEB3-0E47-7249-995E-3E334B0E7B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6" name="Notes Placeholder 2">
            <a:extLst>
              <a:ext uri="{FF2B5EF4-FFF2-40B4-BE49-F238E27FC236}">
                <a16:creationId xmlns:a16="http://schemas.microsoft.com/office/drawing/2014/main" id="{82A8B556-D998-9F4A-BB58-2EBCFA7C7A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6867" name="Slide Number Placeholder 3">
            <a:extLst>
              <a:ext uri="{FF2B5EF4-FFF2-40B4-BE49-F238E27FC236}">
                <a16:creationId xmlns:a16="http://schemas.microsoft.com/office/drawing/2014/main" id="{A79D894C-E18F-1940-8FB6-4F7761303B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9A67346-8938-634F-82B1-423FAA806616}" type="slidenum">
              <a:rPr lang="en-US" altLang="en-US" sz="1300">
                <a:latin typeface="Times New Roman" panose="02020603050405020304" pitchFamily="18" charset="0"/>
              </a:rPr>
              <a:pPr/>
              <a:t>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Slide Image Placeholder 1">
            <a:extLst>
              <a:ext uri="{FF2B5EF4-FFF2-40B4-BE49-F238E27FC236}">
                <a16:creationId xmlns:a16="http://schemas.microsoft.com/office/drawing/2014/main" id="{DAB0142B-3049-244D-AA69-5BAB55A789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2706" name="Notes Placeholder 2">
            <a:extLst>
              <a:ext uri="{FF2B5EF4-FFF2-40B4-BE49-F238E27FC236}">
                <a16:creationId xmlns:a16="http://schemas.microsoft.com/office/drawing/2014/main" id="{ACD820AA-64FA-744F-9085-110773D3E83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2707" name="Slide Number Placeholder 3">
            <a:extLst>
              <a:ext uri="{FF2B5EF4-FFF2-40B4-BE49-F238E27FC236}">
                <a16:creationId xmlns:a16="http://schemas.microsoft.com/office/drawing/2014/main" id="{66A25DF7-EF0C-CF4A-B176-C04ECE61E6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33E9C55-3D3F-8C43-87CB-9E9B464D4559}" type="slidenum">
              <a:rPr lang="en-US" altLang="en-US" sz="1300">
                <a:latin typeface="Times New Roman" panose="02020603050405020304" pitchFamily="18" charset="0"/>
              </a:rPr>
              <a:pPr/>
              <a:t>21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Slide Image Placeholder 1">
            <a:extLst>
              <a:ext uri="{FF2B5EF4-FFF2-40B4-BE49-F238E27FC236}">
                <a16:creationId xmlns:a16="http://schemas.microsoft.com/office/drawing/2014/main" id="{C98ED0DB-0BF4-D64F-9811-76BC5A67E71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4754" name="Notes Placeholder 2">
            <a:extLst>
              <a:ext uri="{FF2B5EF4-FFF2-40B4-BE49-F238E27FC236}">
                <a16:creationId xmlns:a16="http://schemas.microsoft.com/office/drawing/2014/main" id="{E174C9A4-C80D-9B4D-8FB9-950637D08F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4755" name="Slide Number Placeholder 3">
            <a:extLst>
              <a:ext uri="{FF2B5EF4-FFF2-40B4-BE49-F238E27FC236}">
                <a16:creationId xmlns:a16="http://schemas.microsoft.com/office/drawing/2014/main" id="{B55B1BEB-4A43-1A46-861D-53B95AF267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837C91F-A169-5740-9814-62FCE9386605}" type="slidenum">
              <a:rPr lang="en-US" altLang="en-US" sz="1300">
                <a:latin typeface="Times New Roman" panose="02020603050405020304" pitchFamily="18" charset="0"/>
              </a:rPr>
              <a:pPr/>
              <a:t>22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Slide Image Placeholder 1">
            <a:extLst>
              <a:ext uri="{FF2B5EF4-FFF2-40B4-BE49-F238E27FC236}">
                <a16:creationId xmlns:a16="http://schemas.microsoft.com/office/drawing/2014/main" id="{FD9ACFC4-8A48-8646-8D4E-3A1E05B3AE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6802" name="Notes Placeholder 2">
            <a:extLst>
              <a:ext uri="{FF2B5EF4-FFF2-40B4-BE49-F238E27FC236}">
                <a16:creationId xmlns:a16="http://schemas.microsoft.com/office/drawing/2014/main" id="{679A815A-4E4B-9444-8877-F20114F77BF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6803" name="Slide Number Placeholder 3">
            <a:extLst>
              <a:ext uri="{FF2B5EF4-FFF2-40B4-BE49-F238E27FC236}">
                <a16:creationId xmlns:a16="http://schemas.microsoft.com/office/drawing/2014/main" id="{496AD99E-56A5-5848-960D-FFF979E123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4B11636-58C4-F841-9099-57B8AE25B457}" type="slidenum">
              <a:rPr lang="en-US" altLang="en-US" sz="1300">
                <a:latin typeface="Times New Roman" panose="02020603050405020304" pitchFamily="18" charset="0"/>
              </a:rPr>
              <a:pPr/>
              <a:t>23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Slide Image Placeholder 1">
            <a:extLst>
              <a:ext uri="{FF2B5EF4-FFF2-40B4-BE49-F238E27FC236}">
                <a16:creationId xmlns:a16="http://schemas.microsoft.com/office/drawing/2014/main" id="{9EA57644-084A-EB4B-9B91-2ED10C81C9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8850" name="Notes Placeholder 2">
            <a:extLst>
              <a:ext uri="{FF2B5EF4-FFF2-40B4-BE49-F238E27FC236}">
                <a16:creationId xmlns:a16="http://schemas.microsoft.com/office/drawing/2014/main" id="{F108E15C-992B-2E40-A796-CA25FB54612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78851" name="Slide Number Placeholder 3">
            <a:extLst>
              <a:ext uri="{FF2B5EF4-FFF2-40B4-BE49-F238E27FC236}">
                <a16:creationId xmlns:a16="http://schemas.microsoft.com/office/drawing/2014/main" id="{F14371EB-7B3F-6541-AE46-B5101EC0CD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F847336-D150-CE40-87C4-7960800E7C1A}" type="slidenum">
              <a:rPr lang="en-US" altLang="en-US" sz="1300">
                <a:latin typeface="Times New Roman" panose="02020603050405020304" pitchFamily="18" charset="0"/>
              </a:rPr>
              <a:pPr/>
              <a:t>24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Image Placeholder 1">
            <a:extLst>
              <a:ext uri="{FF2B5EF4-FFF2-40B4-BE49-F238E27FC236}">
                <a16:creationId xmlns:a16="http://schemas.microsoft.com/office/drawing/2014/main" id="{744A01CF-5DEF-4E4A-AC78-1D35F40773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0898" name="Notes Placeholder 2">
            <a:extLst>
              <a:ext uri="{FF2B5EF4-FFF2-40B4-BE49-F238E27FC236}">
                <a16:creationId xmlns:a16="http://schemas.microsoft.com/office/drawing/2014/main" id="{C55DA163-EF2C-7841-AA36-1CAD75D60B3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80899" name="Slide Number Placeholder 3">
            <a:extLst>
              <a:ext uri="{FF2B5EF4-FFF2-40B4-BE49-F238E27FC236}">
                <a16:creationId xmlns:a16="http://schemas.microsoft.com/office/drawing/2014/main" id="{17E30B33-B16E-B241-BA9C-4AA30FE393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2BE6F18-93AB-894C-8E2C-0F90FF1945D4}" type="slidenum">
              <a:rPr lang="en-US" altLang="en-US" sz="1300">
                <a:latin typeface="Times New Roman" panose="02020603050405020304" pitchFamily="18" charset="0"/>
              </a:rPr>
              <a:pPr/>
              <a:t>25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Image Placeholder 1">
            <a:extLst>
              <a:ext uri="{FF2B5EF4-FFF2-40B4-BE49-F238E27FC236}">
                <a16:creationId xmlns:a16="http://schemas.microsoft.com/office/drawing/2014/main" id="{C406289A-81D4-1345-873F-064361360E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2946" name="Notes Placeholder 2">
            <a:extLst>
              <a:ext uri="{FF2B5EF4-FFF2-40B4-BE49-F238E27FC236}">
                <a16:creationId xmlns:a16="http://schemas.microsoft.com/office/drawing/2014/main" id="{EA211A33-01B2-4545-B06E-23331F6A8C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82947" name="Slide Number Placeholder 3">
            <a:extLst>
              <a:ext uri="{FF2B5EF4-FFF2-40B4-BE49-F238E27FC236}">
                <a16:creationId xmlns:a16="http://schemas.microsoft.com/office/drawing/2014/main" id="{3DDA268C-F8B4-E74D-8F36-0ACDD01F62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31D42CC-6AED-CD4F-9FA4-90D2B132FC10}" type="slidenum">
              <a:rPr lang="en-US" altLang="en-US" sz="1300">
                <a:latin typeface="Times New Roman" panose="02020603050405020304" pitchFamily="18" charset="0"/>
              </a:rPr>
              <a:pPr/>
              <a:t>26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lide Image Placeholder 1">
            <a:extLst>
              <a:ext uri="{FF2B5EF4-FFF2-40B4-BE49-F238E27FC236}">
                <a16:creationId xmlns:a16="http://schemas.microsoft.com/office/drawing/2014/main" id="{4CB29236-E145-534F-82E9-28D3B9AD61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4994" name="Notes Placeholder 2">
            <a:extLst>
              <a:ext uri="{FF2B5EF4-FFF2-40B4-BE49-F238E27FC236}">
                <a16:creationId xmlns:a16="http://schemas.microsoft.com/office/drawing/2014/main" id="{FCF20313-0A6B-BB41-8287-581A3088E27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84995" name="Slide Number Placeholder 3">
            <a:extLst>
              <a:ext uri="{FF2B5EF4-FFF2-40B4-BE49-F238E27FC236}">
                <a16:creationId xmlns:a16="http://schemas.microsoft.com/office/drawing/2014/main" id="{2CB6BF76-512B-7547-87B9-76AFF457E9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136FAB9-EE54-9840-AB84-4EDBD1BE5CE9}" type="slidenum">
              <a:rPr lang="en-US" altLang="en-US" sz="1300">
                <a:latin typeface="Times New Roman" panose="02020603050405020304" pitchFamily="18" charset="0"/>
              </a:rPr>
              <a:pPr/>
              <a:t>27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lide Image Placeholder 1">
            <a:extLst>
              <a:ext uri="{FF2B5EF4-FFF2-40B4-BE49-F238E27FC236}">
                <a16:creationId xmlns:a16="http://schemas.microsoft.com/office/drawing/2014/main" id="{4117D15C-B150-384D-850D-42F1EFE4E95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7042" name="Notes Placeholder 2">
            <a:extLst>
              <a:ext uri="{FF2B5EF4-FFF2-40B4-BE49-F238E27FC236}">
                <a16:creationId xmlns:a16="http://schemas.microsoft.com/office/drawing/2014/main" id="{BC573E26-0BC0-A54E-8D98-27739B9F2E2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87043" name="Slide Number Placeholder 3">
            <a:extLst>
              <a:ext uri="{FF2B5EF4-FFF2-40B4-BE49-F238E27FC236}">
                <a16:creationId xmlns:a16="http://schemas.microsoft.com/office/drawing/2014/main" id="{A066F362-105C-564C-A109-C00A49534B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9F1AA48-FAA4-5B48-8CEB-5C308F9BE2AE}" type="slidenum">
              <a:rPr lang="en-US" altLang="en-US" sz="1300">
                <a:latin typeface="Times New Roman" panose="02020603050405020304" pitchFamily="18" charset="0"/>
              </a:rPr>
              <a:pPr/>
              <a:t>28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Slide Image Placeholder 1">
            <a:extLst>
              <a:ext uri="{FF2B5EF4-FFF2-40B4-BE49-F238E27FC236}">
                <a16:creationId xmlns:a16="http://schemas.microsoft.com/office/drawing/2014/main" id="{4D18DE99-C377-D148-9A7F-5939699A4DF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9090" name="Notes Placeholder 2">
            <a:extLst>
              <a:ext uri="{FF2B5EF4-FFF2-40B4-BE49-F238E27FC236}">
                <a16:creationId xmlns:a16="http://schemas.microsoft.com/office/drawing/2014/main" id="{AB57A8E8-2DC0-5944-AF71-A586B1104F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89091" name="Slide Number Placeholder 3">
            <a:extLst>
              <a:ext uri="{FF2B5EF4-FFF2-40B4-BE49-F238E27FC236}">
                <a16:creationId xmlns:a16="http://schemas.microsoft.com/office/drawing/2014/main" id="{8FD3976C-8DA6-684C-A0A0-1D73B03A30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3FA42A1-7695-B74A-A3F1-59D3E654CCF9}" type="slidenum">
              <a:rPr lang="en-US" altLang="en-US" sz="1300">
                <a:latin typeface="Times New Roman" panose="02020603050405020304" pitchFamily="18" charset="0"/>
              </a:rPr>
              <a:pPr/>
              <a:t>29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Slide Image Placeholder 1">
            <a:extLst>
              <a:ext uri="{FF2B5EF4-FFF2-40B4-BE49-F238E27FC236}">
                <a16:creationId xmlns:a16="http://schemas.microsoft.com/office/drawing/2014/main" id="{CC6B2B2A-9AD5-2345-A7F2-8457D8E1FE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1138" name="Notes Placeholder 2">
            <a:extLst>
              <a:ext uri="{FF2B5EF4-FFF2-40B4-BE49-F238E27FC236}">
                <a16:creationId xmlns:a16="http://schemas.microsoft.com/office/drawing/2014/main" id="{9AEFBDB7-FE92-D748-ABA0-481A921335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91139" name="Slide Number Placeholder 3">
            <a:extLst>
              <a:ext uri="{FF2B5EF4-FFF2-40B4-BE49-F238E27FC236}">
                <a16:creationId xmlns:a16="http://schemas.microsoft.com/office/drawing/2014/main" id="{95019111-6FED-544B-AF09-1CAF46075A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32A9439-4261-5640-9899-DDF1571C758E}" type="slidenum">
              <a:rPr lang="en-US" altLang="en-US" sz="1300">
                <a:latin typeface="Times New Roman" panose="02020603050405020304" pitchFamily="18" charset="0"/>
              </a:rPr>
              <a:pPr/>
              <a:t>30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Slide Image Placeholder 1">
            <a:extLst>
              <a:ext uri="{FF2B5EF4-FFF2-40B4-BE49-F238E27FC236}">
                <a16:creationId xmlns:a16="http://schemas.microsoft.com/office/drawing/2014/main" id="{C58CF95A-8DFD-8D46-86F0-07F9CA58D5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8914" name="Notes Placeholder 2">
            <a:extLst>
              <a:ext uri="{FF2B5EF4-FFF2-40B4-BE49-F238E27FC236}">
                <a16:creationId xmlns:a16="http://schemas.microsoft.com/office/drawing/2014/main" id="{17243B21-F1CA-804C-9235-1EB5BD33754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38915" name="Slide Number Placeholder 3">
            <a:extLst>
              <a:ext uri="{FF2B5EF4-FFF2-40B4-BE49-F238E27FC236}">
                <a16:creationId xmlns:a16="http://schemas.microsoft.com/office/drawing/2014/main" id="{FC09BE4A-D5F8-854D-8084-0A44FC23D9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FD226E2-2EC2-5C46-B583-DBABE9063DBD}" type="slidenum">
              <a:rPr lang="en-US" altLang="en-US" sz="1300">
                <a:latin typeface="Times New Roman" panose="02020603050405020304" pitchFamily="18" charset="0"/>
              </a:rPr>
              <a:pPr/>
              <a:t>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lide Image Placeholder 1">
            <a:extLst>
              <a:ext uri="{FF2B5EF4-FFF2-40B4-BE49-F238E27FC236}">
                <a16:creationId xmlns:a16="http://schemas.microsoft.com/office/drawing/2014/main" id="{90F4EA03-89FE-5947-A99F-9DBBB622B58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3186" name="Notes Placeholder 2">
            <a:extLst>
              <a:ext uri="{FF2B5EF4-FFF2-40B4-BE49-F238E27FC236}">
                <a16:creationId xmlns:a16="http://schemas.microsoft.com/office/drawing/2014/main" id="{CFC896B8-8B26-C14E-9255-DA7DC3DBEF5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93187" name="Slide Number Placeholder 3">
            <a:extLst>
              <a:ext uri="{FF2B5EF4-FFF2-40B4-BE49-F238E27FC236}">
                <a16:creationId xmlns:a16="http://schemas.microsoft.com/office/drawing/2014/main" id="{90781D41-3E86-D243-9A2C-D95DFB235C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3E6D99C-516A-584D-962D-9758F42409D8}" type="slidenum">
              <a:rPr lang="en-US" altLang="en-US" sz="1300">
                <a:latin typeface="Times New Roman" panose="02020603050405020304" pitchFamily="18" charset="0"/>
              </a:rPr>
              <a:pPr/>
              <a:t>31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Slide Image Placeholder 1">
            <a:extLst>
              <a:ext uri="{FF2B5EF4-FFF2-40B4-BE49-F238E27FC236}">
                <a16:creationId xmlns:a16="http://schemas.microsoft.com/office/drawing/2014/main" id="{BAA28F35-253F-A84E-8FED-3881DD577F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5234" name="Notes Placeholder 2">
            <a:extLst>
              <a:ext uri="{FF2B5EF4-FFF2-40B4-BE49-F238E27FC236}">
                <a16:creationId xmlns:a16="http://schemas.microsoft.com/office/drawing/2014/main" id="{97B93C6C-F75D-9348-ABC2-C41EF5A771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95235" name="Slide Number Placeholder 3">
            <a:extLst>
              <a:ext uri="{FF2B5EF4-FFF2-40B4-BE49-F238E27FC236}">
                <a16:creationId xmlns:a16="http://schemas.microsoft.com/office/drawing/2014/main" id="{C7D3B4F0-BFDE-1540-B800-A25ADAF047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A8FEB1E-CD60-7A42-A9E9-B3F57C939316}" type="slidenum">
              <a:rPr lang="en-US" altLang="en-US" sz="1300">
                <a:latin typeface="Times New Roman" panose="02020603050405020304" pitchFamily="18" charset="0"/>
              </a:rPr>
              <a:pPr/>
              <a:t>32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Slide Image Placeholder 1">
            <a:extLst>
              <a:ext uri="{FF2B5EF4-FFF2-40B4-BE49-F238E27FC236}">
                <a16:creationId xmlns:a16="http://schemas.microsoft.com/office/drawing/2014/main" id="{E5D352B5-CB47-B54E-BC7F-E3E3FFDC9C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7282" name="Notes Placeholder 2">
            <a:extLst>
              <a:ext uri="{FF2B5EF4-FFF2-40B4-BE49-F238E27FC236}">
                <a16:creationId xmlns:a16="http://schemas.microsoft.com/office/drawing/2014/main" id="{0244365F-96EE-D04B-9633-6CB3AAF2ADA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97283" name="Slide Number Placeholder 3">
            <a:extLst>
              <a:ext uri="{FF2B5EF4-FFF2-40B4-BE49-F238E27FC236}">
                <a16:creationId xmlns:a16="http://schemas.microsoft.com/office/drawing/2014/main" id="{6CC4F8D1-6D91-214D-B687-4E7629F36C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27329BA-FAE6-9048-8D22-7737D9026DFD}" type="slidenum">
              <a:rPr lang="en-US" altLang="en-US" sz="1300">
                <a:latin typeface="Times New Roman" panose="02020603050405020304" pitchFamily="18" charset="0"/>
              </a:rPr>
              <a:pPr/>
              <a:t>33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lide Image Placeholder 1">
            <a:extLst>
              <a:ext uri="{FF2B5EF4-FFF2-40B4-BE49-F238E27FC236}">
                <a16:creationId xmlns:a16="http://schemas.microsoft.com/office/drawing/2014/main" id="{EB000471-E50A-0043-AE6F-B0AA1663ECF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9330" name="Notes Placeholder 2">
            <a:extLst>
              <a:ext uri="{FF2B5EF4-FFF2-40B4-BE49-F238E27FC236}">
                <a16:creationId xmlns:a16="http://schemas.microsoft.com/office/drawing/2014/main" id="{D602F706-635D-5B4F-961D-747D366AB9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99331" name="Slide Number Placeholder 3">
            <a:extLst>
              <a:ext uri="{FF2B5EF4-FFF2-40B4-BE49-F238E27FC236}">
                <a16:creationId xmlns:a16="http://schemas.microsoft.com/office/drawing/2014/main" id="{E254A5D1-3592-7A43-AA99-C27FE74FD6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90F19A0-B7C7-A244-8019-633FA417369B}" type="slidenum">
              <a:rPr lang="en-US" altLang="en-US" sz="1300">
                <a:latin typeface="Times New Roman" panose="02020603050405020304" pitchFamily="18" charset="0"/>
              </a:rPr>
              <a:pPr/>
              <a:t>34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lide Image Placeholder 1">
            <a:extLst>
              <a:ext uri="{FF2B5EF4-FFF2-40B4-BE49-F238E27FC236}">
                <a16:creationId xmlns:a16="http://schemas.microsoft.com/office/drawing/2014/main" id="{B18FAA4F-3C01-1A41-A0E8-69A7B3C560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1378" name="Notes Placeholder 2">
            <a:extLst>
              <a:ext uri="{FF2B5EF4-FFF2-40B4-BE49-F238E27FC236}">
                <a16:creationId xmlns:a16="http://schemas.microsoft.com/office/drawing/2014/main" id="{EF6AEEE4-AC3B-CB46-A264-A0AB19491F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01379" name="Slide Number Placeholder 3">
            <a:extLst>
              <a:ext uri="{FF2B5EF4-FFF2-40B4-BE49-F238E27FC236}">
                <a16:creationId xmlns:a16="http://schemas.microsoft.com/office/drawing/2014/main" id="{46181515-8C7E-2E4A-AD04-6AB21952C0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B588B3D-3464-6744-ABD8-D5682BBB03A8}" type="slidenum">
              <a:rPr lang="en-US" altLang="en-US" sz="1300">
                <a:latin typeface="Times New Roman" panose="02020603050405020304" pitchFamily="18" charset="0"/>
              </a:rPr>
              <a:pPr/>
              <a:t>35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Slide Image Placeholder 1">
            <a:extLst>
              <a:ext uri="{FF2B5EF4-FFF2-40B4-BE49-F238E27FC236}">
                <a16:creationId xmlns:a16="http://schemas.microsoft.com/office/drawing/2014/main" id="{1009DD98-F59F-6B41-94B8-3E5C63BA37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3426" name="Notes Placeholder 2">
            <a:extLst>
              <a:ext uri="{FF2B5EF4-FFF2-40B4-BE49-F238E27FC236}">
                <a16:creationId xmlns:a16="http://schemas.microsoft.com/office/drawing/2014/main" id="{1AB9D525-B942-1E4B-9743-B1E04D5486E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03427" name="Slide Number Placeholder 3">
            <a:extLst>
              <a:ext uri="{FF2B5EF4-FFF2-40B4-BE49-F238E27FC236}">
                <a16:creationId xmlns:a16="http://schemas.microsoft.com/office/drawing/2014/main" id="{F53C23E9-96A8-864A-9721-5E591B8F07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840009D-B36A-844B-9D3B-2CE4283713D4}" type="slidenum">
              <a:rPr lang="en-US" altLang="en-US" sz="1300">
                <a:latin typeface="Times New Roman" panose="02020603050405020304" pitchFamily="18" charset="0"/>
              </a:rPr>
              <a:pPr/>
              <a:t>36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Slide Image Placeholder 1">
            <a:extLst>
              <a:ext uri="{FF2B5EF4-FFF2-40B4-BE49-F238E27FC236}">
                <a16:creationId xmlns:a16="http://schemas.microsoft.com/office/drawing/2014/main" id="{D08DF7B8-54A8-914D-817F-48450684CA9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5474" name="Notes Placeholder 2">
            <a:extLst>
              <a:ext uri="{FF2B5EF4-FFF2-40B4-BE49-F238E27FC236}">
                <a16:creationId xmlns:a16="http://schemas.microsoft.com/office/drawing/2014/main" id="{C48F3C4F-9CB9-314A-9071-FA9A8B46EFD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05475" name="Slide Number Placeholder 3">
            <a:extLst>
              <a:ext uri="{FF2B5EF4-FFF2-40B4-BE49-F238E27FC236}">
                <a16:creationId xmlns:a16="http://schemas.microsoft.com/office/drawing/2014/main" id="{34AD502F-27F4-0349-A267-E73DF70331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4A0D885-595B-DF4B-9D05-BC9F2BD769CB}" type="slidenum">
              <a:rPr lang="en-US" altLang="en-US" sz="1300">
                <a:latin typeface="Times New Roman" panose="02020603050405020304" pitchFamily="18" charset="0"/>
              </a:rPr>
              <a:pPr/>
              <a:t>37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lide Image Placeholder 1">
            <a:extLst>
              <a:ext uri="{FF2B5EF4-FFF2-40B4-BE49-F238E27FC236}">
                <a16:creationId xmlns:a16="http://schemas.microsoft.com/office/drawing/2014/main" id="{807CB308-5FD8-A840-A941-492FD3791D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7522" name="Notes Placeholder 2">
            <a:extLst>
              <a:ext uri="{FF2B5EF4-FFF2-40B4-BE49-F238E27FC236}">
                <a16:creationId xmlns:a16="http://schemas.microsoft.com/office/drawing/2014/main" id="{9F955983-869C-3548-BAF0-74522A8EF3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07523" name="Slide Number Placeholder 3">
            <a:extLst>
              <a:ext uri="{FF2B5EF4-FFF2-40B4-BE49-F238E27FC236}">
                <a16:creationId xmlns:a16="http://schemas.microsoft.com/office/drawing/2014/main" id="{78797818-E67F-884B-AAE9-6D5A0478A9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2B983E7-57F8-3744-B787-622EBE2348A2}" type="slidenum">
              <a:rPr lang="en-US" altLang="en-US" sz="1300">
                <a:latin typeface="Times New Roman" panose="02020603050405020304" pitchFamily="18" charset="0"/>
              </a:rPr>
              <a:pPr/>
              <a:t>38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lide Image Placeholder 1">
            <a:extLst>
              <a:ext uri="{FF2B5EF4-FFF2-40B4-BE49-F238E27FC236}">
                <a16:creationId xmlns:a16="http://schemas.microsoft.com/office/drawing/2014/main" id="{F99B8ECF-666C-AC4D-8B62-AE158CA885A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9570" name="Notes Placeholder 2">
            <a:extLst>
              <a:ext uri="{FF2B5EF4-FFF2-40B4-BE49-F238E27FC236}">
                <a16:creationId xmlns:a16="http://schemas.microsoft.com/office/drawing/2014/main" id="{E2FCCDC6-AF5C-324E-9609-CB2825F0FC6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09571" name="Slide Number Placeholder 3">
            <a:extLst>
              <a:ext uri="{FF2B5EF4-FFF2-40B4-BE49-F238E27FC236}">
                <a16:creationId xmlns:a16="http://schemas.microsoft.com/office/drawing/2014/main" id="{194D8E68-E126-5340-B1B8-B7A01F3469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D124D65-8474-464D-AD86-A4C17F4AE872}" type="slidenum">
              <a:rPr lang="en-US" altLang="en-US" sz="1300">
                <a:latin typeface="Times New Roman" panose="02020603050405020304" pitchFamily="18" charset="0"/>
              </a:rPr>
              <a:pPr/>
              <a:t>39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Slide Image Placeholder 1">
            <a:extLst>
              <a:ext uri="{FF2B5EF4-FFF2-40B4-BE49-F238E27FC236}">
                <a16:creationId xmlns:a16="http://schemas.microsoft.com/office/drawing/2014/main" id="{134D45B6-577E-1045-B180-F74D8FD2E4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1618" name="Notes Placeholder 2">
            <a:extLst>
              <a:ext uri="{FF2B5EF4-FFF2-40B4-BE49-F238E27FC236}">
                <a16:creationId xmlns:a16="http://schemas.microsoft.com/office/drawing/2014/main" id="{2ACE1986-71F8-0D47-AFD2-0C5AFB0BD21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1619" name="Slide Number Placeholder 3">
            <a:extLst>
              <a:ext uri="{FF2B5EF4-FFF2-40B4-BE49-F238E27FC236}">
                <a16:creationId xmlns:a16="http://schemas.microsoft.com/office/drawing/2014/main" id="{01EF4BA0-1B0D-0749-AE8C-7205E3B393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F9DB4CC-2C32-0247-91CA-94115357BE41}" type="slidenum">
              <a:rPr lang="en-US" altLang="en-US" sz="1300">
                <a:latin typeface="Times New Roman" panose="02020603050405020304" pitchFamily="18" charset="0"/>
              </a:rPr>
              <a:pPr/>
              <a:t>40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lide Image Placeholder 1">
            <a:extLst>
              <a:ext uri="{FF2B5EF4-FFF2-40B4-BE49-F238E27FC236}">
                <a16:creationId xmlns:a16="http://schemas.microsoft.com/office/drawing/2014/main" id="{B95B40DB-A521-FB4D-85DB-11721185150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0962" name="Notes Placeholder 2">
            <a:extLst>
              <a:ext uri="{FF2B5EF4-FFF2-40B4-BE49-F238E27FC236}">
                <a16:creationId xmlns:a16="http://schemas.microsoft.com/office/drawing/2014/main" id="{FCDB3D02-6C34-0540-A99D-2F7545950F1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0963" name="Slide Number Placeholder 3">
            <a:extLst>
              <a:ext uri="{FF2B5EF4-FFF2-40B4-BE49-F238E27FC236}">
                <a16:creationId xmlns:a16="http://schemas.microsoft.com/office/drawing/2014/main" id="{56C9EFE5-AF33-274B-9D77-17AE00C259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8084809-2B84-244C-8A09-7A9D31C7A8D6}" type="slidenum">
              <a:rPr lang="en-US" altLang="en-US" sz="1300">
                <a:latin typeface="Times New Roman" panose="02020603050405020304" pitchFamily="18" charset="0"/>
              </a:rPr>
              <a:pPr/>
              <a:t>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lide Image Placeholder 1">
            <a:extLst>
              <a:ext uri="{FF2B5EF4-FFF2-40B4-BE49-F238E27FC236}">
                <a16:creationId xmlns:a16="http://schemas.microsoft.com/office/drawing/2014/main" id="{65AE5353-9DCB-3C45-A4CE-4BB5315365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3666" name="Notes Placeholder 2">
            <a:extLst>
              <a:ext uri="{FF2B5EF4-FFF2-40B4-BE49-F238E27FC236}">
                <a16:creationId xmlns:a16="http://schemas.microsoft.com/office/drawing/2014/main" id="{51CCB221-429E-0F4C-9F53-A14BCAEEF55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3667" name="Slide Number Placeholder 3">
            <a:extLst>
              <a:ext uri="{FF2B5EF4-FFF2-40B4-BE49-F238E27FC236}">
                <a16:creationId xmlns:a16="http://schemas.microsoft.com/office/drawing/2014/main" id="{3F4DB42D-D1A0-9F48-AB11-E97749EBE9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3B11DFE-D312-0E48-B070-5C54C518E7A0}" type="slidenum">
              <a:rPr lang="en-US" altLang="en-US" sz="1300">
                <a:latin typeface="Times New Roman" panose="02020603050405020304" pitchFamily="18" charset="0"/>
              </a:rPr>
              <a:pPr/>
              <a:t>41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lide Image Placeholder 1">
            <a:extLst>
              <a:ext uri="{FF2B5EF4-FFF2-40B4-BE49-F238E27FC236}">
                <a16:creationId xmlns:a16="http://schemas.microsoft.com/office/drawing/2014/main" id="{C341EA0F-7271-BF46-805E-90629CECF5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5714" name="Notes Placeholder 2">
            <a:extLst>
              <a:ext uri="{FF2B5EF4-FFF2-40B4-BE49-F238E27FC236}">
                <a16:creationId xmlns:a16="http://schemas.microsoft.com/office/drawing/2014/main" id="{9B7ED47D-359C-C047-B1F8-F65C48253E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5715" name="Slide Number Placeholder 3">
            <a:extLst>
              <a:ext uri="{FF2B5EF4-FFF2-40B4-BE49-F238E27FC236}">
                <a16:creationId xmlns:a16="http://schemas.microsoft.com/office/drawing/2014/main" id="{2CDFAB12-DFDF-D24C-9C8A-78A3A70DE3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4161D47-38BF-BA4B-B681-E63C37AD0A88}" type="slidenum">
              <a:rPr lang="en-US" altLang="en-US" sz="1300">
                <a:latin typeface="Times New Roman" panose="02020603050405020304" pitchFamily="18" charset="0"/>
              </a:rPr>
              <a:pPr/>
              <a:t>42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Slide Image Placeholder 1">
            <a:extLst>
              <a:ext uri="{FF2B5EF4-FFF2-40B4-BE49-F238E27FC236}">
                <a16:creationId xmlns:a16="http://schemas.microsoft.com/office/drawing/2014/main" id="{2BA11563-9843-624E-B7AC-A858FF8288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7762" name="Notes Placeholder 2">
            <a:extLst>
              <a:ext uri="{FF2B5EF4-FFF2-40B4-BE49-F238E27FC236}">
                <a16:creationId xmlns:a16="http://schemas.microsoft.com/office/drawing/2014/main" id="{ABB65171-214C-BE49-9FEC-1DA7F4B0100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7763" name="Slide Number Placeholder 3">
            <a:extLst>
              <a:ext uri="{FF2B5EF4-FFF2-40B4-BE49-F238E27FC236}">
                <a16:creationId xmlns:a16="http://schemas.microsoft.com/office/drawing/2014/main" id="{9945E936-15D9-AD4B-8434-7156A28A38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BE3EE5F-89AC-4545-91E8-B02A208E74B7}" type="slidenum">
              <a:rPr lang="en-US" altLang="en-US" sz="1300">
                <a:latin typeface="Times New Roman" panose="02020603050405020304" pitchFamily="18" charset="0"/>
              </a:rPr>
              <a:pPr/>
              <a:t>43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lide Image Placeholder 1">
            <a:extLst>
              <a:ext uri="{FF2B5EF4-FFF2-40B4-BE49-F238E27FC236}">
                <a16:creationId xmlns:a16="http://schemas.microsoft.com/office/drawing/2014/main" id="{145DECB4-2BA4-4945-86AF-E7F7D7A9E4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9810" name="Notes Placeholder 2">
            <a:extLst>
              <a:ext uri="{FF2B5EF4-FFF2-40B4-BE49-F238E27FC236}">
                <a16:creationId xmlns:a16="http://schemas.microsoft.com/office/drawing/2014/main" id="{BBCC5071-20A9-8249-8991-B3D4090D54B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19811" name="Slide Number Placeholder 3">
            <a:extLst>
              <a:ext uri="{FF2B5EF4-FFF2-40B4-BE49-F238E27FC236}">
                <a16:creationId xmlns:a16="http://schemas.microsoft.com/office/drawing/2014/main" id="{5CC82ACD-38FD-3645-BC65-CDAE8DAE90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056B657-4876-E749-91EA-28BD270AF106}" type="slidenum">
              <a:rPr lang="en-US" altLang="en-US" sz="1300">
                <a:latin typeface="Times New Roman" panose="02020603050405020304" pitchFamily="18" charset="0"/>
              </a:rPr>
              <a:pPr/>
              <a:t>44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>
            <a:extLst>
              <a:ext uri="{FF2B5EF4-FFF2-40B4-BE49-F238E27FC236}">
                <a16:creationId xmlns:a16="http://schemas.microsoft.com/office/drawing/2014/main" id="{CF47A34D-0301-5C4C-BCD2-4DD20866D4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>
            <a:extLst>
              <a:ext uri="{FF2B5EF4-FFF2-40B4-BE49-F238E27FC236}">
                <a16:creationId xmlns:a16="http://schemas.microsoft.com/office/drawing/2014/main" id="{04FB4F37-12BE-1E4C-8BAA-2D9512010AB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1859" name="Slide Number Placeholder 3">
            <a:extLst>
              <a:ext uri="{FF2B5EF4-FFF2-40B4-BE49-F238E27FC236}">
                <a16:creationId xmlns:a16="http://schemas.microsoft.com/office/drawing/2014/main" id="{467F445F-838D-4648-B55D-0E7A090C54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92E736C-DE91-5E40-8C55-6C3AB893F48F}" type="slidenum">
              <a:rPr lang="en-US" altLang="en-US" sz="1300">
                <a:latin typeface="Times New Roman" panose="02020603050405020304" pitchFamily="18" charset="0"/>
              </a:rPr>
              <a:pPr/>
              <a:t>45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>
            <a:extLst>
              <a:ext uri="{FF2B5EF4-FFF2-40B4-BE49-F238E27FC236}">
                <a16:creationId xmlns:a16="http://schemas.microsoft.com/office/drawing/2014/main" id="{AAD63647-FAEC-F241-B53F-DD715EF729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3906" name="Notes Placeholder 2">
            <a:extLst>
              <a:ext uri="{FF2B5EF4-FFF2-40B4-BE49-F238E27FC236}">
                <a16:creationId xmlns:a16="http://schemas.microsoft.com/office/drawing/2014/main" id="{D1B3FABA-9307-484B-94B9-D62183EC020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3907" name="Slide Number Placeholder 3">
            <a:extLst>
              <a:ext uri="{FF2B5EF4-FFF2-40B4-BE49-F238E27FC236}">
                <a16:creationId xmlns:a16="http://schemas.microsoft.com/office/drawing/2014/main" id="{222372A1-30AE-1243-9B1A-DFE0065B8B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D81A657-5E20-E84E-BD40-DC025C8CC657}" type="slidenum">
              <a:rPr lang="en-US" altLang="en-US" sz="1300">
                <a:latin typeface="Times New Roman" panose="02020603050405020304" pitchFamily="18" charset="0"/>
              </a:rPr>
              <a:pPr/>
              <a:t>46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lide Image Placeholder 1">
            <a:extLst>
              <a:ext uri="{FF2B5EF4-FFF2-40B4-BE49-F238E27FC236}">
                <a16:creationId xmlns:a16="http://schemas.microsoft.com/office/drawing/2014/main" id="{DA548643-B1EF-7B4D-8350-0299C5D002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5954" name="Notes Placeholder 2">
            <a:extLst>
              <a:ext uri="{FF2B5EF4-FFF2-40B4-BE49-F238E27FC236}">
                <a16:creationId xmlns:a16="http://schemas.microsoft.com/office/drawing/2014/main" id="{4530C9ED-68C2-B947-B0BE-D5CA425AE77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5955" name="Slide Number Placeholder 3">
            <a:extLst>
              <a:ext uri="{FF2B5EF4-FFF2-40B4-BE49-F238E27FC236}">
                <a16:creationId xmlns:a16="http://schemas.microsoft.com/office/drawing/2014/main" id="{CCB7A7B2-5E76-694D-9C23-9A59A057FA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12DCDC0-87ED-7649-99CD-E92AF313C419}" type="slidenum">
              <a:rPr lang="en-US" altLang="en-US" sz="1300">
                <a:latin typeface="Times New Roman" panose="02020603050405020304" pitchFamily="18" charset="0"/>
              </a:rPr>
              <a:pPr/>
              <a:t>47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>
            <a:extLst>
              <a:ext uri="{FF2B5EF4-FFF2-40B4-BE49-F238E27FC236}">
                <a16:creationId xmlns:a16="http://schemas.microsoft.com/office/drawing/2014/main" id="{7F67AC8B-1F59-5A4A-A2CB-D85CA10F64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8002" name="Notes Placeholder 2">
            <a:extLst>
              <a:ext uri="{FF2B5EF4-FFF2-40B4-BE49-F238E27FC236}">
                <a16:creationId xmlns:a16="http://schemas.microsoft.com/office/drawing/2014/main" id="{84E1E839-F4C5-B246-916A-77AF1DF025A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28003" name="Slide Number Placeholder 3">
            <a:extLst>
              <a:ext uri="{FF2B5EF4-FFF2-40B4-BE49-F238E27FC236}">
                <a16:creationId xmlns:a16="http://schemas.microsoft.com/office/drawing/2014/main" id="{4ACB7867-201E-2F4B-BDD1-C79F5FE4F0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D66C03D-4D70-AF43-AB61-C76E3BD424D3}" type="slidenum">
              <a:rPr lang="en-US" altLang="en-US" sz="1300">
                <a:latin typeface="Times New Roman" panose="02020603050405020304" pitchFamily="18" charset="0"/>
              </a:rPr>
              <a:pPr/>
              <a:t>48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lide Image Placeholder 1">
            <a:extLst>
              <a:ext uri="{FF2B5EF4-FFF2-40B4-BE49-F238E27FC236}">
                <a16:creationId xmlns:a16="http://schemas.microsoft.com/office/drawing/2014/main" id="{E1400C49-5330-9044-AC0C-4405BA1473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0050" name="Notes Placeholder 2">
            <a:extLst>
              <a:ext uri="{FF2B5EF4-FFF2-40B4-BE49-F238E27FC236}">
                <a16:creationId xmlns:a16="http://schemas.microsoft.com/office/drawing/2014/main" id="{37F40A06-3053-7E47-90A0-E55D3BF74B9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30051" name="Slide Number Placeholder 3">
            <a:extLst>
              <a:ext uri="{FF2B5EF4-FFF2-40B4-BE49-F238E27FC236}">
                <a16:creationId xmlns:a16="http://schemas.microsoft.com/office/drawing/2014/main" id="{CE29CEDF-2FE9-AA47-B5D7-648ABC8AC3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68C8ADA-583A-7B44-8576-65D1F85B391B}" type="slidenum">
              <a:rPr lang="en-US" altLang="en-US" sz="1300">
                <a:latin typeface="Times New Roman" panose="02020603050405020304" pitchFamily="18" charset="0"/>
              </a:rPr>
              <a:pPr/>
              <a:t>49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lide Image Placeholder 1">
            <a:extLst>
              <a:ext uri="{FF2B5EF4-FFF2-40B4-BE49-F238E27FC236}">
                <a16:creationId xmlns:a16="http://schemas.microsoft.com/office/drawing/2014/main" id="{C86FAE8A-365B-D645-B074-EC7462D846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2098" name="Notes Placeholder 2">
            <a:extLst>
              <a:ext uri="{FF2B5EF4-FFF2-40B4-BE49-F238E27FC236}">
                <a16:creationId xmlns:a16="http://schemas.microsoft.com/office/drawing/2014/main" id="{2C4453F1-D072-A14B-85D6-27F785D02FD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32099" name="Slide Number Placeholder 3">
            <a:extLst>
              <a:ext uri="{FF2B5EF4-FFF2-40B4-BE49-F238E27FC236}">
                <a16:creationId xmlns:a16="http://schemas.microsoft.com/office/drawing/2014/main" id="{40E37D6E-CE87-0644-B8FC-D1AB29EA69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89E3523-44C7-1949-90F1-5D2173F099A4}" type="slidenum">
              <a:rPr lang="en-US" altLang="en-US" sz="1300">
                <a:latin typeface="Times New Roman" panose="02020603050405020304" pitchFamily="18" charset="0"/>
              </a:rPr>
              <a:pPr/>
              <a:t>50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lide Image Placeholder 1">
            <a:extLst>
              <a:ext uri="{FF2B5EF4-FFF2-40B4-BE49-F238E27FC236}">
                <a16:creationId xmlns:a16="http://schemas.microsoft.com/office/drawing/2014/main" id="{B77DE207-74A9-4942-BDF5-7178989EA91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3010" name="Notes Placeholder 2">
            <a:extLst>
              <a:ext uri="{FF2B5EF4-FFF2-40B4-BE49-F238E27FC236}">
                <a16:creationId xmlns:a16="http://schemas.microsoft.com/office/drawing/2014/main" id="{85109D9D-0784-3A46-A77E-B811087E2F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3011" name="Slide Number Placeholder 3">
            <a:extLst>
              <a:ext uri="{FF2B5EF4-FFF2-40B4-BE49-F238E27FC236}">
                <a16:creationId xmlns:a16="http://schemas.microsoft.com/office/drawing/2014/main" id="{DB922E19-5198-5946-95C3-DC51C37193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BB41FAB-C6D2-0547-8687-B42CE775F16A}" type="slidenum">
              <a:rPr lang="en-US" altLang="en-US" sz="1300">
                <a:latin typeface="Times New Roman" panose="02020603050405020304" pitchFamily="18" charset="0"/>
              </a:rPr>
              <a:pPr/>
              <a:t>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Image Placeholder 1">
            <a:extLst>
              <a:ext uri="{FF2B5EF4-FFF2-40B4-BE49-F238E27FC236}">
                <a16:creationId xmlns:a16="http://schemas.microsoft.com/office/drawing/2014/main" id="{CFF3589D-730A-F64A-8DBE-2FDD29BD87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6" name="Notes Placeholder 2">
            <a:extLst>
              <a:ext uri="{FF2B5EF4-FFF2-40B4-BE49-F238E27FC236}">
                <a16:creationId xmlns:a16="http://schemas.microsoft.com/office/drawing/2014/main" id="{8708EC9A-861B-B747-9165-AE6070E1E17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34147" name="Slide Number Placeholder 3">
            <a:extLst>
              <a:ext uri="{FF2B5EF4-FFF2-40B4-BE49-F238E27FC236}">
                <a16:creationId xmlns:a16="http://schemas.microsoft.com/office/drawing/2014/main" id="{C1A99711-AC47-3D43-9843-0BC92A1587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1468472-4403-6044-BCEC-DBD36B50E173}" type="slidenum">
              <a:rPr lang="en-US" altLang="en-US" sz="1300">
                <a:latin typeface="Times New Roman" panose="02020603050405020304" pitchFamily="18" charset="0"/>
              </a:rPr>
              <a:pPr/>
              <a:t>51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lide Image Placeholder 1">
            <a:extLst>
              <a:ext uri="{FF2B5EF4-FFF2-40B4-BE49-F238E27FC236}">
                <a16:creationId xmlns:a16="http://schemas.microsoft.com/office/drawing/2014/main" id="{D0513B3A-8A3F-6C41-A15B-24A7546AF18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6194" name="Notes Placeholder 2">
            <a:extLst>
              <a:ext uri="{FF2B5EF4-FFF2-40B4-BE49-F238E27FC236}">
                <a16:creationId xmlns:a16="http://schemas.microsoft.com/office/drawing/2014/main" id="{596CADC2-BF85-F54E-A6CE-5E16C25517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36195" name="Slide Number Placeholder 3">
            <a:extLst>
              <a:ext uri="{FF2B5EF4-FFF2-40B4-BE49-F238E27FC236}">
                <a16:creationId xmlns:a16="http://schemas.microsoft.com/office/drawing/2014/main" id="{251017D7-69D2-3146-8849-4CBC70E7AD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96F8E7E-E074-A445-911C-5813D8562228}" type="slidenum">
              <a:rPr lang="en-US" altLang="en-US" sz="1300">
                <a:latin typeface="Times New Roman" panose="02020603050405020304" pitchFamily="18" charset="0"/>
              </a:rPr>
              <a:pPr/>
              <a:t>52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>
            <a:extLst>
              <a:ext uri="{FF2B5EF4-FFF2-40B4-BE49-F238E27FC236}">
                <a16:creationId xmlns:a16="http://schemas.microsoft.com/office/drawing/2014/main" id="{475B4C20-0268-FF41-A648-D3AB1B0298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8242" name="Notes Placeholder 2">
            <a:extLst>
              <a:ext uri="{FF2B5EF4-FFF2-40B4-BE49-F238E27FC236}">
                <a16:creationId xmlns:a16="http://schemas.microsoft.com/office/drawing/2014/main" id="{E710C401-26C1-664B-8ED7-2EA0D775B69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38243" name="Slide Number Placeholder 3">
            <a:extLst>
              <a:ext uri="{FF2B5EF4-FFF2-40B4-BE49-F238E27FC236}">
                <a16:creationId xmlns:a16="http://schemas.microsoft.com/office/drawing/2014/main" id="{54CDA148-C060-3C4B-98CA-0F88C7C2B1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B9E0FEB-EA73-8944-B7A8-A6AF61C7AA57}" type="slidenum">
              <a:rPr lang="en-US" altLang="en-US" sz="1300">
                <a:latin typeface="Times New Roman" panose="02020603050405020304" pitchFamily="18" charset="0"/>
              </a:rPr>
              <a:pPr/>
              <a:t>53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lide Image Placeholder 1">
            <a:extLst>
              <a:ext uri="{FF2B5EF4-FFF2-40B4-BE49-F238E27FC236}">
                <a16:creationId xmlns:a16="http://schemas.microsoft.com/office/drawing/2014/main" id="{1B8277C5-C953-F140-9061-A29B21519B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0290" name="Notes Placeholder 2">
            <a:extLst>
              <a:ext uri="{FF2B5EF4-FFF2-40B4-BE49-F238E27FC236}">
                <a16:creationId xmlns:a16="http://schemas.microsoft.com/office/drawing/2014/main" id="{C004A38E-1D1E-CF42-832B-79202042C3F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40291" name="Slide Number Placeholder 3">
            <a:extLst>
              <a:ext uri="{FF2B5EF4-FFF2-40B4-BE49-F238E27FC236}">
                <a16:creationId xmlns:a16="http://schemas.microsoft.com/office/drawing/2014/main" id="{8D530842-C0B1-9843-B0CB-7B94AF0B3D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9B4BCF3-F247-044E-A87F-0046A942156F}" type="slidenum">
              <a:rPr lang="en-US" altLang="en-US" sz="1300">
                <a:latin typeface="Times New Roman" panose="02020603050405020304" pitchFamily="18" charset="0"/>
              </a:rPr>
              <a:pPr/>
              <a:t>54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lide Image Placeholder 1">
            <a:extLst>
              <a:ext uri="{FF2B5EF4-FFF2-40B4-BE49-F238E27FC236}">
                <a16:creationId xmlns:a16="http://schemas.microsoft.com/office/drawing/2014/main" id="{825B430E-7434-8D40-B787-9EF666199F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2338" name="Notes Placeholder 2">
            <a:extLst>
              <a:ext uri="{FF2B5EF4-FFF2-40B4-BE49-F238E27FC236}">
                <a16:creationId xmlns:a16="http://schemas.microsoft.com/office/drawing/2014/main" id="{FD35F3D3-DDCF-B449-AB58-7EFB60B54A8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42339" name="Slide Number Placeholder 3">
            <a:extLst>
              <a:ext uri="{FF2B5EF4-FFF2-40B4-BE49-F238E27FC236}">
                <a16:creationId xmlns:a16="http://schemas.microsoft.com/office/drawing/2014/main" id="{0CEB61C4-ED7D-B74E-8AB3-52DE706A95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F7C0521-4BD1-DD43-95C9-7F2A02DC166F}" type="slidenum">
              <a:rPr lang="en-US" altLang="en-US" sz="1300">
                <a:latin typeface="Times New Roman" panose="02020603050405020304" pitchFamily="18" charset="0"/>
              </a:rPr>
              <a:pPr/>
              <a:t>55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>
            <a:extLst>
              <a:ext uri="{FF2B5EF4-FFF2-40B4-BE49-F238E27FC236}">
                <a16:creationId xmlns:a16="http://schemas.microsoft.com/office/drawing/2014/main" id="{F0820F53-F841-A840-BAAA-FDD693718F3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4386" name="Notes Placeholder 2">
            <a:extLst>
              <a:ext uri="{FF2B5EF4-FFF2-40B4-BE49-F238E27FC236}">
                <a16:creationId xmlns:a16="http://schemas.microsoft.com/office/drawing/2014/main" id="{5B65B1F0-1E74-184C-8344-2FF51D6D762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44387" name="Slide Number Placeholder 3">
            <a:extLst>
              <a:ext uri="{FF2B5EF4-FFF2-40B4-BE49-F238E27FC236}">
                <a16:creationId xmlns:a16="http://schemas.microsoft.com/office/drawing/2014/main" id="{1F82B477-0487-9F42-889D-16639FECC2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F4AE1BD-2A8F-AC4C-A5D5-FE63454ECBA8}" type="slidenum">
              <a:rPr lang="en-US" altLang="en-US" sz="1300">
                <a:latin typeface="Times New Roman" panose="02020603050405020304" pitchFamily="18" charset="0"/>
              </a:rPr>
              <a:pPr/>
              <a:t>56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lide Image Placeholder 1">
            <a:extLst>
              <a:ext uri="{FF2B5EF4-FFF2-40B4-BE49-F238E27FC236}">
                <a16:creationId xmlns:a16="http://schemas.microsoft.com/office/drawing/2014/main" id="{3E3E2AC5-71CD-7243-AD00-F38FEAE36E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6434" name="Notes Placeholder 2">
            <a:extLst>
              <a:ext uri="{FF2B5EF4-FFF2-40B4-BE49-F238E27FC236}">
                <a16:creationId xmlns:a16="http://schemas.microsoft.com/office/drawing/2014/main" id="{7EA5FCDC-1CBB-3241-BA49-4D56C1E18C7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46435" name="Slide Number Placeholder 3">
            <a:extLst>
              <a:ext uri="{FF2B5EF4-FFF2-40B4-BE49-F238E27FC236}">
                <a16:creationId xmlns:a16="http://schemas.microsoft.com/office/drawing/2014/main" id="{EE5FC3F5-845D-1740-8963-7656ECB1BE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4DA9FEC-48D1-F14E-8661-30B7290BA1C4}" type="slidenum">
              <a:rPr lang="en-US" altLang="en-US" sz="1300">
                <a:latin typeface="Times New Roman" panose="02020603050405020304" pitchFamily="18" charset="0"/>
              </a:rPr>
              <a:pPr/>
              <a:t>57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lide Image Placeholder 1">
            <a:extLst>
              <a:ext uri="{FF2B5EF4-FFF2-40B4-BE49-F238E27FC236}">
                <a16:creationId xmlns:a16="http://schemas.microsoft.com/office/drawing/2014/main" id="{B9EE7978-DC82-6E4C-98A8-3047B9B1E7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8482" name="Notes Placeholder 2">
            <a:extLst>
              <a:ext uri="{FF2B5EF4-FFF2-40B4-BE49-F238E27FC236}">
                <a16:creationId xmlns:a16="http://schemas.microsoft.com/office/drawing/2014/main" id="{DAC31EB9-1FF0-0D4A-AA7C-AE72D7E6C04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48483" name="Slide Number Placeholder 3">
            <a:extLst>
              <a:ext uri="{FF2B5EF4-FFF2-40B4-BE49-F238E27FC236}">
                <a16:creationId xmlns:a16="http://schemas.microsoft.com/office/drawing/2014/main" id="{645C94BE-A8BB-2348-AA06-5F9CDCFBB7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3EA756C-B08B-194E-970A-3F899F8D2FC5}" type="slidenum">
              <a:rPr lang="en-US" altLang="en-US" sz="1300">
                <a:latin typeface="Times New Roman" panose="02020603050405020304" pitchFamily="18" charset="0"/>
              </a:rPr>
              <a:pPr/>
              <a:t>61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lide Image Placeholder 1">
            <a:extLst>
              <a:ext uri="{FF2B5EF4-FFF2-40B4-BE49-F238E27FC236}">
                <a16:creationId xmlns:a16="http://schemas.microsoft.com/office/drawing/2014/main" id="{9297257E-4A7F-E54D-8300-83B5E411A2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0530" name="Notes Placeholder 2">
            <a:extLst>
              <a:ext uri="{FF2B5EF4-FFF2-40B4-BE49-F238E27FC236}">
                <a16:creationId xmlns:a16="http://schemas.microsoft.com/office/drawing/2014/main" id="{6B806172-5BBD-F547-8B35-8FD1558072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50531" name="Slide Number Placeholder 3">
            <a:extLst>
              <a:ext uri="{FF2B5EF4-FFF2-40B4-BE49-F238E27FC236}">
                <a16:creationId xmlns:a16="http://schemas.microsoft.com/office/drawing/2014/main" id="{76C25CEE-5B1C-4F4E-8198-E38E72FAEC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BD86C0B-4EB3-C543-843D-8543D4FDF620}" type="slidenum">
              <a:rPr lang="en-US" altLang="en-US" sz="1300">
                <a:latin typeface="Times New Roman" panose="02020603050405020304" pitchFamily="18" charset="0"/>
              </a:rPr>
              <a:pPr/>
              <a:t>62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Slide Image Placeholder 1">
            <a:extLst>
              <a:ext uri="{FF2B5EF4-FFF2-40B4-BE49-F238E27FC236}">
                <a16:creationId xmlns:a16="http://schemas.microsoft.com/office/drawing/2014/main" id="{C6FA82BE-CF18-E442-8149-4071D3076A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6" name="Notes Placeholder 2">
            <a:extLst>
              <a:ext uri="{FF2B5EF4-FFF2-40B4-BE49-F238E27FC236}">
                <a16:creationId xmlns:a16="http://schemas.microsoft.com/office/drawing/2014/main" id="{EA7D7D1A-34A0-5445-A7BB-767D2CB42A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54627" name="Slide Number Placeholder 3">
            <a:extLst>
              <a:ext uri="{FF2B5EF4-FFF2-40B4-BE49-F238E27FC236}">
                <a16:creationId xmlns:a16="http://schemas.microsoft.com/office/drawing/2014/main" id="{5F377501-729A-C149-B035-EC6E370132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CC4DAE93-4B61-4B4D-8297-2B59B5AD003B}" type="slidenum">
              <a:rPr lang="en-US" altLang="en-US" sz="1300">
                <a:latin typeface="Times New Roman" panose="02020603050405020304" pitchFamily="18" charset="0"/>
              </a:rPr>
              <a:pPr/>
              <a:t>63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lide Image Placeholder 1">
            <a:extLst>
              <a:ext uri="{FF2B5EF4-FFF2-40B4-BE49-F238E27FC236}">
                <a16:creationId xmlns:a16="http://schemas.microsoft.com/office/drawing/2014/main" id="{32388E55-DD28-7D42-81ED-BA1185E5D1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5058" name="Notes Placeholder 2">
            <a:extLst>
              <a:ext uri="{FF2B5EF4-FFF2-40B4-BE49-F238E27FC236}">
                <a16:creationId xmlns:a16="http://schemas.microsoft.com/office/drawing/2014/main" id="{5FF22C00-D24E-7D48-A26B-EF8A655AA6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5059" name="Slide Number Placeholder 3">
            <a:extLst>
              <a:ext uri="{FF2B5EF4-FFF2-40B4-BE49-F238E27FC236}">
                <a16:creationId xmlns:a16="http://schemas.microsoft.com/office/drawing/2014/main" id="{81C6A161-756F-374A-95AD-AAFB699898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67A7BF64-7B34-A749-9AD7-0864F0865B43}" type="slidenum">
              <a:rPr lang="en-US" altLang="en-US" sz="1300">
                <a:latin typeface="Times New Roman" panose="02020603050405020304" pitchFamily="18" charset="0"/>
              </a:rPr>
              <a:pPr/>
              <a:t>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Slide Image Placeholder 1">
            <a:extLst>
              <a:ext uri="{FF2B5EF4-FFF2-40B4-BE49-F238E27FC236}">
                <a16:creationId xmlns:a16="http://schemas.microsoft.com/office/drawing/2014/main" id="{30C00EA5-37CF-E54F-9E8A-4E75E546DB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6674" name="Notes Placeholder 2">
            <a:extLst>
              <a:ext uri="{FF2B5EF4-FFF2-40B4-BE49-F238E27FC236}">
                <a16:creationId xmlns:a16="http://schemas.microsoft.com/office/drawing/2014/main" id="{A8C650F7-902A-9842-9960-0702BD13EE2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56675" name="Slide Number Placeholder 3">
            <a:extLst>
              <a:ext uri="{FF2B5EF4-FFF2-40B4-BE49-F238E27FC236}">
                <a16:creationId xmlns:a16="http://schemas.microsoft.com/office/drawing/2014/main" id="{142F3BA3-EC5E-AE4F-94FA-EF57EF357F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B8474D1-7AB5-B040-98CD-00F13EC7F403}" type="slidenum">
              <a:rPr lang="en-US" altLang="en-US" sz="1300">
                <a:latin typeface="Times New Roman" panose="02020603050405020304" pitchFamily="18" charset="0"/>
              </a:rPr>
              <a:pPr/>
              <a:t>64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>
            <a:extLst>
              <a:ext uri="{FF2B5EF4-FFF2-40B4-BE49-F238E27FC236}">
                <a16:creationId xmlns:a16="http://schemas.microsoft.com/office/drawing/2014/main" id="{3A824E65-76ED-1246-8637-4D64CC81DD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8722" name="Notes Placeholder 2">
            <a:extLst>
              <a:ext uri="{FF2B5EF4-FFF2-40B4-BE49-F238E27FC236}">
                <a16:creationId xmlns:a16="http://schemas.microsoft.com/office/drawing/2014/main" id="{37A4F85A-4C8B-9243-AE9D-EED2FD2ADB5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58723" name="Slide Number Placeholder 3">
            <a:extLst>
              <a:ext uri="{FF2B5EF4-FFF2-40B4-BE49-F238E27FC236}">
                <a16:creationId xmlns:a16="http://schemas.microsoft.com/office/drawing/2014/main" id="{C356ACFD-FF4B-AE44-9CD3-FFAE125B3D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772854C-FF1D-424E-AD5C-8878D67A87E9}" type="slidenum">
              <a:rPr lang="en-US" altLang="en-US" sz="1300">
                <a:latin typeface="Times New Roman" panose="02020603050405020304" pitchFamily="18" charset="0"/>
              </a:rPr>
              <a:pPr/>
              <a:t>66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lide Image Placeholder 1">
            <a:extLst>
              <a:ext uri="{FF2B5EF4-FFF2-40B4-BE49-F238E27FC236}">
                <a16:creationId xmlns:a16="http://schemas.microsoft.com/office/drawing/2014/main" id="{90561D22-BEED-A841-8FFF-6D930237A6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0770" name="Notes Placeholder 2">
            <a:extLst>
              <a:ext uri="{FF2B5EF4-FFF2-40B4-BE49-F238E27FC236}">
                <a16:creationId xmlns:a16="http://schemas.microsoft.com/office/drawing/2014/main" id="{F18551FD-99C5-AF4F-B7D7-B91D0D64CA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60771" name="Slide Number Placeholder 3">
            <a:extLst>
              <a:ext uri="{FF2B5EF4-FFF2-40B4-BE49-F238E27FC236}">
                <a16:creationId xmlns:a16="http://schemas.microsoft.com/office/drawing/2014/main" id="{6918BBEA-E5CF-554B-8FDD-60FAAB049C3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044CE53-551A-A346-9E71-BCE0DFD49AC2}" type="slidenum">
              <a:rPr lang="en-US" altLang="en-US" sz="1300">
                <a:latin typeface="Times New Roman" panose="02020603050405020304" pitchFamily="18" charset="0"/>
              </a:rPr>
              <a:pPr/>
              <a:t>67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lide Image Placeholder 1">
            <a:extLst>
              <a:ext uri="{FF2B5EF4-FFF2-40B4-BE49-F238E27FC236}">
                <a16:creationId xmlns:a16="http://schemas.microsoft.com/office/drawing/2014/main" id="{DC19873B-2B3C-BF49-97F4-220A6CB0F9E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2818" name="Notes Placeholder 2">
            <a:extLst>
              <a:ext uri="{FF2B5EF4-FFF2-40B4-BE49-F238E27FC236}">
                <a16:creationId xmlns:a16="http://schemas.microsoft.com/office/drawing/2014/main" id="{3AB54369-ADBA-8C4A-A65C-7FDDCD3852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62819" name="Slide Number Placeholder 3">
            <a:extLst>
              <a:ext uri="{FF2B5EF4-FFF2-40B4-BE49-F238E27FC236}">
                <a16:creationId xmlns:a16="http://schemas.microsoft.com/office/drawing/2014/main" id="{4CA8EAFA-7CF3-7649-BF9D-45C8681688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6C06A00-6C96-1743-84E5-F795097349F2}" type="slidenum">
              <a:rPr lang="en-US" altLang="en-US" sz="1300">
                <a:latin typeface="Times New Roman" panose="02020603050405020304" pitchFamily="18" charset="0"/>
              </a:rPr>
              <a:pPr/>
              <a:t>68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lide Image Placeholder 1">
            <a:extLst>
              <a:ext uri="{FF2B5EF4-FFF2-40B4-BE49-F238E27FC236}">
                <a16:creationId xmlns:a16="http://schemas.microsoft.com/office/drawing/2014/main" id="{7EAE037D-31A1-7A4D-9092-3434241E66D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4866" name="Notes Placeholder 2">
            <a:extLst>
              <a:ext uri="{FF2B5EF4-FFF2-40B4-BE49-F238E27FC236}">
                <a16:creationId xmlns:a16="http://schemas.microsoft.com/office/drawing/2014/main" id="{D9540BBA-241D-344C-928B-D29CADE9D48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64867" name="Slide Number Placeholder 3">
            <a:extLst>
              <a:ext uri="{FF2B5EF4-FFF2-40B4-BE49-F238E27FC236}">
                <a16:creationId xmlns:a16="http://schemas.microsoft.com/office/drawing/2014/main" id="{588A2B0E-C09E-CB44-991B-AF09C66051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03FE032-DF90-564A-8649-2D575C78CCE4}" type="slidenum">
              <a:rPr lang="en-US" altLang="en-US" sz="1300">
                <a:latin typeface="Times New Roman" panose="02020603050405020304" pitchFamily="18" charset="0"/>
              </a:rPr>
              <a:pPr/>
              <a:t>69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Slide Image Placeholder 1">
            <a:extLst>
              <a:ext uri="{FF2B5EF4-FFF2-40B4-BE49-F238E27FC236}">
                <a16:creationId xmlns:a16="http://schemas.microsoft.com/office/drawing/2014/main" id="{AB8650AD-2831-DA4A-B197-EB927F2047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6914" name="Notes Placeholder 2">
            <a:extLst>
              <a:ext uri="{FF2B5EF4-FFF2-40B4-BE49-F238E27FC236}">
                <a16:creationId xmlns:a16="http://schemas.microsoft.com/office/drawing/2014/main" id="{1B7804B7-C085-1943-AD63-D4D60FA6CAA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66915" name="Slide Number Placeholder 3">
            <a:extLst>
              <a:ext uri="{FF2B5EF4-FFF2-40B4-BE49-F238E27FC236}">
                <a16:creationId xmlns:a16="http://schemas.microsoft.com/office/drawing/2014/main" id="{8F8D859E-F168-FD46-BA36-6A44813131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5634524-062B-2B4C-A717-26CDADA6CC91}" type="slidenum">
              <a:rPr lang="en-US" altLang="en-US" sz="1300">
                <a:latin typeface="Times New Roman" panose="02020603050405020304" pitchFamily="18" charset="0"/>
              </a:rPr>
              <a:pPr/>
              <a:t>71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Slide Image Placeholder 1">
            <a:extLst>
              <a:ext uri="{FF2B5EF4-FFF2-40B4-BE49-F238E27FC236}">
                <a16:creationId xmlns:a16="http://schemas.microsoft.com/office/drawing/2014/main" id="{261DD180-6C8F-8E4E-B863-71791C63B63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8962" name="Notes Placeholder 2">
            <a:extLst>
              <a:ext uri="{FF2B5EF4-FFF2-40B4-BE49-F238E27FC236}">
                <a16:creationId xmlns:a16="http://schemas.microsoft.com/office/drawing/2014/main" id="{B5BC8E36-8699-3B46-9A4E-11E49CD263A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68963" name="Slide Number Placeholder 3">
            <a:extLst>
              <a:ext uri="{FF2B5EF4-FFF2-40B4-BE49-F238E27FC236}">
                <a16:creationId xmlns:a16="http://schemas.microsoft.com/office/drawing/2014/main" id="{00A5C2F6-1DBA-4648-9C84-7DEEC89ABF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192D370-FCD2-2141-90B2-C076AE838B0A}" type="slidenum">
              <a:rPr lang="en-US" altLang="en-US" sz="1300">
                <a:latin typeface="Times New Roman" panose="02020603050405020304" pitchFamily="18" charset="0"/>
              </a:rPr>
              <a:pPr/>
              <a:t>72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Slide Image Placeholder 1">
            <a:extLst>
              <a:ext uri="{FF2B5EF4-FFF2-40B4-BE49-F238E27FC236}">
                <a16:creationId xmlns:a16="http://schemas.microsoft.com/office/drawing/2014/main" id="{2AC04605-EDC5-5648-9E29-379EC00B4F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0" name="Notes Placeholder 2">
            <a:extLst>
              <a:ext uri="{FF2B5EF4-FFF2-40B4-BE49-F238E27FC236}">
                <a16:creationId xmlns:a16="http://schemas.microsoft.com/office/drawing/2014/main" id="{882FFFB4-4D0B-6E4E-9CC2-B86E2CAEED4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71011" name="Slide Number Placeholder 3">
            <a:extLst>
              <a:ext uri="{FF2B5EF4-FFF2-40B4-BE49-F238E27FC236}">
                <a16:creationId xmlns:a16="http://schemas.microsoft.com/office/drawing/2014/main" id="{011528C3-F708-2246-9397-6FC177FCFD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4931622-6475-DD4D-ABC8-F83041F98756}" type="slidenum">
              <a:rPr lang="en-US" altLang="en-US" sz="1300">
                <a:latin typeface="Times New Roman" panose="02020603050405020304" pitchFamily="18" charset="0"/>
              </a:rPr>
              <a:pPr/>
              <a:t>74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lide Image Placeholder 1">
            <a:extLst>
              <a:ext uri="{FF2B5EF4-FFF2-40B4-BE49-F238E27FC236}">
                <a16:creationId xmlns:a16="http://schemas.microsoft.com/office/drawing/2014/main" id="{CEA714BD-10B6-914C-88E4-A9223764ABE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2" name="Notes Placeholder 2">
            <a:extLst>
              <a:ext uri="{FF2B5EF4-FFF2-40B4-BE49-F238E27FC236}">
                <a16:creationId xmlns:a16="http://schemas.microsoft.com/office/drawing/2014/main" id="{19A168C1-9599-7445-AB6A-E76FB1931FB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74083" name="Slide Number Placeholder 3">
            <a:extLst>
              <a:ext uri="{FF2B5EF4-FFF2-40B4-BE49-F238E27FC236}">
                <a16:creationId xmlns:a16="http://schemas.microsoft.com/office/drawing/2014/main" id="{967A0FEC-B823-2949-9682-75A9415095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FF1D5E4B-59B9-794D-95AB-61C0ADBA3608}" type="slidenum">
              <a:rPr lang="en-US" altLang="en-US" sz="1300">
                <a:latin typeface="Times New Roman" panose="02020603050405020304" pitchFamily="18" charset="0"/>
              </a:rPr>
              <a:pPr/>
              <a:t>76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lide Image Placeholder 1">
            <a:extLst>
              <a:ext uri="{FF2B5EF4-FFF2-40B4-BE49-F238E27FC236}">
                <a16:creationId xmlns:a16="http://schemas.microsoft.com/office/drawing/2014/main" id="{2C023DBE-59C8-EB44-BA5A-5A62092346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0" name="Notes Placeholder 2">
            <a:extLst>
              <a:ext uri="{FF2B5EF4-FFF2-40B4-BE49-F238E27FC236}">
                <a16:creationId xmlns:a16="http://schemas.microsoft.com/office/drawing/2014/main" id="{193868A9-032D-174E-A742-331EF8B5A9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76131" name="Slide Number Placeholder 3">
            <a:extLst>
              <a:ext uri="{FF2B5EF4-FFF2-40B4-BE49-F238E27FC236}">
                <a16:creationId xmlns:a16="http://schemas.microsoft.com/office/drawing/2014/main" id="{14FE68A4-5269-4A4A-AB62-9C5314A2DE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2E4C0A6-8197-2B4A-851E-17E16C45C0F4}" type="slidenum">
              <a:rPr lang="en-US" altLang="en-US" sz="1300">
                <a:latin typeface="Times New Roman" panose="02020603050405020304" pitchFamily="18" charset="0"/>
              </a:rPr>
              <a:pPr/>
              <a:t>77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lide Image Placeholder 1">
            <a:extLst>
              <a:ext uri="{FF2B5EF4-FFF2-40B4-BE49-F238E27FC236}">
                <a16:creationId xmlns:a16="http://schemas.microsoft.com/office/drawing/2014/main" id="{679EE5AA-97E8-994E-ACDE-6D26FDF523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6" name="Notes Placeholder 2">
            <a:extLst>
              <a:ext uri="{FF2B5EF4-FFF2-40B4-BE49-F238E27FC236}">
                <a16:creationId xmlns:a16="http://schemas.microsoft.com/office/drawing/2014/main" id="{1E94EEDB-DAAE-E546-8656-826679434EB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47107" name="Slide Number Placeholder 3">
            <a:extLst>
              <a:ext uri="{FF2B5EF4-FFF2-40B4-BE49-F238E27FC236}">
                <a16:creationId xmlns:a16="http://schemas.microsoft.com/office/drawing/2014/main" id="{F0E842C9-ABFC-8043-8EFC-E689201E441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9BB3191-E592-A54A-913E-F9E739097578}" type="slidenum">
              <a:rPr lang="en-US" altLang="en-US" sz="1300">
                <a:latin typeface="Times New Roman" panose="02020603050405020304" pitchFamily="18" charset="0"/>
              </a:rPr>
              <a:pPr/>
              <a:t>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Slide Image Placeholder 1">
            <a:extLst>
              <a:ext uri="{FF2B5EF4-FFF2-40B4-BE49-F238E27FC236}">
                <a16:creationId xmlns:a16="http://schemas.microsoft.com/office/drawing/2014/main" id="{752AE29D-C59E-734A-8561-29767AFCD5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8" name="Notes Placeholder 2">
            <a:extLst>
              <a:ext uri="{FF2B5EF4-FFF2-40B4-BE49-F238E27FC236}">
                <a16:creationId xmlns:a16="http://schemas.microsoft.com/office/drawing/2014/main" id="{85B49CB3-8CAD-CA41-8E65-DE112AE42E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78179" name="Slide Number Placeholder 3">
            <a:extLst>
              <a:ext uri="{FF2B5EF4-FFF2-40B4-BE49-F238E27FC236}">
                <a16:creationId xmlns:a16="http://schemas.microsoft.com/office/drawing/2014/main" id="{140F334E-90A1-AF4E-B8A3-B04F0C9E6C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7C633BE-3A49-4C4F-A537-7A9D92E852CC}" type="slidenum">
              <a:rPr lang="en-US" altLang="en-US" sz="1300">
                <a:latin typeface="Times New Roman" panose="02020603050405020304" pitchFamily="18" charset="0"/>
              </a:rPr>
              <a:pPr/>
              <a:t>78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Slide Image Placeholder 1">
            <a:extLst>
              <a:ext uri="{FF2B5EF4-FFF2-40B4-BE49-F238E27FC236}">
                <a16:creationId xmlns:a16="http://schemas.microsoft.com/office/drawing/2014/main" id="{3C78A24A-FB2C-0E4C-9B7D-9C1690A09A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6" name="Notes Placeholder 2">
            <a:extLst>
              <a:ext uri="{FF2B5EF4-FFF2-40B4-BE49-F238E27FC236}">
                <a16:creationId xmlns:a16="http://schemas.microsoft.com/office/drawing/2014/main" id="{69FA3D06-96F8-F942-9950-FFA67A4200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80227" name="Slide Number Placeholder 3">
            <a:extLst>
              <a:ext uri="{FF2B5EF4-FFF2-40B4-BE49-F238E27FC236}">
                <a16:creationId xmlns:a16="http://schemas.microsoft.com/office/drawing/2014/main" id="{0BBF3BD6-D0FD-B848-8ABC-885BD768BE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51186ACA-5976-4846-B880-6CA57A7DC414}" type="slidenum">
              <a:rPr lang="en-US" altLang="en-US" sz="1300">
                <a:latin typeface="Times New Roman" panose="02020603050405020304" pitchFamily="18" charset="0"/>
              </a:rPr>
              <a:pPr/>
              <a:t>79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Slide Image Placeholder 1">
            <a:extLst>
              <a:ext uri="{FF2B5EF4-FFF2-40B4-BE49-F238E27FC236}">
                <a16:creationId xmlns:a16="http://schemas.microsoft.com/office/drawing/2014/main" id="{E3EEDA67-D607-B042-B6C4-40E04772532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4" name="Notes Placeholder 2">
            <a:extLst>
              <a:ext uri="{FF2B5EF4-FFF2-40B4-BE49-F238E27FC236}">
                <a16:creationId xmlns:a16="http://schemas.microsoft.com/office/drawing/2014/main" id="{42A4F027-6E3B-6B4E-9B3E-EA94A87617F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82275" name="Slide Number Placeholder 3">
            <a:extLst>
              <a:ext uri="{FF2B5EF4-FFF2-40B4-BE49-F238E27FC236}">
                <a16:creationId xmlns:a16="http://schemas.microsoft.com/office/drawing/2014/main" id="{BA287B9F-A682-7D41-A8AD-E9D2A5D6CE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0A9B456-E0E9-D946-987D-D753091FDDA1}" type="slidenum">
              <a:rPr lang="en-US" altLang="en-US" sz="1300">
                <a:latin typeface="Times New Roman" panose="02020603050405020304" pitchFamily="18" charset="0"/>
              </a:rPr>
              <a:pPr/>
              <a:t>80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Slide Image Placeholder 1">
            <a:extLst>
              <a:ext uri="{FF2B5EF4-FFF2-40B4-BE49-F238E27FC236}">
                <a16:creationId xmlns:a16="http://schemas.microsoft.com/office/drawing/2014/main" id="{11301938-44EF-3447-90AB-F8ADC3652FA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4322" name="Notes Placeholder 2">
            <a:extLst>
              <a:ext uri="{FF2B5EF4-FFF2-40B4-BE49-F238E27FC236}">
                <a16:creationId xmlns:a16="http://schemas.microsoft.com/office/drawing/2014/main" id="{A6F8B850-3BFF-2441-A55E-B66E379DD71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84323" name="Slide Number Placeholder 3">
            <a:extLst>
              <a:ext uri="{FF2B5EF4-FFF2-40B4-BE49-F238E27FC236}">
                <a16:creationId xmlns:a16="http://schemas.microsoft.com/office/drawing/2014/main" id="{232147B1-EEF6-434B-AB68-870E5971C2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2E5E058-ACA3-2844-A598-1FB9B5922112}" type="slidenum">
              <a:rPr lang="en-US" altLang="en-US" sz="1300">
                <a:latin typeface="Times New Roman" panose="02020603050405020304" pitchFamily="18" charset="0"/>
              </a:rPr>
              <a:pPr/>
              <a:t>81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Slide Image Placeholder 1">
            <a:extLst>
              <a:ext uri="{FF2B5EF4-FFF2-40B4-BE49-F238E27FC236}">
                <a16:creationId xmlns:a16="http://schemas.microsoft.com/office/drawing/2014/main" id="{BEDE41DA-663F-BD4A-B5B6-750EB54CE8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0" name="Notes Placeholder 2">
            <a:extLst>
              <a:ext uri="{FF2B5EF4-FFF2-40B4-BE49-F238E27FC236}">
                <a16:creationId xmlns:a16="http://schemas.microsoft.com/office/drawing/2014/main" id="{45EEAA4D-0DB0-2645-BCED-2254057A81D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86371" name="Slide Number Placeholder 3">
            <a:extLst>
              <a:ext uri="{FF2B5EF4-FFF2-40B4-BE49-F238E27FC236}">
                <a16:creationId xmlns:a16="http://schemas.microsoft.com/office/drawing/2014/main" id="{D99AC0E4-A5FB-3141-9D7E-63F8FF1BBF5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91455AD6-2CBF-0D4D-BDE2-255507B40C32}" type="slidenum">
              <a:rPr lang="en-US" altLang="en-US" sz="1300">
                <a:latin typeface="Times New Roman" panose="02020603050405020304" pitchFamily="18" charset="0"/>
              </a:rPr>
              <a:pPr/>
              <a:t>82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Slide Image Placeholder 1">
            <a:extLst>
              <a:ext uri="{FF2B5EF4-FFF2-40B4-BE49-F238E27FC236}">
                <a16:creationId xmlns:a16="http://schemas.microsoft.com/office/drawing/2014/main" id="{4C99285E-996A-0941-82D7-BC4C8BB83D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8418" name="Notes Placeholder 2">
            <a:extLst>
              <a:ext uri="{FF2B5EF4-FFF2-40B4-BE49-F238E27FC236}">
                <a16:creationId xmlns:a16="http://schemas.microsoft.com/office/drawing/2014/main" id="{43565E34-AB7B-CF46-B698-68E1D6EF12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88419" name="Slide Number Placeholder 3">
            <a:extLst>
              <a:ext uri="{FF2B5EF4-FFF2-40B4-BE49-F238E27FC236}">
                <a16:creationId xmlns:a16="http://schemas.microsoft.com/office/drawing/2014/main" id="{3D378EE2-759E-6A4A-A7BE-2D823B2E790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C1E9EF8-3433-A74A-81BB-A930C2E19E1C}" type="slidenum">
              <a:rPr lang="en-US" altLang="en-US" sz="1300">
                <a:latin typeface="Times New Roman" panose="02020603050405020304" pitchFamily="18" charset="0"/>
              </a:rPr>
              <a:pPr/>
              <a:t>83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Slide Image Placeholder 1">
            <a:extLst>
              <a:ext uri="{FF2B5EF4-FFF2-40B4-BE49-F238E27FC236}">
                <a16:creationId xmlns:a16="http://schemas.microsoft.com/office/drawing/2014/main" id="{FD03872F-9B73-0E4B-81A9-A6D513FD3F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6" name="Notes Placeholder 2">
            <a:extLst>
              <a:ext uri="{FF2B5EF4-FFF2-40B4-BE49-F238E27FC236}">
                <a16:creationId xmlns:a16="http://schemas.microsoft.com/office/drawing/2014/main" id="{04684EB5-9FEA-B045-9551-07742CED2F3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90467" name="Slide Number Placeholder 3">
            <a:extLst>
              <a:ext uri="{FF2B5EF4-FFF2-40B4-BE49-F238E27FC236}">
                <a16:creationId xmlns:a16="http://schemas.microsoft.com/office/drawing/2014/main" id="{CE06341B-107B-854C-BC89-BFE323EFA4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25080D9C-D915-8D4B-B494-5D95C04409AD}" type="slidenum">
              <a:rPr lang="en-US" altLang="en-US" sz="1300">
                <a:latin typeface="Times New Roman" panose="02020603050405020304" pitchFamily="18" charset="0"/>
              </a:rPr>
              <a:pPr/>
              <a:t>84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Slide Image Placeholder 1">
            <a:extLst>
              <a:ext uri="{FF2B5EF4-FFF2-40B4-BE49-F238E27FC236}">
                <a16:creationId xmlns:a16="http://schemas.microsoft.com/office/drawing/2014/main" id="{5B210939-3B27-D740-816C-D0F00E614A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2514" name="Notes Placeholder 2">
            <a:extLst>
              <a:ext uri="{FF2B5EF4-FFF2-40B4-BE49-F238E27FC236}">
                <a16:creationId xmlns:a16="http://schemas.microsoft.com/office/drawing/2014/main" id="{409C22C4-6A5F-5444-A48C-20BEC11263B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92515" name="Slide Number Placeholder 3">
            <a:extLst>
              <a:ext uri="{FF2B5EF4-FFF2-40B4-BE49-F238E27FC236}">
                <a16:creationId xmlns:a16="http://schemas.microsoft.com/office/drawing/2014/main" id="{E594FBEF-3BCD-3B40-8D8E-58E1C70806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DC807BD4-5537-224A-ACA3-C8FF1FF1353A}" type="slidenum">
              <a:rPr lang="en-US" altLang="en-US" sz="1300">
                <a:latin typeface="Times New Roman" panose="02020603050405020304" pitchFamily="18" charset="0"/>
              </a:rPr>
              <a:pPr/>
              <a:t>85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Slide Image Placeholder 1">
            <a:extLst>
              <a:ext uri="{FF2B5EF4-FFF2-40B4-BE49-F238E27FC236}">
                <a16:creationId xmlns:a16="http://schemas.microsoft.com/office/drawing/2014/main" id="{423CB137-78BF-884D-BDA9-970511B3C7B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4562" name="Notes Placeholder 2">
            <a:extLst>
              <a:ext uri="{FF2B5EF4-FFF2-40B4-BE49-F238E27FC236}">
                <a16:creationId xmlns:a16="http://schemas.microsoft.com/office/drawing/2014/main" id="{4B4DFF74-71D9-6448-AECB-D3A9AF52A9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94563" name="Slide Number Placeholder 3">
            <a:extLst>
              <a:ext uri="{FF2B5EF4-FFF2-40B4-BE49-F238E27FC236}">
                <a16:creationId xmlns:a16="http://schemas.microsoft.com/office/drawing/2014/main" id="{D6C80645-9796-BE43-9729-5237B37BD5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55368B4C-BAEF-C340-AF82-F947258F9721}" type="slidenum">
              <a:rPr lang="en-US" altLang="en-US" sz="1300">
                <a:latin typeface="Times New Roman" panose="02020603050405020304" pitchFamily="18" charset="0"/>
              </a:rPr>
              <a:pPr/>
              <a:t>86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Slide Image Placeholder 1">
            <a:extLst>
              <a:ext uri="{FF2B5EF4-FFF2-40B4-BE49-F238E27FC236}">
                <a16:creationId xmlns:a16="http://schemas.microsoft.com/office/drawing/2014/main" id="{0515BDF0-6D0A-E648-B6A0-D4ABE9BE29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6610" name="Notes Placeholder 2">
            <a:extLst>
              <a:ext uri="{FF2B5EF4-FFF2-40B4-BE49-F238E27FC236}">
                <a16:creationId xmlns:a16="http://schemas.microsoft.com/office/drawing/2014/main" id="{14DF3A6F-0C32-FF49-99B9-8D648785884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196611" name="Slide Number Placeholder 3">
            <a:extLst>
              <a:ext uri="{FF2B5EF4-FFF2-40B4-BE49-F238E27FC236}">
                <a16:creationId xmlns:a16="http://schemas.microsoft.com/office/drawing/2014/main" id="{D4B5A5AF-4365-9E49-AE57-7540B92CD2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87C7E14-7D0A-C74B-801B-CD1CB0C1FFC1}" type="slidenum">
              <a:rPr lang="en-US" altLang="en-US" sz="1300">
                <a:latin typeface="Times New Roman" panose="02020603050405020304" pitchFamily="18" charset="0"/>
              </a:rPr>
              <a:pPr/>
              <a:t>87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lide Image Placeholder 1">
            <a:extLst>
              <a:ext uri="{FF2B5EF4-FFF2-40B4-BE49-F238E27FC236}">
                <a16:creationId xmlns:a16="http://schemas.microsoft.com/office/drawing/2014/main" id="{7E0F57D6-C837-7C4F-9121-FCB911DE29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4" name="Notes Placeholder 2">
            <a:extLst>
              <a:ext uri="{FF2B5EF4-FFF2-40B4-BE49-F238E27FC236}">
                <a16:creationId xmlns:a16="http://schemas.microsoft.com/office/drawing/2014/main" id="{DC389BF2-3C31-E347-AF22-17B4087549A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API: Application Programming Interface</a:t>
            </a:r>
          </a:p>
        </p:txBody>
      </p:sp>
      <p:sp>
        <p:nvSpPr>
          <p:cNvPr id="49155" name="Slide Number Placeholder 3">
            <a:extLst>
              <a:ext uri="{FF2B5EF4-FFF2-40B4-BE49-F238E27FC236}">
                <a16:creationId xmlns:a16="http://schemas.microsoft.com/office/drawing/2014/main" id="{AABB253E-2F54-2042-940F-27888216F3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BB2E01D-8860-5044-BF9A-4DAC2855E668}" type="slidenum">
              <a:rPr lang="en-US" altLang="en-US" sz="1300">
                <a:latin typeface="Times New Roman" panose="02020603050405020304" pitchFamily="18" charset="0"/>
              </a:rPr>
              <a:pPr/>
              <a:t>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>
            <a:extLst>
              <a:ext uri="{FF2B5EF4-FFF2-40B4-BE49-F238E27FC236}">
                <a16:creationId xmlns:a16="http://schemas.microsoft.com/office/drawing/2014/main" id="{5A54BF80-F0BE-C047-A646-22C7CB0D78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10B8947-E718-194A-B397-B3BDD2B873D0}" type="slidenum">
              <a:rPr lang="en-US" altLang="en-US" sz="1300">
                <a:latin typeface="Times New Roman" panose="02020603050405020304" pitchFamily="18" charset="0"/>
              </a:rPr>
              <a:pPr/>
              <a:t>88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98658" name="Rectangle 2">
            <a:extLst>
              <a:ext uri="{FF2B5EF4-FFF2-40B4-BE49-F238E27FC236}">
                <a16:creationId xmlns:a16="http://schemas.microsoft.com/office/drawing/2014/main" id="{5C76A347-CA30-E649-A8FC-0D0F3AD78B9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>
            <a:extLst>
              <a:ext uri="{FF2B5EF4-FFF2-40B4-BE49-F238E27FC236}">
                <a16:creationId xmlns:a16="http://schemas.microsoft.com/office/drawing/2014/main" id="{6343CDD8-C3DD-2D4D-9CC2-EA3A8697121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5" name="Rectangle 7">
            <a:extLst>
              <a:ext uri="{FF2B5EF4-FFF2-40B4-BE49-F238E27FC236}">
                <a16:creationId xmlns:a16="http://schemas.microsoft.com/office/drawing/2014/main" id="{899CFF80-7D55-2243-B9A5-75A95518FC9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4411C715-78A9-604B-B5BF-BCCF581E7771}" type="slidenum">
              <a:rPr lang="en-US" altLang="en-US" sz="1300">
                <a:latin typeface="Times New Roman" panose="02020603050405020304" pitchFamily="18" charset="0"/>
              </a:rPr>
              <a:pPr/>
              <a:t>89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0706" name="Rectangle 2">
            <a:extLst>
              <a:ext uri="{FF2B5EF4-FFF2-40B4-BE49-F238E27FC236}">
                <a16:creationId xmlns:a16="http://schemas.microsoft.com/office/drawing/2014/main" id="{A2CD8942-F4A0-264E-8521-12482DB78D9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7" name="Rectangle 3">
            <a:extLst>
              <a:ext uri="{FF2B5EF4-FFF2-40B4-BE49-F238E27FC236}">
                <a16:creationId xmlns:a16="http://schemas.microsoft.com/office/drawing/2014/main" id="{7E8776FB-D99B-D940-B839-ECC7B3958EB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Rectangle 7">
            <a:extLst>
              <a:ext uri="{FF2B5EF4-FFF2-40B4-BE49-F238E27FC236}">
                <a16:creationId xmlns:a16="http://schemas.microsoft.com/office/drawing/2014/main" id="{319A6DAC-F533-094E-854C-CE0573BB930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19A47520-452C-ED4E-848F-E1C346A5A5A4}" type="slidenum">
              <a:rPr lang="en-US" altLang="en-US" sz="1300">
                <a:latin typeface="Times New Roman" panose="02020603050405020304" pitchFamily="18" charset="0"/>
              </a:rPr>
              <a:pPr/>
              <a:t>90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2754" name="Rectangle 2">
            <a:extLst>
              <a:ext uri="{FF2B5EF4-FFF2-40B4-BE49-F238E27FC236}">
                <a16:creationId xmlns:a16="http://schemas.microsoft.com/office/drawing/2014/main" id="{5EFF3A82-DC20-0340-8B8D-AD0847A1B26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5" name="Rectangle 3">
            <a:extLst>
              <a:ext uri="{FF2B5EF4-FFF2-40B4-BE49-F238E27FC236}">
                <a16:creationId xmlns:a16="http://schemas.microsoft.com/office/drawing/2014/main" id="{01478860-8D15-A54C-A8C7-7377A274B79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Rectangle 7">
            <a:extLst>
              <a:ext uri="{FF2B5EF4-FFF2-40B4-BE49-F238E27FC236}">
                <a16:creationId xmlns:a16="http://schemas.microsoft.com/office/drawing/2014/main" id="{9D873310-C01F-AE45-B85D-1EAB1AC3800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8598270F-4A7B-D442-8132-7FA92258E8D3}" type="slidenum">
              <a:rPr lang="en-US" altLang="en-US" sz="1300">
                <a:latin typeface="Times New Roman" panose="02020603050405020304" pitchFamily="18" charset="0"/>
              </a:rPr>
              <a:pPr/>
              <a:t>91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4802" name="Rectangle 2">
            <a:extLst>
              <a:ext uri="{FF2B5EF4-FFF2-40B4-BE49-F238E27FC236}">
                <a16:creationId xmlns:a16="http://schemas.microsoft.com/office/drawing/2014/main" id="{103750BF-0A4A-C24C-8229-61CB64A6CD9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3" name="Rectangle 3">
            <a:extLst>
              <a:ext uri="{FF2B5EF4-FFF2-40B4-BE49-F238E27FC236}">
                <a16:creationId xmlns:a16="http://schemas.microsoft.com/office/drawing/2014/main" id="{6B580EAA-C05D-F94C-97D5-4283817EDD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Rectangle 7">
            <a:extLst>
              <a:ext uri="{FF2B5EF4-FFF2-40B4-BE49-F238E27FC236}">
                <a16:creationId xmlns:a16="http://schemas.microsoft.com/office/drawing/2014/main" id="{DF825A3E-0728-7946-83BE-A7C5A90E60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0177BC5E-F4D5-DF40-BE93-446006D2B44D}" type="slidenum">
              <a:rPr lang="en-US" altLang="en-US" sz="1300">
                <a:latin typeface="Times New Roman" panose="02020603050405020304" pitchFamily="18" charset="0"/>
              </a:rPr>
              <a:pPr/>
              <a:t>92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6850" name="Rectangle 2">
            <a:extLst>
              <a:ext uri="{FF2B5EF4-FFF2-40B4-BE49-F238E27FC236}">
                <a16:creationId xmlns:a16="http://schemas.microsoft.com/office/drawing/2014/main" id="{F38E01DB-A631-6441-8FD1-A4DA07C489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1" name="Rectangle 3">
            <a:extLst>
              <a:ext uri="{FF2B5EF4-FFF2-40B4-BE49-F238E27FC236}">
                <a16:creationId xmlns:a16="http://schemas.microsoft.com/office/drawing/2014/main" id="{4099CEE5-DDDB-7348-86C4-51CF63A02C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Rectangle 7">
            <a:extLst>
              <a:ext uri="{FF2B5EF4-FFF2-40B4-BE49-F238E27FC236}">
                <a16:creationId xmlns:a16="http://schemas.microsoft.com/office/drawing/2014/main" id="{0CC7E11E-271C-F94B-B8C2-A9D34FC2AA9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4D1E24E-2D10-A64C-BEF3-58FA9E7B008D}" type="slidenum">
              <a:rPr lang="en-US" altLang="en-US" sz="1300">
                <a:latin typeface="Times New Roman" panose="02020603050405020304" pitchFamily="18" charset="0"/>
              </a:rPr>
              <a:pPr/>
              <a:t>93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8898" name="Rectangle 2">
            <a:extLst>
              <a:ext uri="{FF2B5EF4-FFF2-40B4-BE49-F238E27FC236}">
                <a16:creationId xmlns:a16="http://schemas.microsoft.com/office/drawing/2014/main" id="{6069C158-EA99-F143-A6A1-6FD8230F043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899" name="Rectangle 3">
            <a:extLst>
              <a:ext uri="{FF2B5EF4-FFF2-40B4-BE49-F238E27FC236}">
                <a16:creationId xmlns:a16="http://schemas.microsoft.com/office/drawing/2014/main" id="{21295AE5-C224-D941-9023-782256E84B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Rectangle 7">
            <a:extLst>
              <a:ext uri="{FF2B5EF4-FFF2-40B4-BE49-F238E27FC236}">
                <a16:creationId xmlns:a16="http://schemas.microsoft.com/office/drawing/2014/main" id="{4EFEF99A-B53C-1545-9441-463A4313738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E7547CE4-8D10-5641-94A9-2B925B560B75}" type="slidenum">
              <a:rPr lang="en-US" altLang="en-US" sz="1300">
                <a:latin typeface="Times New Roman" panose="02020603050405020304" pitchFamily="18" charset="0"/>
              </a:rPr>
              <a:pPr/>
              <a:t>94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10946" name="Rectangle 2">
            <a:extLst>
              <a:ext uri="{FF2B5EF4-FFF2-40B4-BE49-F238E27FC236}">
                <a16:creationId xmlns:a16="http://schemas.microsoft.com/office/drawing/2014/main" id="{50337B07-6A33-7440-B239-2FC3BCB6F2F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7" name="Rectangle 3">
            <a:extLst>
              <a:ext uri="{FF2B5EF4-FFF2-40B4-BE49-F238E27FC236}">
                <a16:creationId xmlns:a16="http://schemas.microsoft.com/office/drawing/2014/main" id="{A997E666-07F6-8E42-A1AC-A34872EAE6C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Rectangle 7">
            <a:extLst>
              <a:ext uri="{FF2B5EF4-FFF2-40B4-BE49-F238E27FC236}">
                <a16:creationId xmlns:a16="http://schemas.microsoft.com/office/drawing/2014/main" id="{63DD5412-18FA-FD4E-A32C-05565943DB1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E58D39F6-405D-3E44-8491-C1FF926B47E5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95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2994" name="Rectangle 2">
            <a:extLst>
              <a:ext uri="{FF2B5EF4-FFF2-40B4-BE49-F238E27FC236}">
                <a16:creationId xmlns:a16="http://schemas.microsoft.com/office/drawing/2014/main" id="{3D517032-A5DA-D847-AE95-2DC3D666577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>
            <a:extLst>
              <a:ext uri="{FF2B5EF4-FFF2-40B4-BE49-F238E27FC236}">
                <a16:creationId xmlns:a16="http://schemas.microsoft.com/office/drawing/2014/main" id="{0DA943B5-1F51-8943-9749-458DC8A851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Akamai: 100,000+ servers in 1000+ clusters in 1000+ networks in 70+ countries serving trillions of requests a day.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How many people use Netflix?</a:t>
            </a: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Rectangle 7">
            <a:extLst>
              <a:ext uri="{FF2B5EF4-FFF2-40B4-BE49-F238E27FC236}">
                <a16:creationId xmlns:a16="http://schemas.microsoft.com/office/drawing/2014/main" id="{4977C7E5-3C3B-AC42-AE8E-183F185BD045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6098DFDD-275F-9444-8A72-FE8AF0292C3E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96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5042" name="Rectangle 2">
            <a:extLst>
              <a:ext uri="{FF2B5EF4-FFF2-40B4-BE49-F238E27FC236}">
                <a16:creationId xmlns:a16="http://schemas.microsoft.com/office/drawing/2014/main" id="{E79F431E-1922-FF4E-A7A9-484664BAB09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3" name="Rectangle 3">
            <a:extLst>
              <a:ext uri="{FF2B5EF4-FFF2-40B4-BE49-F238E27FC236}">
                <a16:creationId xmlns:a16="http://schemas.microsoft.com/office/drawing/2014/main" id="{B58B525F-56FA-3745-96EC-6C6B9FB238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peak load: 7million viewers, 2 Tbytes via </a:t>
            </a: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Rectangle 7">
            <a:extLst>
              <a:ext uri="{FF2B5EF4-FFF2-40B4-BE49-F238E27FC236}">
                <a16:creationId xmlns:a16="http://schemas.microsoft.com/office/drawing/2014/main" id="{F9E42FE8-401F-294A-9CB5-66C2E7A6196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A09E7C51-E012-6D4E-9F71-050D212E2E98}" type="slidenum">
              <a:rPr lang="en-US" altLang="en-US" sz="1300">
                <a:latin typeface="Times New Roman" panose="02020603050405020304" pitchFamily="18" charset="0"/>
              </a:rPr>
              <a:pPr/>
              <a:t>97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17090" name="Rectangle 2">
            <a:extLst>
              <a:ext uri="{FF2B5EF4-FFF2-40B4-BE49-F238E27FC236}">
                <a16:creationId xmlns:a16="http://schemas.microsoft.com/office/drawing/2014/main" id="{1FB09FDE-7766-9A47-8386-B05561FC569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1" name="Rectangle 3">
            <a:extLst>
              <a:ext uri="{FF2B5EF4-FFF2-40B4-BE49-F238E27FC236}">
                <a16:creationId xmlns:a16="http://schemas.microsoft.com/office/drawing/2014/main" id="{C511E3B3-8B68-8E42-96CE-1B86791FF07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Slide Image Placeholder 1">
            <a:extLst>
              <a:ext uri="{FF2B5EF4-FFF2-40B4-BE49-F238E27FC236}">
                <a16:creationId xmlns:a16="http://schemas.microsoft.com/office/drawing/2014/main" id="{CEF90EDA-8E7A-414F-8088-9A7545B21C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2" name="Notes Placeholder 2">
            <a:extLst>
              <a:ext uri="{FF2B5EF4-FFF2-40B4-BE49-F238E27FC236}">
                <a16:creationId xmlns:a16="http://schemas.microsoft.com/office/drawing/2014/main" id="{0A26D275-B8D5-204D-A15B-5AAEFF67B0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51203" name="Slide Number Placeholder 3">
            <a:extLst>
              <a:ext uri="{FF2B5EF4-FFF2-40B4-BE49-F238E27FC236}">
                <a16:creationId xmlns:a16="http://schemas.microsoft.com/office/drawing/2014/main" id="{1DF81769-86C4-0742-B7A4-EC08D2E7B0B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76ACEB12-1F75-3042-A687-ECF0129C2B39}" type="slidenum">
              <a:rPr lang="en-US" altLang="en-US" sz="1300">
                <a:latin typeface="Times New Roman" panose="02020603050405020304" pitchFamily="18" charset="0"/>
              </a:rPr>
              <a:pPr/>
              <a:t>10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Rectangle 7">
            <a:extLst>
              <a:ext uri="{FF2B5EF4-FFF2-40B4-BE49-F238E27FC236}">
                <a16:creationId xmlns:a16="http://schemas.microsoft.com/office/drawing/2014/main" id="{598E73F2-874D-4548-A784-1C54799799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B44FC585-1256-F045-8C80-91331F8D08C5}" type="slidenum">
              <a:rPr lang="en-US" altLang="en-US" sz="1300">
                <a:latin typeface="Times New Roman" panose="02020603050405020304" pitchFamily="18" charset="0"/>
              </a:rPr>
              <a:pPr/>
              <a:t>98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19138" name="Rectangle 2">
            <a:extLst>
              <a:ext uri="{FF2B5EF4-FFF2-40B4-BE49-F238E27FC236}">
                <a16:creationId xmlns:a16="http://schemas.microsoft.com/office/drawing/2014/main" id="{17B846E8-E814-BA49-88B6-BACD80B13BD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39" name="Rectangle 3">
            <a:extLst>
              <a:ext uri="{FF2B5EF4-FFF2-40B4-BE49-F238E27FC236}">
                <a16:creationId xmlns:a16="http://schemas.microsoft.com/office/drawing/2014/main" id="{3BEB1382-0F58-F94A-A341-0D98F69C8D8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5" name="Slide Image Placeholder 1">
            <a:extLst>
              <a:ext uri="{FF2B5EF4-FFF2-40B4-BE49-F238E27FC236}">
                <a16:creationId xmlns:a16="http://schemas.microsoft.com/office/drawing/2014/main" id="{A197CEE6-41A2-194D-971F-4BC8A4ADE26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1186" name="Notes Placeholder 2">
            <a:extLst>
              <a:ext uri="{FF2B5EF4-FFF2-40B4-BE49-F238E27FC236}">
                <a16:creationId xmlns:a16="http://schemas.microsoft.com/office/drawing/2014/main" id="{95E5F33D-D11F-2640-8630-4796C0EAAB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ea typeface="ＭＳ Ｐゴシック" panose="020B0600070205080204" pitchFamily="34" charset="-128"/>
            </a:endParaRPr>
          </a:p>
        </p:txBody>
      </p:sp>
      <p:sp>
        <p:nvSpPr>
          <p:cNvPr id="221187" name="Slide Number Placeholder 3">
            <a:extLst>
              <a:ext uri="{FF2B5EF4-FFF2-40B4-BE49-F238E27FC236}">
                <a16:creationId xmlns:a16="http://schemas.microsoft.com/office/drawing/2014/main" id="{04797F7E-FC8D-D644-BE94-6884877884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fld id="{3C6F1387-37D5-3841-8C3E-06FCAE322140}" type="slidenum">
              <a:rPr lang="en-US" altLang="en-US" sz="1300">
                <a:latin typeface="Times New Roman" panose="02020603050405020304" pitchFamily="18" charset="0"/>
              </a:rPr>
              <a:pPr/>
              <a:t>99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E537FF4-6145-D54C-A3FB-1E4622B6785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2B7C34-691B-7240-9C10-B196AC616A50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D578F06E-165A-E341-8002-AF94335220D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ABC7474C-EA40-E345-9B8E-A88D2CC8157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A9AE6243-DF4E-8042-8B7E-E95DE1903C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0721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4B0BA85-B86B-004A-9A95-84CB8AC65D0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04A28AC-3BF7-A144-A8BC-FD04FC8FFCCB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7C8AF251-3ACE-1D42-BBF5-8C2C2D890CA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FE3BF1B9-FA6E-1C45-A6E7-C0636A49E18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A94020A5-AEBC-0F4B-9F2D-BFF4A7BA698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2111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664B0D2-B19D-1147-A8F0-D59A5473A59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D7A972-90F8-6047-A09A-6E4276555B70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D6E611D0-3A8C-B04C-BC33-06365297F34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6C4B3062-3AB1-494B-8C50-4EF3179DD92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9C0E1496-F1D3-314F-9A26-CDF0371C231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8159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E6A741B-68C6-F24E-8FC2-558EDB2EC0D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172F551-C9EE-2A4B-9587-EF478B3F9D40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72A16120-F5F5-9C41-ABF6-CD6B8235C8E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B8B15627-0202-0244-AA30-44D5AAED02C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9487E2B5-A7F9-DC49-A2AF-C57D7BB1FDE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928274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FE535D9-A2B8-B44B-9764-9CA8BF0C1A8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74D2AB-283B-5F4E-88FE-F75B3E2FABAB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0E027196-E611-9E4B-ADF6-D59AB4FDB84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FB5CDF53-5CCA-354C-BCA3-17C2C598EEE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4CFC32DF-CA1D-6342-97BA-A3A8719C091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858016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 preserve="1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endParaRPr lang="en-US" noProof="0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D71034A-B132-3245-947C-FBD8E72E3C5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2B221AC-8962-014F-A8B6-1611215A851E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BDF74F9E-C893-244D-96B4-621F6046F7A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95C5933F-F904-DE46-BC70-1DACFC780C5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0D2CAD24-1C53-5949-8422-3372108DFC8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865992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77724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4000500"/>
            <a:ext cx="77724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A88F28F-8B55-A44E-82A7-5EFC4244279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38337C-C8EC-2142-9DEE-1A0932AACF9E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EEC1B2F2-04E7-904E-BA5D-2DDE008BB48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5D5648A6-518F-F145-B0E0-C4270C610BF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0E988256-6667-5A48-B91C-3EA7F998C5B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250032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7F4E76A-BB54-6942-8E56-290635B2557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B366C042-29F9-5949-A1AC-AF7AF85DED94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21FE245-18A9-3749-8F89-D2E49EF3655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1724418-CFB3-074A-879E-4B38249C28F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8A1A1DCA-E102-F140-8BDB-E68576408D7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361559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4EAFCDC-AFDD-264C-8058-A29F45F81C5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274C5934-7BC3-C347-96BF-4B86D2C6AF4C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3EB0819-45F3-0749-8688-2F86611B016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00AABCA-617D-3A44-9D2F-FC8F0FD30CD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485D8A1E-3B1E-FE4C-B065-9812E2CAA6C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97595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ED7867C-2C7C-6046-A379-476F93FFE0C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AD5081C4-DEDE-8C48-80F4-B91BF5F5B5E7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EDC7C0C-7A2E-C74A-A302-54C97CAED69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2F01DF8-1B4A-B544-9372-3E64B133E6C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7492542A-D44F-9149-8B67-B53D23C3573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44492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65BFE0E-7034-3441-B8E9-15A30D75A4D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5C95A2D9-812E-7749-9554-68C7CA78BFD6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15C3308-5CC3-A440-84CE-9F337F05C3B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E774CA4-B7B3-8E4F-B370-713F841946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A9E280AB-AA3B-E04D-89C9-CB99E8C590E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37255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FC7490B-7AA6-A040-9C4D-94D73CFC57F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1E521C6-2FB7-E140-86AA-81206C5B4F4D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AF2B7D3A-336F-8645-8580-76CF1082A9F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42C19FCC-0D24-CD4B-AD48-79E8DB9FAF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785EAEDC-AD2D-0942-A961-788A62BC9AB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702149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BA00362D-3CB2-484E-B58F-8F2E54B9ED0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8BBD704B-174E-DB42-B814-A7AF50C3F1C7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0EFAD253-D308-4841-88FA-9622C2F92CF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1918FEB6-B2F2-C349-B481-5835878A71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C0D452DC-A785-FA43-90AD-4D1D09651FF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564999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5403A44D-7250-6D4F-9AC0-3A9A85192AA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E4856679-DC34-C044-98C5-EC9BA3F815C9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09A4D79-FA5D-7D47-98FE-B005BDD43F5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5260941-906C-FD42-A1D5-CB0D321F782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D2411722-554F-D74C-9001-2F30DA40686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89324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05061B2-CB4C-734E-90D3-720EECB9B1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55618CF5-C9B0-2149-88FB-02A17D922A2E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30FD4A0-1043-1D47-883F-E6679755B0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524A828-807D-8146-8E92-E0FC679157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26838881-A610-5A47-A66B-DFCBD114AAE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490270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1045193-BD53-0D47-85A1-24C59E31FFE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9221E248-4C86-6C4B-9522-EC3597D368FD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09F3C61-C5BC-0147-A7A2-3F913DBE0E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E94198F-DF2F-C844-8604-324A248A81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22079106-DB65-2B4A-95B2-CFC0C5F3B1D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5467363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F824BFA-A9B5-954E-B6E0-C3EFB855791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BCE6544F-274E-2E46-A246-5079B224FBEC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6686BEC-F460-D641-A114-15FDBC29005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6E649D-42CC-2547-953F-BFA890DFA2D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E3334D5A-0611-E346-B37A-0A741622D07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08132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0C0DB7-5127-774B-89A5-4AA2441D30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D6F97D16-1C2F-A446-A646-B71F9BEFE666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E04EEB-AEE9-8E43-ADA3-7B5B6D9FB3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9E2D28-F622-D44A-89B8-E09FD0387F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084E8E56-C167-4240-9B8C-8CE3371556E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1295257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0D38146-67AF-3143-91B7-F5C496C3FC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1CB0523C-B4B6-4D43-8C0F-C63D143B2818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BCD993D-9E90-BE4B-A673-B34AC8E6BF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F51D735-8269-1C4E-AACD-A2066F9C7F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D52F760E-9043-8948-861A-2F0CD92741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909845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4F61393F-068D-C24F-8561-DEF6C74D04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121E57BE-C7FC-9F4A-B5BD-0B0C54A0BAAD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F21B5F55-0AF7-564A-834C-CC2E7EA708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333A55AC-FEC1-A44D-97BC-D3306AF741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</a:t>
            </a:r>
            <a:fld id="{4F7D1A7E-911B-754E-9962-DCC11531EE8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47582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A555AEA-521D-6E4D-B3EA-1BC28E281E6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FEC5344-9052-804C-ABC3-88D9B269D011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0BF8BA1D-A073-7C4C-91F8-A5853167E1E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>
            <a:extLst>
              <a:ext uri="{FF2B5EF4-FFF2-40B4-BE49-F238E27FC236}">
                <a16:creationId xmlns:a16="http://schemas.microsoft.com/office/drawing/2014/main" id="{289611A0-451D-554A-880E-EF720E02D9B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3685FDF-4E2D-F44B-BCE7-525758BED5A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83482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CEFFF17-1B1E-8E4B-9DBD-8427F9A3080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0A6AF81-4E4E-0E40-86BA-3B649D97F7D8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2CE8196B-4CAB-D141-B576-4FF05434B8E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CFC25BF1-7C1F-F24B-914E-3989FE9C86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C05B8700-AFFB-4546-BE79-0F89C3FDC25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921149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618B9ADF-24D2-854B-932E-7EAFA017FA1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C5F81D-8590-1042-9BBD-2F05F8DF5090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23B2560-9ACB-4548-8B66-6BA5CEA9776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1277AD0-903C-DC44-A291-33CAED45749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7300E3E5-41BD-E54A-B054-6E3B1E34F76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72424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0EC16D16-0162-FA46-95E8-3F1AE262444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DAFEB4D-21A8-FA4B-BC4B-2DF6BBE58DA8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86C65D64-F614-3F41-98C7-86D021FE61A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Rectangle 8">
            <a:extLst>
              <a:ext uri="{FF2B5EF4-FFF2-40B4-BE49-F238E27FC236}">
                <a16:creationId xmlns:a16="http://schemas.microsoft.com/office/drawing/2014/main" id="{0837894C-D627-9648-8612-F6A197D463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DD8261F7-11BA-FF4A-80AB-81476EC77C9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63465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FD3DBA8B-B499-F341-B496-BBB66F06448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DEE2EEC-152B-CC4B-ABBF-66E7ABE4D468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DFE0CCF4-B81E-FE44-A746-A069C5915BB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9BBAA389-FEE2-4648-88D9-4C6FA5FE736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9C81EB81-A5C0-6940-A3C2-5555496D3B6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233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888F6E5-A600-7548-8114-F2438C4D32B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82CF268-0816-DA42-91C3-72C1F1D17064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BDB989A9-C426-DD4E-8754-D5B68736A70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ECD683D0-9A78-2240-9A02-4A92A962573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5F09E482-A29F-094E-A37F-346536D7E3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08503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956FC1-3656-CA44-9AE9-4AC1874645B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28B6CBF-0DA6-B641-AE50-B0DEBF5B7FAD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6F2A9E8F-0500-5146-8A6A-23EDC14CE86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>
            <a:extLst>
              <a:ext uri="{FF2B5EF4-FFF2-40B4-BE49-F238E27FC236}">
                <a16:creationId xmlns:a16="http://schemas.microsoft.com/office/drawing/2014/main" id="{7EFA0B8A-4103-BB4F-A6A1-3BE4011A163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A3AC2A98-D6BE-624C-B938-9BF6BD42CD9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59656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826D823C-7ECA-A94E-BB49-805ADD68F2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45DD5FC7-A6F3-8A42-8786-CA1EFC32C25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310D990F-E09A-1744-A89A-ACF70FBB2D76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>
                <a:latin typeface="Times New Roman" panose="02020603050405020304" pitchFamily="18" charset="0"/>
              </a:defRPr>
            </a:lvl1pPr>
          </a:lstStyle>
          <a:p>
            <a:fld id="{C4EAEBB5-1C7C-674F-8C98-383850F3A83A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32775" name="Rectangle 7">
            <a:extLst>
              <a:ext uri="{FF2B5EF4-FFF2-40B4-BE49-F238E27FC236}">
                <a16:creationId xmlns:a16="http://schemas.microsoft.com/office/drawing/2014/main" id="{2DC25B3F-57BF-6A4D-B682-8D64207B5B5D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32776" name="Rectangle 8">
            <a:extLst>
              <a:ext uri="{FF2B5EF4-FFF2-40B4-BE49-F238E27FC236}">
                <a16:creationId xmlns:a16="http://schemas.microsoft.com/office/drawing/2014/main" id="{F7EEB2EE-E060-AD46-AA6A-B8483ECDA05F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latin typeface="Tahoma" panose="020B0604030504040204" pitchFamily="34" charset="0"/>
              </a:defRPr>
            </a:lvl1pPr>
          </a:lstStyle>
          <a:p>
            <a:r>
              <a:rPr lang="en-US" altLang="en-US"/>
              <a:t>2-</a:t>
            </a:r>
            <a:fld id="{65B81831-0953-3143-83D8-A25B86A4624C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7" r:id="rId1"/>
    <p:sldLayoutId id="2147484338" r:id="rId2"/>
    <p:sldLayoutId id="2147484339" r:id="rId3"/>
    <p:sldLayoutId id="2147484340" r:id="rId4"/>
    <p:sldLayoutId id="2147484341" r:id="rId5"/>
    <p:sldLayoutId id="2147484342" r:id="rId6"/>
    <p:sldLayoutId id="2147484343" r:id="rId7"/>
    <p:sldLayoutId id="2147484344" r:id="rId8"/>
    <p:sldLayoutId id="2147484345" r:id="rId9"/>
    <p:sldLayoutId id="2147484346" r:id="rId10"/>
    <p:sldLayoutId id="2147484347" r:id="rId11"/>
    <p:sldLayoutId id="2147484348" r:id="rId12"/>
    <p:sldLayoutId id="2147484349" r:id="rId13"/>
    <p:sldLayoutId id="2147484350" r:id="rId14"/>
    <p:sldLayoutId id="2147484351" r:id="rId15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100000"/>
        <a:buFont typeface="Wingdings" pitchFamily="2" charset="2"/>
        <a:buChar char="§"/>
        <a:defRPr sz="2800">
          <a:solidFill>
            <a:schemeClr val="tx1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Arial" panose="020B0604020202020204" pitchFamily="34" charset="0"/>
        <a:buChar char="•"/>
        <a:defRPr sz="2400">
          <a:solidFill>
            <a:schemeClr val="tx1"/>
          </a:solidFill>
          <a:latin typeface="Gill Sans MT" pitchFamily="34" charset="0"/>
          <a:ea typeface="ＭＳ Ｐゴシック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F79DCA57-5052-9B40-B350-4B352CC268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7411" name="Rectangle 3">
            <a:extLst>
              <a:ext uri="{FF2B5EF4-FFF2-40B4-BE49-F238E27FC236}">
                <a16:creationId xmlns:a16="http://schemas.microsoft.com/office/drawing/2014/main" id="{634FACC6-E982-0B4E-A88C-CFC9695640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77F39916-AB50-E74F-8EC1-FDE873C9FE3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</a:lstStyle>
          <a:p>
            <a:fld id="{3EA82A64-EB51-364B-ACFE-89CD44277374}" type="datetime1">
              <a:rPr lang="en-US" altLang="en-US"/>
              <a:pPr/>
              <a:t>2/10/20</a:t>
            </a:fld>
            <a:endParaRPr lang="en-US" altLang="en-US"/>
          </a:p>
        </p:txBody>
      </p:sp>
      <p:sp>
        <p:nvSpPr>
          <p:cNvPr id="195589" name="Rectangle 5">
            <a:extLst>
              <a:ext uri="{FF2B5EF4-FFF2-40B4-BE49-F238E27FC236}">
                <a16:creationId xmlns:a16="http://schemas.microsoft.com/office/drawing/2014/main" id="{6A211592-3BAE-274F-A263-281601D9DB5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  <a:ea typeface="+mn-ea"/>
                <a:cs typeface="Arial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>
            <a:extLst>
              <a:ext uri="{FF2B5EF4-FFF2-40B4-BE49-F238E27FC236}">
                <a16:creationId xmlns:a16="http://schemas.microsoft.com/office/drawing/2014/main" id="{78B2F287-990C-C14D-B4C2-8269BB2818E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anose="020B0604030504040204" pitchFamily="34" charset="0"/>
              </a:defRPr>
            </a:lvl1pPr>
          </a:lstStyle>
          <a:p>
            <a:r>
              <a:rPr lang="en-US" altLang="en-US"/>
              <a:t>2-</a:t>
            </a:r>
            <a:fld id="{3BA3FC97-2D3F-5B4E-88E0-54AA72A024E3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2" r:id="rId1"/>
    <p:sldLayoutId id="2147484353" r:id="rId2"/>
    <p:sldLayoutId id="2147484354" r:id="rId3"/>
    <p:sldLayoutId id="2147484355" r:id="rId4"/>
    <p:sldLayoutId id="2147484356" r:id="rId5"/>
    <p:sldLayoutId id="2147484357" r:id="rId6"/>
    <p:sldLayoutId id="2147484358" r:id="rId7"/>
    <p:sldLayoutId id="2147484359" r:id="rId8"/>
    <p:sldLayoutId id="2147484360" r:id="rId9"/>
    <p:sldLayoutId id="2147484361" r:id="rId10"/>
    <p:sldLayoutId id="2147484362" r:id="rId11"/>
    <p:sldLayoutId id="2147484363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pitchFamily="2" charset="2"/>
        <a:buChar char="v"/>
        <a:defRPr sz="28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pitchFamily="2" charset="2"/>
        <a:buChar char="§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4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png"/><Relationship Id="rId4" Type="http://schemas.openxmlformats.org/officeDocument/2006/relationships/image" Target="../media/image2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6.png"/><Relationship Id="rId4" Type="http://schemas.openxmlformats.org/officeDocument/2006/relationships/image" Target="../media/image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3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4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5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4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4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tiff"/><Relationship Id="rId2" Type="http://schemas.openxmlformats.org/officeDocument/2006/relationships/image" Target="../media/image30.tiff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3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4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.png"/><Relationship Id="rId5" Type="http://schemas.openxmlformats.org/officeDocument/2006/relationships/image" Target="../media/image32.emf"/><Relationship Id="rId4" Type="http://schemas.openxmlformats.org/officeDocument/2006/relationships/oleObject" Target="../embeddings/oleObject1.bin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5" Type="http://schemas.openxmlformats.org/officeDocument/2006/relationships/image" Target="../media/image24.png"/><Relationship Id="rId4" Type="http://schemas.openxmlformats.org/officeDocument/2006/relationships/image" Target="../media/image3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28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4.png"/><Relationship Id="rId5" Type="http://schemas.openxmlformats.org/officeDocument/2006/relationships/image" Target="../media/image3.png"/><Relationship Id="rId4" Type="http://schemas.openxmlformats.org/officeDocument/2006/relationships/image" Target="../media/image29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6.png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1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.png"/><Relationship Id="rId4" Type="http://schemas.openxmlformats.org/officeDocument/2006/relationships/image" Target="../media/image43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eg"/><Relationship Id="rId3" Type="http://schemas.openxmlformats.org/officeDocument/2006/relationships/audio" Target="../media/audio1.bin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5.png"/><Relationship Id="rId5" Type="http://schemas.openxmlformats.org/officeDocument/2006/relationships/image" Target="../media/image3.png"/><Relationship Id="rId4" Type="http://schemas.openxmlformats.org/officeDocument/2006/relationships/image" Target="../media/image44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.png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9.png"/><Relationship Id="rId4" Type="http://schemas.openxmlformats.org/officeDocument/2006/relationships/image" Target="../media/image24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9.png"/><Relationship Id="rId4" Type="http://schemas.openxmlformats.org/officeDocument/2006/relationships/image" Target="../media/image24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4">
            <a:extLst>
              <a:ext uri="{FF2B5EF4-FFF2-40B4-BE49-F238E27FC236}">
                <a16:creationId xmlns:a16="http://schemas.microsoft.com/office/drawing/2014/main" id="{6E4F4D3C-880D-2341-897B-13F3130AB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ts val="3063"/>
              </a:lnSpc>
            </a:pPr>
            <a:r>
              <a:rPr lang="en-US" altLang="en-US" sz="2800" i="1">
                <a:solidFill>
                  <a:srgbClr val="008000"/>
                </a:solidFill>
                <a:cs typeface="Arial" panose="020B0604020202020204" pitchFamily="34" charset="0"/>
              </a:rPr>
              <a:t>Computer Networking: A Top Down Approach </a:t>
            </a:r>
            <a:br>
              <a:rPr lang="en-US" altLang="en-US" sz="2800">
                <a:solidFill>
                  <a:srgbClr val="008000"/>
                </a:solidFill>
                <a:cs typeface="Arial" panose="020B0604020202020204" pitchFamily="34" charset="0"/>
              </a:rPr>
            </a:br>
            <a:endParaRPr lang="en-US" altLang="en-US">
              <a:solidFill>
                <a:srgbClr val="008000"/>
              </a:solidFill>
              <a:cs typeface="Arial" panose="020B0604020202020204" pitchFamily="34" charset="0"/>
            </a:endParaRPr>
          </a:p>
        </p:txBody>
      </p:sp>
      <p:sp>
        <p:nvSpPr>
          <p:cNvPr id="32770" name="Text Box 6">
            <a:extLst>
              <a:ext uri="{FF2B5EF4-FFF2-40B4-BE49-F238E27FC236}">
                <a16:creationId xmlns:a16="http://schemas.microsoft.com/office/drawing/2014/main" id="{2BEEA78C-E3EB-6B40-B09F-68D9D52C1E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888" y="3241675"/>
            <a:ext cx="5378450" cy="148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/>
              <a:t>A note on the use of these Powerpoint slides:</a:t>
            </a:r>
          </a:p>
          <a:p>
            <a:r>
              <a:rPr lang="en-US" altLang="en-US" sz="1200"/>
              <a:t>We</a:t>
            </a:r>
            <a:r>
              <a:rPr lang="ja-JP" altLang="en-US" sz="1200"/>
              <a:t>’</a:t>
            </a:r>
            <a:r>
              <a:rPr lang="en-US" altLang="ja-JP" sz="1200"/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200" i="1"/>
              <a:t>lot</a:t>
            </a:r>
            <a:r>
              <a:rPr lang="en-US" altLang="ja-JP" sz="1200"/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/>
          </a:p>
        </p:txBody>
      </p:sp>
      <p:sp>
        <p:nvSpPr>
          <p:cNvPr id="29702" name="Text Box 7">
            <a:extLst>
              <a:ext uri="{FF2B5EF4-FFF2-40B4-BE49-F238E27FC236}">
                <a16:creationId xmlns:a16="http://schemas.microsoft.com/office/drawing/2014/main" id="{BD790F0A-BE02-694B-B64D-850CC40342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063" y="4267200"/>
            <a:ext cx="5378450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1400">
              <a:latin typeface="Gill Sans MT" panose="020B0502020104020203" pitchFamily="34" charset="77"/>
            </a:endParaRP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1200"/>
              <a:t>If you use these slides (e.g., in a class) that you mention their source (after all, we</a:t>
            </a:r>
            <a:r>
              <a:rPr lang="ja-JP" altLang="en-US" sz="1200"/>
              <a:t>’</a:t>
            </a:r>
            <a:r>
              <a:rPr lang="en-US" altLang="ja-JP" sz="1200"/>
              <a:t>d like people to use our book!)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1200"/>
              <a:t>If you post any slides on a www site, that you note that they are adapted from (or perhaps identical to) our slides, and note our copyright of this material.</a:t>
            </a:r>
          </a:p>
          <a:p>
            <a:pPr>
              <a:buFont typeface="Wingdings" pitchFamily="2" charset="2"/>
              <a:buChar char="q"/>
            </a:pPr>
            <a:endParaRPr lang="en-US" altLang="en-US" sz="1200"/>
          </a:p>
          <a:p>
            <a:pPr>
              <a:lnSpc>
                <a:spcPct val="85000"/>
              </a:lnSpc>
              <a:buFont typeface="Wingdings" pitchFamily="2" charset="2"/>
              <a:buNone/>
            </a:pPr>
            <a:r>
              <a:rPr lang="en-US" altLang="en-US" sz="1200"/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200"/>
          </a:p>
          <a:p>
            <a:r>
              <a:rPr lang="en-US" altLang="en-US" sz="1200"/>
              <a:t>     All material copyright 1996-2016</a:t>
            </a:r>
          </a:p>
          <a:p>
            <a:r>
              <a:rPr lang="en-US" altLang="en-US" sz="1200"/>
              <a:t>     J.F Kurose and K.W. Ross, All Rights Reserved</a:t>
            </a:r>
          </a:p>
        </p:txBody>
      </p:sp>
      <p:pic>
        <p:nvPicPr>
          <p:cNvPr id="32772" name="Picture 8">
            <a:extLst>
              <a:ext uri="{FF2B5EF4-FFF2-40B4-BE49-F238E27FC236}">
                <a16:creationId xmlns:a16="http://schemas.microsoft.com/office/drawing/2014/main" id="{0BC3F9C7-DCE8-B845-BD6C-BBB3F726E4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6146800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3" name="Picture 1" descr="kurose7e_cover_small.jpg">
            <a:extLst>
              <a:ext uri="{FF2B5EF4-FFF2-40B4-BE49-F238E27FC236}">
                <a16:creationId xmlns:a16="http://schemas.microsoft.com/office/drawing/2014/main" id="{264B0F4D-009A-6A48-9497-E309AC866F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4" name="Rectangle 4">
            <a:extLst>
              <a:ext uri="{FF2B5EF4-FFF2-40B4-BE49-F238E27FC236}">
                <a16:creationId xmlns:a16="http://schemas.microsoft.com/office/drawing/2014/main" id="{3311921D-3ABA-CF4A-9ED7-5CE214DD3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8000"/>
                </a:solidFill>
                <a:cs typeface="Arial" panose="020B0604020202020204" pitchFamily="34" charset="0"/>
              </a:rPr>
              <a:t>7</a:t>
            </a:r>
            <a:r>
              <a:rPr lang="en-US" altLang="en-US" sz="1800" baseline="30000">
                <a:solidFill>
                  <a:srgbClr val="008000"/>
                </a:solidFill>
                <a:cs typeface="Arial" panose="020B0604020202020204" pitchFamily="34" charset="0"/>
              </a:rPr>
              <a:t>th</a:t>
            </a:r>
            <a:r>
              <a:rPr lang="en-US" altLang="en-US" sz="1800">
                <a:solidFill>
                  <a:srgbClr val="008000"/>
                </a:solidFill>
                <a:cs typeface="Arial" panose="020B0604020202020204" pitchFamily="34" charset="0"/>
              </a:rPr>
              <a:t> edition </a:t>
            </a:r>
            <a:br>
              <a:rPr lang="en-US" altLang="en-US" sz="1800">
                <a:solidFill>
                  <a:srgbClr val="008000"/>
                </a:solidFill>
                <a:cs typeface="Arial" panose="020B0604020202020204" pitchFamily="34" charset="0"/>
              </a:rPr>
            </a:br>
            <a:r>
              <a:rPr lang="en-US" altLang="en-US" sz="1800">
                <a:solidFill>
                  <a:srgbClr val="008000"/>
                </a:solidFill>
                <a:cs typeface="Arial" panose="020B0604020202020204" pitchFamily="34" charset="0"/>
              </a:rPr>
              <a:t>Jim Kurose, Keith Ross</a:t>
            </a:r>
            <a:br>
              <a:rPr lang="en-US" altLang="en-US" sz="1800">
                <a:solidFill>
                  <a:srgbClr val="008000"/>
                </a:solidFill>
                <a:cs typeface="Arial" panose="020B0604020202020204" pitchFamily="34" charset="0"/>
              </a:rPr>
            </a:br>
            <a:r>
              <a:rPr lang="en-US" altLang="en-US" sz="1400">
                <a:solidFill>
                  <a:srgbClr val="008000"/>
                </a:solidFill>
                <a:cs typeface="Arial" panose="020B0604020202020204" pitchFamily="34" charset="0"/>
              </a:rPr>
              <a:t>Pearson/Addison Wesley</a:t>
            </a:r>
            <a:br>
              <a:rPr lang="en-US" altLang="en-US" sz="1400">
                <a:solidFill>
                  <a:srgbClr val="008000"/>
                </a:solidFill>
                <a:cs typeface="Arial" panose="020B0604020202020204" pitchFamily="34" charset="0"/>
              </a:rPr>
            </a:br>
            <a:r>
              <a:rPr lang="en-US" altLang="en-US" sz="1400">
                <a:solidFill>
                  <a:srgbClr val="008000"/>
                </a:solidFill>
                <a:cs typeface="Arial" panose="020B0604020202020204" pitchFamily="34" charset="0"/>
              </a:rPr>
              <a:t>April 2016</a:t>
            </a:r>
          </a:p>
        </p:txBody>
      </p:sp>
      <p:sp>
        <p:nvSpPr>
          <p:cNvPr id="32775" name="Rectangle 3">
            <a:extLst>
              <a:ext uri="{FF2B5EF4-FFF2-40B4-BE49-F238E27FC236}">
                <a16:creationId xmlns:a16="http://schemas.microsoft.com/office/drawing/2014/main" id="{FDDA9050-2762-C04A-8C9F-E0AF43514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  <a:cs typeface="Arial" panose="020B0604020202020204" pitchFamily="34" charset="0"/>
              </a:rPr>
              <a:t>Chapter 2</a:t>
            </a:r>
            <a:br>
              <a:rPr lang="en-US" altLang="en-US" sz="4800">
                <a:solidFill>
                  <a:srgbClr val="000099"/>
                </a:solidFill>
                <a:latin typeface="Gill Sans MT" panose="020B0502020104020203" pitchFamily="34" charset="77"/>
                <a:cs typeface="Arial" panose="020B0604020202020204" pitchFamily="34" charset="0"/>
              </a:rPr>
            </a:b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  <a:cs typeface="Arial" panose="020B0604020202020204" pitchFamily="34" charset="0"/>
              </a:rPr>
              <a:t>Application Layer</a:t>
            </a:r>
          </a:p>
        </p:txBody>
      </p:sp>
      <p:pic>
        <p:nvPicPr>
          <p:cNvPr id="32776" name="Picture 9" descr="underline_base">
            <a:extLst>
              <a:ext uri="{FF2B5EF4-FFF2-40B4-BE49-F238E27FC236}">
                <a16:creationId xmlns:a16="http://schemas.microsoft.com/office/drawing/2014/main" id="{8195C600-58FD-4449-A743-AD7FFC66CD79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890962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7" name="Footer Placeholder 2">
            <a:extLst>
              <a:ext uri="{FF2B5EF4-FFF2-40B4-BE49-F238E27FC236}">
                <a16:creationId xmlns:a16="http://schemas.microsoft.com/office/drawing/2014/main" id="{BFB0C89B-A9C3-B54E-94A7-5BB70C8B9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562600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Application Layer</a:t>
            </a:r>
          </a:p>
        </p:txBody>
      </p:sp>
      <p:sp>
        <p:nvSpPr>
          <p:cNvPr id="32778" name="Slide Number Placeholder 3">
            <a:extLst>
              <a:ext uri="{FF2B5EF4-FFF2-40B4-BE49-F238E27FC236}">
                <a16:creationId xmlns:a16="http://schemas.microsoft.com/office/drawing/2014/main" id="{78483521-E888-E549-8DE4-7B3E447513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t>2-</a:t>
            </a:r>
            <a:fld id="{E4B12648-7764-7547-9A86-DBA43548ABCC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  <a:cs typeface="Arial" panose="020B0604020202020204" pitchFamily="34" charset="0"/>
              </a:rPr>
              <a:pPr/>
              <a:t>1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>
            <a:extLst>
              <a:ext uri="{FF2B5EF4-FFF2-40B4-BE49-F238E27FC236}">
                <a16:creationId xmlns:a16="http://schemas.microsoft.com/office/drawing/2014/main" id="{ADD570AD-20E0-7C47-B96D-F1770FDCB7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0178" name="Rectangle 8">
            <a:extLst>
              <a:ext uri="{FF2B5EF4-FFF2-40B4-BE49-F238E27FC236}">
                <a16:creationId xmlns:a16="http://schemas.microsoft.com/office/drawing/2014/main" id="{54931AF9-7A89-C34D-811E-415F2033CB3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5103EFC2-40EF-EB42-9A3D-A91518555EA9}" type="slidenum">
              <a:rPr lang="en-US" altLang="en-US" sz="1200">
                <a:latin typeface="Tahoma" panose="020B0604030504040204" pitchFamily="34" charset="0"/>
              </a:rPr>
              <a:pPr/>
              <a:t>10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0179" name="Rectangle 2">
            <a:extLst>
              <a:ext uri="{FF2B5EF4-FFF2-40B4-BE49-F238E27FC236}">
                <a16:creationId xmlns:a16="http://schemas.microsoft.com/office/drawing/2014/main" id="{AC7B1D9A-9C99-DB4E-822B-8BE1424BAC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123825"/>
            <a:ext cx="8077200" cy="896938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Sockets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C54B264D-B9B9-F44B-A5CD-2032FDC6FCB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49250" y="1208088"/>
            <a:ext cx="8232775" cy="2328862"/>
          </a:xfrm>
        </p:spPr>
        <p:txBody>
          <a:bodyPr/>
          <a:lstStyle/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process sends/receives messages to/from its </a:t>
            </a:r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socket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socket analogous to door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sending process shoves message out door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sending process relies on transport infrastructure on other side of door to deliver message to socket at receiving process</a:t>
            </a:r>
          </a:p>
        </p:txBody>
      </p:sp>
      <p:pic>
        <p:nvPicPr>
          <p:cNvPr id="50181" name="Picture 43" descr="underline_base">
            <a:extLst>
              <a:ext uri="{FF2B5EF4-FFF2-40B4-BE49-F238E27FC236}">
                <a16:creationId xmlns:a16="http://schemas.microsoft.com/office/drawing/2014/main" id="{7543306A-6644-C345-9294-9D646526E3E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800100"/>
            <a:ext cx="19161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2" name="Freeform 66">
            <a:extLst>
              <a:ext uri="{FF2B5EF4-FFF2-40B4-BE49-F238E27FC236}">
                <a16:creationId xmlns:a16="http://schemas.microsoft.com/office/drawing/2014/main" id="{76B65D52-2665-6046-9EDD-6ABE4C62CCD4}"/>
              </a:ext>
            </a:extLst>
          </p:cNvPr>
          <p:cNvSpPr>
            <a:spLocks/>
          </p:cNvSpPr>
          <p:nvPr/>
        </p:nvSpPr>
        <p:spPr bwMode="auto">
          <a:xfrm>
            <a:off x="6948488" y="3751263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3" name="Freeform 7">
            <a:extLst>
              <a:ext uri="{FF2B5EF4-FFF2-40B4-BE49-F238E27FC236}">
                <a16:creationId xmlns:a16="http://schemas.microsoft.com/office/drawing/2014/main" id="{52326234-B85B-B74A-8891-72E145AA9D0F}"/>
              </a:ext>
            </a:extLst>
          </p:cNvPr>
          <p:cNvSpPr>
            <a:spLocks/>
          </p:cNvSpPr>
          <p:nvPr/>
        </p:nvSpPr>
        <p:spPr bwMode="auto">
          <a:xfrm>
            <a:off x="3633788" y="5048250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4" name="Text Box 51">
            <a:extLst>
              <a:ext uri="{FF2B5EF4-FFF2-40B4-BE49-F238E27FC236}">
                <a16:creationId xmlns:a16="http://schemas.microsoft.com/office/drawing/2014/main" id="{7814A142-9B15-B944-80D9-FCA7850B4D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1938" y="518001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Internet</a:t>
            </a:r>
          </a:p>
        </p:txBody>
      </p:sp>
      <p:sp>
        <p:nvSpPr>
          <p:cNvPr id="50185" name="Line 52">
            <a:extLst>
              <a:ext uri="{FF2B5EF4-FFF2-40B4-BE49-F238E27FC236}">
                <a16:creationId xmlns:a16="http://schemas.microsoft.com/office/drawing/2014/main" id="{BBABF6C4-B2E7-1048-853D-EB299CBFA116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2488" y="5591175"/>
            <a:ext cx="2211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6" name="Text Box 53">
            <a:extLst>
              <a:ext uri="{FF2B5EF4-FFF2-40B4-BE49-F238E27FC236}">
                <a16:creationId xmlns:a16="http://schemas.microsoft.com/office/drawing/2014/main" id="{F63CC669-5A6B-E64D-8B02-4B6951993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3625" y="481647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controlled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by OS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0187" name="Text Box 56">
            <a:extLst>
              <a:ext uri="{FF2B5EF4-FFF2-40B4-BE49-F238E27FC236}">
                <a16:creationId xmlns:a16="http://schemas.microsoft.com/office/drawing/2014/main" id="{539E8E17-F4F4-1F48-BD88-2311463733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391636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controlled by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app developer</a:t>
            </a:r>
          </a:p>
        </p:txBody>
      </p:sp>
      <p:sp>
        <p:nvSpPr>
          <p:cNvPr id="50188" name="Freeform 45">
            <a:extLst>
              <a:ext uri="{FF2B5EF4-FFF2-40B4-BE49-F238E27FC236}">
                <a16:creationId xmlns:a16="http://schemas.microsoft.com/office/drawing/2014/main" id="{4B2E1905-1FD5-5244-865E-CEA7FC532F18}"/>
              </a:ext>
            </a:extLst>
          </p:cNvPr>
          <p:cNvSpPr>
            <a:spLocks/>
          </p:cNvSpPr>
          <p:nvPr/>
        </p:nvSpPr>
        <p:spPr bwMode="auto">
          <a:xfrm>
            <a:off x="1208088" y="3814763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9" name="Rectangle 23">
            <a:extLst>
              <a:ext uri="{FF2B5EF4-FFF2-40B4-BE49-F238E27FC236}">
                <a16:creationId xmlns:a16="http://schemas.microsoft.com/office/drawing/2014/main" id="{7AB823D4-EA81-3344-97F0-5AA7C3C21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363" y="377031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0190" name="Rectangle 24">
            <a:extLst>
              <a:ext uri="{FF2B5EF4-FFF2-40B4-BE49-F238E27FC236}">
                <a16:creationId xmlns:a16="http://schemas.microsoft.com/office/drawing/2014/main" id="{98603F47-19B7-DE49-B857-88BAFD5BE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263" y="3824288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0191" name="Line 25">
            <a:extLst>
              <a:ext uri="{FF2B5EF4-FFF2-40B4-BE49-F238E27FC236}">
                <a16:creationId xmlns:a16="http://schemas.microsoft.com/office/drawing/2014/main" id="{6ED1D558-C77A-C545-A795-DE63640376DB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2788" y="45847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2" name="Text Box 26">
            <a:extLst>
              <a:ext uri="{FF2B5EF4-FFF2-40B4-BE49-F238E27FC236}">
                <a16:creationId xmlns:a16="http://schemas.microsoft.com/office/drawing/2014/main" id="{955A8189-E1A7-1349-8C66-B8272D362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9925" y="45672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50193" name="Line 27">
            <a:extLst>
              <a:ext uri="{FF2B5EF4-FFF2-40B4-BE49-F238E27FC236}">
                <a16:creationId xmlns:a16="http://schemas.microsoft.com/office/drawing/2014/main" id="{BA94C773-0026-7645-8306-C2625C2B3FEF}"/>
              </a:ext>
            </a:extLst>
          </p:cNvPr>
          <p:cNvSpPr>
            <a:spLocks noChangeShapeType="1"/>
          </p:cNvSpPr>
          <p:nvPr/>
        </p:nvSpPr>
        <p:spPr bwMode="auto">
          <a:xfrm>
            <a:off x="1990725" y="49053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4" name="Line 28">
            <a:extLst>
              <a:ext uri="{FF2B5EF4-FFF2-40B4-BE49-F238E27FC236}">
                <a16:creationId xmlns:a16="http://schemas.microsoft.com/office/drawing/2014/main" id="{847FE561-6C05-C94C-AB8F-7AEF0856125E}"/>
              </a:ext>
            </a:extLst>
          </p:cNvPr>
          <p:cNvSpPr>
            <a:spLocks noChangeShapeType="1"/>
          </p:cNvSpPr>
          <p:nvPr/>
        </p:nvSpPr>
        <p:spPr bwMode="auto">
          <a:xfrm>
            <a:off x="1976438" y="52149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5" name="Line 29">
            <a:extLst>
              <a:ext uri="{FF2B5EF4-FFF2-40B4-BE49-F238E27FC236}">
                <a16:creationId xmlns:a16="http://schemas.microsoft.com/office/drawing/2014/main" id="{3A1087E0-E44D-9B4F-8080-54E77F423A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76438" y="550068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6" name="Text Box 26">
            <a:extLst>
              <a:ext uri="{FF2B5EF4-FFF2-40B4-BE49-F238E27FC236}">
                <a16:creationId xmlns:a16="http://schemas.microsoft.com/office/drawing/2014/main" id="{13A0C9DF-16DD-5E4F-9DDE-EDD3D4A2F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850" y="38147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50197" name="Text Box 26">
            <a:extLst>
              <a:ext uri="{FF2B5EF4-FFF2-40B4-BE49-F238E27FC236}">
                <a16:creationId xmlns:a16="http://schemas.microsoft.com/office/drawing/2014/main" id="{0C90003B-CB35-F34A-8091-654D6229E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0400" y="54721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50198" name="Text Box 26">
            <a:extLst>
              <a:ext uri="{FF2B5EF4-FFF2-40B4-BE49-F238E27FC236}">
                <a16:creationId xmlns:a16="http://schemas.microsoft.com/office/drawing/2014/main" id="{5D361C94-CE0E-1640-90C5-DAD8EA8DE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9450" y="51863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50199" name="Text Box 26">
            <a:extLst>
              <a:ext uri="{FF2B5EF4-FFF2-40B4-BE49-F238E27FC236}">
                <a16:creationId xmlns:a16="http://schemas.microsoft.com/office/drawing/2014/main" id="{8E332774-8A3C-3249-A740-5B5CC9337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9925" y="48910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50200" name="Oval 57">
            <a:extLst>
              <a:ext uri="{FF2B5EF4-FFF2-40B4-BE49-F238E27FC236}">
                <a16:creationId xmlns:a16="http://schemas.microsoft.com/office/drawing/2014/main" id="{AB3CBD1F-83C3-CC4E-AEE5-0ED0522E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8200" y="408940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process</a:t>
            </a:r>
          </a:p>
        </p:txBody>
      </p:sp>
      <p:grpSp>
        <p:nvGrpSpPr>
          <p:cNvPr id="50201" name="Group 58">
            <a:extLst>
              <a:ext uri="{FF2B5EF4-FFF2-40B4-BE49-F238E27FC236}">
                <a16:creationId xmlns:a16="http://schemas.microsoft.com/office/drawing/2014/main" id="{39424E7F-565C-5F44-8211-6CDBEACCB222}"/>
              </a:ext>
            </a:extLst>
          </p:cNvPr>
          <p:cNvGrpSpPr>
            <a:grpSpLocks/>
          </p:cNvGrpSpPr>
          <p:nvPr/>
        </p:nvGrpSpPr>
        <p:grpSpPr bwMode="auto">
          <a:xfrm>
            <a:off x="2355850" y="4449763"/>
            <a:ext cx="546100" cy="225425"/>
            <a:chOff x="1287" y="2524"/>
            <a:chExt cx="260" cy="100"/>
          </a:xfrm>
        </p:grpSpPr>
        <p:sp>
          <p:nvSpPr>
            <p:cNvPr id="50231" name="Rectangle 59">
              <a:extLst>
                <a:ext uri="{FF2B5EF4-FFF2-40B4-BE49-F238E27FC236}">
                  <a16:creationId xmlns:a16="http://schemas.microsoft.com/office/drawing/2014/main" id="{2EA28A08-F4F2-214B-92D6-91E52E0C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2" name="Rectangle 60">
              <a:extLst>
                <a:ext uri="{FF2B5EF4-FFF2-40B4-BE49-F238E27FC236}">
                  <a16:creationId xmlns:a16="http://schemas.microsoft.com/office/drawing/2014/main" id="{AC8428DB-1053-DB47-9755-55EA99DBC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3" name="Rectangle 61">
              <a:extLst>
                <a:ext uri="{FF2B5EF4-FFF2-40B4-BE49-F238E27FC236}">
                  <a16:creationId xmlns:a16="http://schemas.microsoft.com/office/drawing/2014/main" id="{A40E4D2B-E125-6C44-830A-1FBB0F1C7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4" name="Rectangle 62">
              <a:extLst>
                <a:ext uri="{FF2B5EF4-FFF2-40B4-BE49-F238E27FC236}">
                  <a16:creationId xmlns:a16="http://schemas.microsoft.com/office/drawing/2014/main" id="{0F6D7030-1879-7E4C-9609-664A21611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0202" name="Rectangle 23">
            <a:extLst>
              <a:ext uri="{FF2B5EF4-FFF2-40B4-BE49-F238E27FC236}">
                <a16:creationId xmlns:a16="http://schemas.microsoft.com/office/drawing/2014/main" id="{21DD0575-CE45-4847-9A1A-F2E03DAC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3725" y="374173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0203" name="Rectangle 24">
            <a:extLst>
              <a:ext uri="{FF2B5EF4-FFF2-40B4-BE49-F238E27FC236}">
                <a16:creationId xmlns:a16="http://schemas.microsoft.com/office/drawing/2014/main" id="{809C6A44-2909-4A49-B53E-C32504F72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25" y="3795713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0204" name="Line 25">
            <a:extLst>
              <a:ext uri="{FF2B5EF4-FFF2-40B4-BE49-F238E27FC236}">
                <a16:creationId xmlns:a16="http://schemas.microsoft.com/office/drawing/2014/main" id="{2FC678B1-05A4-B745-81F6-2E0FBEF8FD3D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5150" y="45561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5" name="Text Box 26">
            <a:extLst>
              <a:ext uri="{FF2B5EF4-FFF2-40B4-BE49-F238E27FC236}">
                <a16:creationId xmlns:a16="http://schemas.microsoft.com/office/drawing/2014/main" id="{4AD7270A-0A63-A948-B533-1CCBA33C6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2288" y="45386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969696"/>
                </a:solidFill>
                <a:latin typeface="Tahoma" panose="020B0604030504040204" pitchFamily="34" charset="0"/>
              </a:rPr>
              <a:t>transport</a:t>
            </a:r>
          </a:p>
        </p:txBody>
      </p:sp>
      <p:sp>
        <p:nvSpPr>
          <p:cNvPr id="50206" name="Line 27">
            <a:extLst>
              <a:ext uri="{FF2B5EF4-FFF2-40B4-BE49-F238E27FC236}">
                <a16:creationId xmlns:a16="http://schemas.microsoft.com/office/drawing/2014/main" id="{195758B7-1663-5A4D-A31F-432D3BC4F7E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3088" y="48768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7" name="Line 28">
            <a:extLst>
              <a:ext uri="{FF2B5EF4-FFF2-40B4-BE49-F238E27FC236}">
                <a16:creationId xmlns:a16="http://schemas.microsoft.com/office/drawing/2014/main" id="{702428B3-A038-0C41-8FED-7A0ECF7EE74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8800" y="518636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8" name="Line 29">
            <a:extLst>
              <a:ext uri="{FF2B5EF4-FFF2-40B4-BE49-F238E27FC236}">
                <a16:creationId xmlns:a16="http://schemas.microsoft.com/office/drawing/2014/main" id="{5516D1F4-2BC5-014D-9B49-660604CE965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8800" y="54721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9" name="Text Box 26">
            <a:extLst>
              <a:ext uri="{FF2B5EF4-FFF2-40B4-BE49-F238E27FC236}">
                <a16:creationId xmlns:a16="http://schemas.microsoft.com/office/drawing/2014/main" id="{662104B7-4247-2141-9DFE-C0C1447CD3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213" y="37861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anose="020B0604030504040204" pitchFamily="34" charset="0"/>
              </a:rPr>
              <a:t>application</a:t>
            </a:r>
          </a:p>
        </p:txBody>
      </p:sp>
      <p:sp>
        <p:nvSpPr>
          <p:cNvPr id="50210" name="Text Box 26">
            <a:extLst>
              <a:ext uri="{FF2B5EF4-FFF2-40B4-BE49-F238E27FC236}">
                <a16:creationId xmlns:a16="http://schemas.microsoft.com/office/drawing/2014/main" id="{AB95195F-93C1-6E4C-92A6-49982246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2763" y="54435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physical</a:t>
            </a:r>
          </a:p>
        </p:txBody>
      </p:sp>
      <p:sp>
        <p:nvSpPr>
          <p:cNvPr id="50211" name="Text Box 26">
            <a:extLst>
              <a:ext uri="{FF2B5EF4-FFF2-40B4-BE49-F238E27FC236}">
                <a16:creationId xmlns:a16="http://schemas.microsoft.com/office/drawing/2014/main" id="{F9D461D8-2870-834C-890E-C13635838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1813" y="51577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link</a:t>
            </a:r>
          </a:p>
        </p:txBody>
      </p:sp>
      <p:sp>
        <p:nvSpPr>
          <p:cNvPr id="50212" name="Text Box 26">
            <a:extLst>
              <a:ext uri="{FF2B5EF4-FFF2-40B4-BE49-F238E27FC236}">
                <a16:creationId xmlns:a16="http://schemas.microsoft.com/office/drawing/2014/main" id="{398B0C21-18BF-AD44-BE28-91AF9EFBF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2288" y="48625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anose="020B0604030504040204" pitchFamily="34" charset="0"/>
              </a:rPr>
              <a:t>network</a:t>
            </a:r>
          </a:p>
        </p:txBody>
      </p:sp>
      <p:sp>
        <p:nvSpPr>
          <p:cNvPr id="50213" name="Oval 78">
            <a:extLst>
              <a:ext uri="{FF2B5EF4-FFF2-40B4-BE49-F238E27FC236}">
                <a16:creationId xmlns:a16="http://schemas.microsoft.com/office/drawing/2014/main" id="{E3F0CFB6-415D-B349-8452-6E3040394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406082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process</a:t>
            </a:r>
          </a:p>
        </p:txBody>
      </p:sp>
      <p:grpSp>
        <p:nvGrpSpPr>
          <p:cNvPr id="50214" name="Group 79">
            <a:extLst>
              <a:ext uri="{FF2B5EF4-FFF2-40B4-BE49-F238E27FC236}">
                <a16:creationId xmlns:a16="http://schemas.microsoft.com/office/drawing/2014/main" id="{ECE14671-06F4-3842-A60A-7F50E1A786BA}"/>
              </a:ext>
            </a:extLst>
          </p:cNvPr>
          <p:cNvGrpSpPr>
            <a:grpSpLocks/>
          </p:cNvGrpSpPr>
          <p:nvPr/>
        </p:nvGrpSpPr>
        <p:grpSpPr bwMode="auto">
          <a:xfrm>
            <a:off x="6018213" y="4421188"/>
            <a:ext cx="546100" cy="225425"/>
            <a:chOff x="1287" y="2524"/>
            <a:chExt cx="260" cy="100"/>
          </a:xfrm>
        </p:grpSpPr>
        <p:sp>
          <p:nvSpPr>
            <p:cNvPr id="50227" name="Rectangle 80">
              <a:extLst>
                <a:ext uri="{FF2B5EF4-FFF2-40B4-BE49-F238E27FC236}">
                  <a16:creationId xmlns:a16="http://schemas.microsoft.com/office/drawing/2014/main" id="{E48FE201-08E1-0441-89CD-5CB89E2C6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28" name="Rectangle 81">
              <a:extLst>
                <a:ext uri="{FF2B5EF4-FFF2-40B4-BE49-F238E27FC236}">
                  <a16:creationId xmlns:a16="http://schemas.microsoft.com/office/drawing/2014/main" id="{0F09153E-2B98-A544-A9C0-141B28F5B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29" name="Rectangle 82">
              <a:extLst>
                <a:ext uri="{FF2B5EF4-FFF2-40B4-BE49-F238E27FC236}">
                  <a16:creationId xmlns:a16="http://schemas.microsoft.com/office/drawing/2014/main" id="{C761B3EB-00B3-9140-92EA-C00D612ED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0" name="Rectangle 83">
              <a:extLst>
                <a:ext uri="{FF2B5EF4-FFF2-40B4-BE49-F238E27FC236}">
                  <a16:creationId xmlns:a16="http://schemas.microsoft.com/office/drawing/2014/main" id="{5A38340E-47B4-C247-9061-6D981C49B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0215" name="Line 88">
            <a:extLst>
              <a:ext uri="{FF2B5EF4-FFF2-40B4-BE49-F238E27FC236}">
                <a16:creationId xmlns:a16="http://schemas.microsoft.com/office/drawing/2014/main" id="{81CDC298-E346-B945-B801-A2BF012F81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7838" y="419258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6" name="Line 89">
            <a:extLst>
              <a:ext uri="{FF2B5EF4-FFF2-40B4-BE49-F238E27FC236}">
                <a16:creationId xmlns:a16="http://schemas.microsoft.com/office/drawing/2014/main" id="{F7A77DEC-A65C-614C-926A-A3CE07460C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3263" y="461803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7" name="Line 90">
            <a:extLst>
              <a:ext uri="{FF2B5EF4-FFF2-40B4-BE49-F238E27FC236}">
                <a16:creationId xmlns:a16="http://schemas.microsoft.com/office/drawing/2014/main" id="{ACC83BE1-8387-C04E-9C9D-58F9A1F153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7075" y="511810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8" name="Text Box 56">
            <a:extLst>
              <a:ext uri="{FF2B5EF4-FFF2-40B4-BE49-F238E27FC236}">
                <a16:creationId xmlns:a16="http://schemas.microsoft.com/office/drawing/2014/main" id="{B3047FC7-6595-6141-9D29-723D65AF4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0975" y="3873500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socket</a:t>
            </a:r>
          </a:p>
        </p:txBody>
      </p:sp>
      <p:sp>
        <p:nvSpPr>
          <p:cNvPr id="50219" name="Line 92">
            <a:extLst>
              <a:ext uri="{FF2B5EF4-FFF2-40B4-BE49-F238E27FC236}">
                <a16:creationId xmlns:a16="http://schemas.microsoft.com/office/drawing/2014/main" id="{284095E1-ACF4-1E4F-8469-C8F1D39C233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94025" y="4073525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0" name="Line 93">
            <a:extLst>
              <a:ext uri="{FF2B5EF4-FFF2-40B4-BE49-F238E27FC236}">
                <a16:creationId xmlns:a16="http://schemas.microsoft.com/office/drawing/2014/main" id="{DE14DAD4-4E1A-E84D-9B8D-99862C2495B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929188" y="4062413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221" name="Group 96">
            <a:extLst>
              <a:ext uri="{FF2B5EF4-FFF2-40B4-BE49-F238E27FC236}">
                <a16:creationId xmlns:a16="http://schemas.microsoft.com/office/drawing/2014/main" id="{0EB40AF1-57DD-D74B-916D-A605701604AB}"/>
              </a:ext>
            </a:extLst>
          </p:cNvPr>
          <p:cNvGrpSpPr>
            <a:grpSpLocks/>
          </p:cNvGrpSpPr>
          <p:nvPr/>
        </p:nvGrpSpPr>
        <p:grpSpPr bwMode="auto">
          <a:xfrm>
            <a:off x="784225" y="5127625"/>
            <a:ext cx="719138" cy="773113"/>
            <a:chOff x="-44" y="1473"/>
            <a:chExt cx="981" cy="1105"/>
          </a:xfrm>
        </p:grpSpPr>
        <p:pic>
          <p:nvPicPr>
            <p:cNvPr id="50225" name="Picture 97" descr="desktop_computer_stylized_medium">
              <a:extLst>
                <a:ext uri="{FF2B5EF4-FFF2-40B4-BE49-F238E27FC236}">
                  <a16:creationId xmlns:a16="http://schemas.microsoft.com/office/drawing/2014/main" id="{195F2996-32FE-6042-8F63-F42A1A2ACE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6" name="Freeform 98">
              <a:extLst>
                <a:ext uri="{FF2B5EF4-FFF2-40B4-BE49-F238E27FC236}">
                  <a16:creationId xmlns:a16="http://schemas.microsoft.com/office/drawing/2014/main" id="{0B9DF588-E84D-524B-868D-9D18053FCE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0222" name="Group 99">
            <a:extLst>
              <a:ext uri="{FF2B5EF4-FFF2-40B4-BE49-F238E27FC236}">
                <a16:creationId xmlns:a16="http://schemas.microsoft.com/office/drawing/2014/main" id="{88A45ECC-3853-544C-AC1F-16F017BC232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80300" y="5322888"/>
            <a:ext cx="719138" cy="773112"/>
            <a:chOff x="-44" y="1473"/>
            <a:chExt cx="981" cy="1105"/>
          </a:xfrm>
        </p:grpSpPr>
        <p:pic>
          <p:nvPicPr>
            <p:cNvPr id="50223" name="Picture 100" descr="desktop_computer_stylized_medium">
              <a:extLst>
                <a:ext uri="{FF2B5EF4-FFF2-40B4-BE49-F238E27FC236}">
                  <a16:creationId xmlns:a16="http://schemas.microsoft.com/office/drawing/2014/main" id="{0CB37461-D658-DF48-9130-CF2826F078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4" name="Freeform 101">
              <a:extLst>
                <a:ext uri="{FF2B5EF4-FFF2-40B4-BE49-F238E27FC236}">
                  <a16:creationId xmlns:a16="http://schemas.microsoft.com/office/drawing/2014/main" id="{6195C66C-EDAC-BD4C-A5B2-B162A0DA10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Rectangle 2">
            <a:extLst>
              <a:ext uri="{FF2B5EF4-FFF2-40B4-BE49-F238E27FC236}">
                <a16:creationId xmlns:a16="http://schemas.microsoft.com/office/drawing/2014/main" id="{FFF2ECF9-03AD-4D44-BA0B-1DB21A8A6D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Socket programming 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222210" name="Rectangle 3">
            <a:extLst>
              <a:ext uri="{FF2B5EF4-FFF2-40B4-BE49-F238E27FC236}">
                <a16:creationId xmlns:a16="http://schemas.microsoft.com/office/drawing/2014/main" id="{E953DADD-FAA3-014E-BE6A-BC44DFF3B20C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goal: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learn how to build client/server applications that communicate using sockets</a:t>
            </a:r>
            <a:endParaRPr lang="en-US" altLang="en-US" i="1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socket: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door between application process and end-end-transport protocol </a:t>
            </a:r>
          </a:p>
        </p:txBody>
      </p:sp>
      <p:sp>
        <p:nvSpPr>
          <p:cNvPr id="222211" name="Rectangle 7">
            <a:extLst>
              <a:ext uri="{FF2B5EF4-FFF2-40B4-BE49-F238E27FC236}">
                <a16:creationId xmlns:a16="http://schemas.microsoft.com/office/drawing/2014/main" id="{99C54006-CCDF-9A41-8A3C-ADF5590C68B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22212" name="Rectangle 8">
            <a:extLst>
              <a:ext uri="{FF2B5EF4-FFF2-40B4-BE49-F238E27FC236}">
                <a16:creationId xmlns:a16="http://schemas.microsoft.com/office/drawing/2014/main" id="{B68F602B-68BA-9640-916D-F76A131CFA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833A6321-0FC4-CB44-960E-6D2FD749B543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100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pSp>
        <p:nvGrpSpPr>
          <p:cNvPr id="222213" name="Group 60">
            <a:extLst>
              <a:ext uri="{FF2B5EF4-FFF2-40B4-BE49-F238E27FC236}">
                <a16:creationId xmlns:a16="http://schemas.microsoft.com/office/drawing/2014/main" id="{4268DE04-4C3E-CA4C-9197-8FEC2EB166F7}"/>
              </a:ext>
            </a:extLst>
          </p:cNvPr>
          <p:cNvGrpSpPr>
            <a:grpSpLocks/>
          </p:cNvGrpSpPr>
          <p:nvPr/>
        </p:nvGrpSpPr>
        <p:grpSpPr bwMode="auto">
          <a:xfrm>
            <a:off x="296863" y="3335338"/>
            <a:ext cx="8208962" cy="2536825"/>
            <a:chOff x="358775" y="3459163"/>
            <a:chExt cx="8208963" cy="2536825"/>
          </a:xfrm>
        </p:grpSpPr>
        <p:sp>
          <p:nvSpPr>
            <p:cNvPr id="222215" name="Freeform 44">
              <a:extLst>
                <a:ext uri="{FF2B5EF4-FFF2-40B4-BE49-F238E27FC236}">
                  <a16:creationId xmlns:a16="http://schemas.microsoft.com/office/drawing/2014/main" id="{86A39818-2D28-BF44-B39D-1310F6210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800" y="3468688"/>
              <a:ext cx="736600" cy="1998662"/>
            </a:xfrm>
            <a:custGeom>
              <a:avLst/>
              <a:gdLst>
                <a:gd name="T0" fmla="*/ 2147483647 w 464"/>
                <a:gd name="T1" fmla="*/ 2147483647 h 1259"/>
                <a:gd name="T2" fmla="*/ 0 w 464"/>
                <a:gd name="T3" fmla="*/ 0 h 1259"/>
                <a:gd name="T4" fmla="*/ 2147483647 w 464"/>
                <a:gd name="T5" fmla="*/ 2147483647 h 1259"/>
                <a:gd name="T6" fmla="*/ 2147483647 w 464"/>
                <a:gd name="T7" fmla="*/ 2147483647 h 1259"/>
                <a:gd name="T8" fmla="*/ 2147483647 w 464"/>
                <a:gd name="T9" fmla="*/ 2147483647 h 1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4"/>
                <a:gd name="T16" fmla="*/ 0 h 1259"/>
                <a:gd name="T17" fmla="*/ 464 w 464"/>
                <a:gd name="T18" fmla="*/ 1259 h 12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4" h="1259">
                  <a:moveTo>
                    <a:pt x="464" y="1060"/>
                  </a:moveTo>
                  <a:lnTo>
                    <a:pt x="0" y="0"/>
                  </a:lnTo>
                  <a:lnTo>
                    <a:pt x="6" y="1258"/>
                  </a:lnTo>
                  <a:lnTo>
                    <a:pt x="382" y="1259"/>
                  </a:lnTo>
                  <a:lnTo>
                    <a:pt x="464" y="106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16" name="Freeform 7">
              <a:extLst>
                <a:ext uri="{FF2B5EF4-FFF2-40B4-BE49-F238E27FC236}">
                  <a16:creationId xmlns:a16="http://schemas.microsoft.com/office/drawing/2014/main" id="{F5572054-2BFC-8B4D-B652-D029495B4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100" y="4765675"/>
              <a:ext cx="1808163" cy="1031875"/>
            </a:xfrm>
            <a:custGeom>
              <a:avLst/>
              <a:gdLst>
                <a:gd name="T0" fmla="*/ 2147483647 w 2135"/>
                <a:gd name="T1" fmla="*/ 2147483647 h 1662"/>
                <a:gd name="T2" fmla="*/ 2147483647 w 2135"/>
                <a:gd name="T3" fmla="*/ 2147483647 h 1662"/>
                <a:gd name="T4" fmla="*/ 2147483647 w 2135"/>
                <a:gd name="T5" fmla="*/ 2147483647 h 1662"/>
                <a:gd name="T6" fmla="*/ 2147483647 w 2135"/>
                <a:gd name="T7" fmla="*/ 2147483647 h 1662"/>
                <a:gd name="T8" fmla="*/ 2147483647 w 2135"/>
                <a:gd name="T9" fmla="*/ 2147483647 h 1662"/>
                <a:gd name="T10" fmla="*/ 2147483647 w 2135"/>
                <a:gd name="T11" fmla="*/ 2147483647 h 1662"/>
                <a:gd name="T12" fmla="*/ 2147483647 w 2135"/>
                <a:gd name="T13" fmla="*/ 2147483647 h 1662"/>
                <a:gd name="T14" fmla="*/ 2147483647 w 2135"/>
                <a:gd name="T15" fmla="*/ 2147483647 h 1662"/>
                <a:gd name="T16" fmla="*/ 2147483647 w 2135"/>
                <a:gd name="T17" fmla="*/ 2147483647 h 1662"/>
                <a:gd name="T18" fmla="*/ 2147483647 w 2135"/>
                <a:gd name="T19" fmla="*/ 2147483647 h 1662"/>
                <a:gd name="T20" fmla="*/ 2147483647 w 2135"/>
                <a:gd name="T21" fmla="*/ 2147483647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35"/>
                <a:gd name="T34" fmla="*/ 0 h 1662"/>
                <a:gd name="T35" fmla="*/ 2135 w 2135"/>
                <a:gd name="T36" fmla="*/ 1662 h 16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17" name="Text Box 51">
              <a:extLst>
                <a:ext uri="{FF2B5EF4-FFF2-40B4-BE49-F238E27FC236}">
                  <a16:creationId xmlns:a16="http://schemas.microsoft.com/office/drawing/2014/main" id="{7849089B-143F-534C-AA4D-AC7E9690E8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8250" y="4897438"/>
              <a:ext cx="8747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Internet</a:t>
              </a:r>
            </a:p>
          </p:txBody>
        </p:sp>
        <p:sp>
          <p:nvSpPr>
            <p:cNvPr id="222218" name="Line 52">
              <a:extLst>
                <a:ext uri="{FF2B5EF4-FFF2-40B4-BE49-F238E27FC236}">
                  <a16:creationId xmlns:a16="http://schemas.microsoft.com/office/drawing/2014/main" id="{66E67A85-DA70-6E4A-8EDB-F59D702A79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8800" y="5308600"/>
              <a:ext cx="22113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19" name="Text Box 53">
              <a:extLst>
                <a:ext uri="{FF2B5EF4-FFF2-40B4-BE49-F238E27FC236}">
                  <a16:creationId xmlns:a16="http://schemas.microsoft.com/office/drawing/2014/main" id="{C36C71E0-1E8D-5743-83F2-359B5E4EC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9938" y="4533900"/>
              <a:ext cx="1063625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controlled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by OS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2220" name="Text Box 56">
              <a:extLst>
                <a:ext uri="{FF2B5EF4-FFF2-40B4-BE49-F238E27FC236}">
                  <a16:creationId xmlns:a16="http://schemas.microsoft.com/office/drawing/2014/main" id="{9BF51B68-8E42-1B4B-94BC-8FF1740726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97713" y="3633788"/>
              <a:ext cx="1470025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controlled by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app developer</a:t>
              </a:r>
            </a:p>
          </p:txBody>
        </p:sp>
        <p:sp>
          <p:nvSpPr>
            <p:cNvPr id="222221" name="Freeform 50">
              <a:extLst>
                <a:ext uri="{FF2B5EF4-FFF2-40B4-BE49-F238E27FC236}">
                  <a16:creationId xmlns:a16="http://schemas.microsoft.com/office/drawing/2014/main" id="{1A5FE07D-EDC8-CE4E-B48A-03B8D4C7A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400" y="3532188"/>
              <a:ext cx="758825" cy="1997075"/>
            </a:xfrm>
            <a:custGeom>
              <a:avLst/>
              <a:gdLst>
                <a:gd name="T0" fmla="*/ 0 w 478"/>
                <a:gd name="T1" fmla="*/ 2147483647 h 1258"/>
                <a:gd name="T2" fmla="*/ 2147483647 w 478"/>
                <a:gd name="T3" fmla="*/ 0 h 1258"/>
                <a:gd name="T4" fmla="*/ 2147483647 w 478"/>
                <a:gd name="T5" fmla="*/ 2147483647 h 1258"/>
                <a:gd name="T6" fmla="*/ 2147483647 w 478"/>
                <a:gd name="T7" fmla="*/ 2147483647 h 1258"/>
                <a:gd name="T8" fmla="*/ 0 w 478"/>
                <a:gd name="T9" fmla="*/ 2147483647 h 1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8"/>
                <a:gd name="T16" fmla="*/ 0 h 1258"/>
                <a:gd name="T17" fmla="*/ 478 w 478"/>
                <a:gd name="T18" fmla="*/ 1258 h 12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8" h="1258">
                  <a:moveTo>
                    <a:pt x="0" y="1040"/>
                  </a:moveTo>
                  <a:lnTo>
                    <a:pt x="478" y="0"/>
                  </a:lnTo>
                  <a:lnTo>
                    <a:pt x="472" y="1258"/>
                  </a:lnTo>
                  <a:lnTo>
                    <a:pt x="41" y="1246"/>
                  </a:lnTo>
                  <a:lnTo>
                    <a:pt x="0" y="104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22" name="Rectangle 23">
              <a:extLst>
                <a:ext uri="{FF2B5EF4-FFF2-40B4-BE49-F238E27FC236}">
                  <a16:creationId xmlns:a16="http://schemas.microsoft.com/office/drawing/2014/main" id="{720B6E4B-CF8B-3343-B378-01EDC247A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675" y="3487738"/>
              <a:ext cx="1296988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2223" name="Rectangle 24">
              <a:extLst>
                <a:ext uri="{FF2B5EF4-FFF2-40B4-BE49-F238E27FC236}">
                  <a16:creationId xmlns:a16="http://schemas.microsoft.com/office/drawing/2014/main" id="{7646A8E3-36D6-BF4E-B8EC-71AF63DA9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3541713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2224" name="Line 25">
              <a:extLst>
                <a:ext uri="{FF2B5EF4-FFF2-40B4-BE49-F238E27FC236}">
                  <a16:creationId xmlns:a16="http://schemas.microsoft.com/office/drawing/2014/main" id="{2E6B7249-1A23-F748-B119-C5CE89ABDB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9100" y="43021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5" name="Text Box 26">
              <a:extLst>
                <a:ext uri="{FF2B5EF4-FFF2-40B4-BE49-F238E27FC236}">
                  <a16:creationId xmlns:a16="http://schemas.microsoft.com/office/drawing/2014/main" id="{8C3257ED-9902-3442-8642-25BDB5233D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6238" y="42846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transport</a:t>
              </a:r>
            </a:p>
          </p:txBody>
        </p:sp>
        <p:sp>
          <p:nvSpPr>
            <p:cNvPr id="222226" name="Line 27">
              <a:extLst>
                <a:ext uri="{FF2B5EF4-FFF2-40B4-BE49-F238E27FC236}">
                  <a16:creationId xmlns:a16="http://schemas.microsoft.com/office/drawing/2014/main" id="{57CF3E24-E090-C94B-B883-CAB8293F1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7038" y="462280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7" name="Line 28">
              <a:extLst>
                <a:ext uri="{FF2B5EF4-FFF2-40B4-BE49-F238E27FC236}">
                  <a16:creationId xmlns:a16="http://schemas.microsoft.com/office/drawing/2014/main" id="{5C5C4D07-FC69-8F4C-B3FC-E28EE96717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750" y="493236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8" name="Line 29">
              <a:extLst>
                <a:ext uri="{FF2B5EF4-FFF2-40B4-BE49-F238E27FC236}">
                  <a16:creationId xmlns:a16="http://schemas.microsoft.com/office/drawing/2014/main" id="{4BF9B8CF-05BE-0941-9EAE-9ACF2AB2F0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750" y="521811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9" name="Text Box 26">
              <a:extLst>
                <a:ext uri="{FF2B5EF4-FFF2-40B4-BE49-F238E27FC236}">
                  <a16:creationId xmlns:a16="http://schemas.microsoft.com/office/drawing/2014/main" id="{437711AD-EC1D-9944-9C8A-FFE9BB970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1163" y="35321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panose="020B0604030504040204" pitchFamily="34" charset="0"/>
                </a:rPr>
                <a:t>application</a:t>
              </a:r>
            </a:p>
          </p:txBody>
        </p:sp>
        <p:sp>
          <p:nvSpPr>
            <p:cNvPr id="222230" name="Text Box 26">
              <a:extLst>
                <a:ext uri="{FF2B5EF4-FFF2-40B4-BE49-F238E27FC236}">
                  <a16:creationId xmlns:a16="http://schemas.microsoft.com/office/drawing/2014/main" id="{5EF9B779-B665-9F4D-A9B0-122C834808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6713" y="51895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physical</a:t>
              </a:r>
            </a:p>
          </p:txBody>
        </p:sp>
        <p:sp>
          <p:nvSpPr>
            <p:cNvPr id="222231" name="Text Box 26">
              <a:extLst>
                <a:ext uri="{FF2B5EF4-FFF2-40B4-BE49-F238E27FC236}">
                  <a16:creationId xmlns:a16="http://schemas.microsoft.com/office/drawing/2014/main" id="{AF6F11C0-0184-A941-9812-D0C038F39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5763" y="49037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link</a:t>
              </a:r>
            </a:p>
          </p:txBody>
        </p:sp>
        <p:sp>
          <p:nvSpPr>
            <p:cNvPr id="222232" name="Text Box 26">
              <a:extLst>
                <a:ext uri="{FF2B5EF4-FFF2-40B4-BE49-F238E27FC236}">
                  <a16:creationId xmlns:a16="http://schemas.microsoft.com/office/drawing/2014/main" id="{3340CD16-2FC3-1145-8EF0-68349CA136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6238" y="46085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network</a:t>
              </a:r>
            </a:p>
          </p:txBody>
        </p:sp>
        <p:sp>
          <p:nvSpPr>
            <p:cNvPr id="222233" name="Oval 62">
              <a:extLst>
                <a:ext uri="{FF2B5EF4-FFF2-40B4-BE49-F238E27FC236}">
                  <a16:creationId xmlns:a16="http://schemas.microsoft.com/office/drawing/2014/main" id="{B069D1A4-B6A3-4947-9A46-F836C9582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513" y="3806825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process</a:t>
              </a:r>
            </a:p>
          </p:txBody>
        </p:sp>
        <p:grpSp>
          <p:nvGrpSpPr>
            <p:cNvPr id="222234" name="Group 63">
              <a:extLst>
                <a:ext uri="{FF2B5EF4-FFF2-40B4-BE49-F238E27FC236}">
                  <a16:creationId xmlns:a16="http://schemas.microsoft.com/office/drawing/2014/main" id="{E5AEE6FC-7E24-6747-9D6D-E317E79095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2163" y="4167188"/>
              <a:ext cx="546100" cy="225425"/>
              <a:chOff x="1287" y="2524"/>
              <a:chExt cx="260" cy="100"/>
            </a:xfrm>
          </p:grpSpPr>
          <p:sp>
            <p:nvSpPr>
              <p:cNvPr id="222264" name="Rectangle 64">
                <a:extLst>
                  <a:ext uri="{FF2B5EF4-FFF2-40B4-BE49-F238E27FC236}">
                    <a16:creationId xmlns:a16="http://schemas.microsoft.com/office/drawing/2014/main" id="{33811A3C-B83C-7244-9C7A-487798F28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5" name="Rectangle 65">
                <a:extLst>
                  <a:ext uri="{FF2B5EF4-FFF2-40B4-BE49-F238E27FC236}">
                    <a16:creationId xmlns:a16="http://schemas.microsoft.com/office/drawing/2014/main" id="{BE765288-D733-804F-B028-15FA8F7B7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6" name="Rectangle 66">
                <a:extLst>
                  <a:ext uri="{FF2B5EF4-FFF2-40B4-BE49-F238E27FC236}">
                    <a16:creationId xmlns:a16="http://schemas.microsoft.com/office/drawing/2014/main" id="{82A4B73A-F450-1D46-8A27-06F689EF3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7" name="Rectangle 67">
                <a:extLst>
                  <a:ext uri="{FF2B5EF4-FFF2-40B4-BE49-F238E27FC236}">
                    <a16:creationId xmlns:a16="http://schemas.microsoft.com/office/drawing/2014/main" id="{F933E73E-66B1-F34F-B02F-2B924860D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22235" name="Rectangle 23">
              <a:extLst>
                <a:ext uri="{FF2B5EF4-FFF2-40B4-BE49-F238E27FC236}">
                  <a16:creationId xmlns:a16="http://schemas.microsoft.com/office/drawing/2014/main" id="{EB79A808-EB0D-5243-BCD9-B4315146A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3459163"/>
              <a:ext cx="1296987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2236" name="Rectangle 24">
              <a:extLst>
                <a:ext uri="{FF2B5EF4-FFF2-40B4-BE49-F238E27FC236}">
                  <a16:creationId xmlns:a16="http://schemas.microsoft.com/office/drawing/2014/main" id="{4C410126-C47B-DC4D-85B9-A1B305AD8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1938" y="3513138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2237" name="Line 25">
              <a:extLst>
                <a:ext uri="{FF2B5EF4-FFF2-40B4-BE49-F238E27FC236}">
                  <a16:creationId xmlns:a16="http://schemas.microsoft.com/office/drawing/2014/main" id="{EBB356DF-32DA-984F-9B39-683CD36970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1463" y="427355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38" name="Text Box 26">
              <a:extLst>
                <a:ext uri="{FF2B5EF4-FFF2-40B4-BE49-F238E27FC236}">
                  <a16:creationId xmlns:a16="http://schemas.microsoft.com/office/drawing/2014/main" id="{007B9C8C-1F97-CD46-B7FC-49E4079953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8600" y="42560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transport</a:t>
              </a:r>
            </a:p>
          </p:txBody>
        </p:sp>
        <p:sp>
          <p:nvSpPr>
            <p:cNvPr id="222239" name="Line 27">
              <a:extLst>
                <a:ext uri="{FF2B5EF4-FFF2-40B4-BE49-F238E27FC236}">
                  <a16:creationId xmlns:a16="http://schemas.microsoft.com/office/drawing/2014/main" id="{FBF1427D-F017-D541-B55E-31B4A5F86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59400" y="45942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0" name="Line 28">
              <a:extLst>
                <a:ext uri="{FF2B5EF4-FFF2-40B4-BE49-F238E27FC236}">
                  <a16:creationId xmlns:a16="http://schemas.microsoft.com/office/drawing/2014/main" id="{83227ED0-5A58-AD43-BCAF-C14F44222C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5113" y="490378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1" name="Line 29">
              <a:extLst>
                <a:ext uri="{FF2B5EF4-FFF2-40B4-BE49-F238E27FC236}">
                  <a16:creationId xmlns:a16="http://schemas.microsoft.com/office/drawing/2014/main" id="{E1A72D83-692C-2149-89FC-99169CC835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45113" y="518953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2" name="Text Box 26">
              <a:extLst>
                <a:ext uri="{FF2B5EF4-FFF2-40B4-BE49-F238E27FC236}">
                  <a16:creationId xmlns:a16="http://schemas.microsoft.com/office/drawing/2014/main" id="{F67CF905-8303-EF45-92F1-905D51AC68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3525" y="35036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panose="020B0604030504040204" pitchFamily="34" charset="0"/>
                </a:rPr>
                <a:t>application</a:t>
              </a:r>
            </a:p>
          </p:txBody>
        </p:sp>
        <p:sp>
          <p:nvSpPr>
            <p:cNvPr id="222243" name="Text Box 26">
              <a:extLst>
                <a:ext uri="{FF2B5EF4-FFF2-40B4-BE49-F238E27FC236}">
                  <a16:creationId xmlns:a16="http://schemas.microsoft.com/office/drawing/2014/main" id="{8E794523-586F-FE49-85BA-8B9F99C5F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99075" y="51609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physical</a:t>
              </a:r>
            </a:p>
          </p:txBody>
        </p:sp>
        <p:sp>
          <p:nvSpPr>
            <p:cNvPr id="222244" name="Text Box 26">
              <a:extLst>
                <a:ext uri="{FF2B5EF4-FFF2-40B4-BE49-F238E27FC236}">
                  <a16:creationId xmlns:a16="http://schemas.microsoft.com/office/drawing/2014/main" id="{78CAB5DE-65E1-C143-9F3C-6AC9D9AFC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8125" y="48752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link</a:t>
              </a:r>
            </a:p>
          </p:txBody>
        </p:sp>
        <p:sp>
          <p:nvSpPr>
            <p:cNvPr id="222245" name="Text Box 26">
              <a:extLst>
                <a:ext uri="{FF2B5EF4-FFF2-40B4-BE49-F238E27FC236}">
                  <a16:creationId xmlns:a16="http://schemas.microsoft.com/office/drawing/2014/main" id="{0C103E5B-D107-E246-BB94-4D7564E8A2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8600" y="45799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anose="020B0604030504040204" pitchFamily="34" charset="0"/>
                </a:rPr>
                <a:t>network</a:t>
              </a:r>
            </a:p>
          </p:txBody>
        </p:sp>
        <p:sp>
          <p:nvSpPr>
            <p:cNvPr id="222246" name="Oval 80">
              <a:extLst>
                <a:ext uri="{FF2B5EF4-FFF2-40B4-BE49-F238E27FC236}">
                  <a16:creationId xmlns:a16="http://schemas.microsoft.com/office/drawing/2014/main" id="{D6EBC610-57B3-704C-BF12-EEDB70CA1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75" y="3778250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process</a:t>
              </a:r>
            </a:p>
          </p:txBody>
        </p:sp>
        <p:grpSp>
          <p:nvGrpSpPr>
            <p:cNvPr id="222247" name="Group 81">
              <a:extLst>
                <a:ext uri="{FF2B5EF4-FFF2-40B4-BE49-F238E27FC236}">
                  <a16:creationId xmlns:a16="http://schemas.microsoft.com/office/drawing/2014/main" id="{830DC8F7-8F41-4E43-80A0-4280FF7BA2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24525" y="4138613"/>
              <a:ext cx="546100" cy="225425"/>
              <a:chOff x="1287" y="2524"/>
              <a:chExt cx="260" cy="100"/>
            </a:xfrm>
          </p:grpSpPr>
          <p:sp>
            <p:nvSpPr>
              <p:cNvPr id="222260" name="Rectangle 82">
                <a:extLst>
                  <a:ext uri="{FF2B5EF4-FFF2-40B4-BE49-F238E27FC236}">
                    <a16:creationId xmlns:a16="http://schemas.microsoft.com/office/drawing/2014/main" id="{7666BECC-0004-C34D-812F-2B7229EAE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1" name="Rectangle 83">
                <a:extLst>
                  <a:ext uri="{FF2B5EF4-FFF2-40B4-BE49-F238E27FC236}">
                    <a16:creationId xmlns:a16="http://schemas.microsoft.com/office/drawing/2014/main" id="{C6593773-4B65-6447-9275-B3CDABB98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2" name="Rectangle 84">
                <a:extLst>
                  <a:ext uri="{FF2B5EF4-FFF2-40B4-BE49-F238E27FC236}">
                    <a16:creationId xmlns:a16="http://schemas.microsoft.com/office/drawing/2014/main" id="{0B24DA97-C20C-EC4A-A162-7387970B6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3" name="Rectangle 85">
                <a:extLst>
                  <a:ext uri="{FF2B5EF4-FFF2-40B4-BE49-F238E27FC236}">
                    <a16:creationId xmlns:a16="http://schemas.microsoft.com/office/drawing/2014/main" id="{FE754FB1-2DCD-6345-B2AF-954976F97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22248" name="Line 87">
              <a:extLst>
                <a:ext uri="{FF2B5EF4-FFF2-40B4-BE49-F238E27FC236}">
                  <a16:creationId xmlns:a16="http://schemas.microsoft.com/office/drawing/2014/main" id="{40C0E33F-8140-994D-AB4A-BCB8852ED6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34150" y="3910013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49" name="Line 88">
              <a:extLst>
                <a:ext uri="{FF2B5EF4-FFF2-40B4-BE49-F238E27FC236}">
                  <a16:creationId xmlns:a16="http://schemas.microsoft.com/office/drawing/2014/main" id="{7AF8E304-D2E2-E04C-A0E4-B146FB25B1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59575" y="4335463"/>
              <a:ext cx="0" cy="10223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0" name="Line 89">
              <a:extLst>
                <a:ext uri="{FF2B5EF4-FFF2-40B4-BE49-F238E27FC236}">
                  <a16:creationId xmlns:a16="http://schemas.microsoft.com/office/drawing/2014/main" id="{391057EA-FBC7-3D42-92F9-6BA3788CB5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83388" y="4835525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1" name="Text Box 56">
              <a:extLst>
                <a:ext uri="{FF2B5EF4-FFF2-40B4-BE49-F238E27FC236}">
                  <a16:creationId xmlns:a16="http://schemas.microsoft.com/office/drawing/2014/main" id="{A776EA2B-B806-2F4B-A86E-FA021EF6C3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7288" y="3590925"/>
              <a:ext cx="9175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i="1">
                  <a:solidFill>
                    <a:srgbClr val="CC0000"/>
                  </a:solidFill>
                </a:rPr>
                <a:t>socket</a:t>
              </a:r>
            </a:p>
          </p:txBody>
        </p:sp>
        <p:sp>
          <p:nvSpPr>
            <p:cNvPr id="222252" name="Line 91">
              <a:extLst>
                <a:ext uri="{FF2B5EF4-FFF2-40B4-BE49-F238E27FC236}">
                  <a16:creationId xmlns:a16="http://schemas.microsoft.com/office/drawing/2014/main" id="{45B4598B-5AEF-B24E-AABC-8D5547279E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00338" y="3790950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3" name="Line 92">
              <a:extLst>
                <a:ext uri="{FF2B5EF4-FFF2-40B4-BE49-F238E27FC236}">
                  <a16:creationId xmlns:a16="http://schemas.microsoft.com/office/drawing/2014/main" id="{3CE9DFDD-4F4F-9E42-A3B5-2FF35BA0BB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635500" y="3779838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2254" name="Group 93">
              <a:extLst>
                <a:ext uri="{FF2B5EF4-FFF2-40B4-BE49-F238E27FC236}">
                  <a16:creationId xmlns:a16="http://schemas.microsoft.com/office/drawing/2014/main" id="{82AD000F-8C2E-9448-86DD-7AFF5970E5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775" y="4808538"/>
              <a:ext cx="1035050" cy="904875"/>
              <a:chOff x="-44" y="1473"/>
              <a:chExt cx="981" cy="1105"/>
            </a:xfrm>
          </p:grpSpPr>
          <p:pic>
            <p:nvPicPr>
              <p:cNvPr id="222258" name="Picture 94" descr="desktop_computer_stylized_medium">
                <a:extLst>
                  <a:ext uri="{FF2B5EF4-FFF2-40B4-BE49-F238E27FC236}">
                    <a16:creationId xmlns:a16="http://schemas.microsoft.com/office/drawing/2014/main" id="{D04797CD-7BB2-9148-A074-9ECEDC93BA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259" name="Freeform 95">
                <a:extLst>
                  <a:ext uri="{FF2B5EF4-FFF2-40B4-BE49-F238E27FC236}">
                    <a16:creationId xmlns:a16="http://schemas.microsoft.com/office/drawing/2014/main" id="{EB758B68-40BE-EA41-AF19-57AF0565971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2255" name="Group 96">
              <a:extLst>
                <a:ext uri="{FF2B5EF4-FFF2-40B4-BE49-F238E27FC236}">
                  <a16:creationId xmlns:a16="http://schemas.microsoft.com/office/drawing/2014/main" id="{3B8D49B8-BAD3-0E48-B0B6-343139994CB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075488" y="5091113"/>
              <a:ext cx="1035050" cy="904875"/>
              <a:chOff x="-44" y="1473"/>
              <a:chExt cx="981" cy="1105"/>
            </a:xfrm>
          </p:grpSpPr>
          <p:pic>
            <p:nvPicPr>
              <p:cNvPr id="222256" name="Picture 97" descr="desktop_computer_stylized_medium">
                <a:extLst>
                  <a:ext uri="{FF2B5EF4-FFF2-40B4-BE49-F238E27FC236}">
                    <a16:creationId xmlns:a16="http://schemas.microsoft.com/office/drawing/2014/main" id="{9444AF74-A030-5545-A1AF-653B4777FE3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257" name="Freeform 98">
                <a:extLst>
                  <a:ext uri="{FF2B5EF4-FFF2-40B4-BE49-F238E27FC236}">
                    <a16:creationId xmlns:a16="http://schemas.microsoft.com/office/drawing/2014/main" id="{536127E6-5175-4343-9D59-2C5DCED5B19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pic>
        <p:nvPicPr>
          <p:cNvPr id="222214" name="Picture 17" descr="underline_base">
            <a:extLst>
              <a:ext uri="{FF2B5EF4-FFF2-40B4-BE49-F238E27FC236}">
                <a16:creationId xmlns:a16="http://schemas.microsoft.com/office/drawing/2014/main" id="{7E92AEB1-3586-CC4C-9666-1279D8ABA7F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Rectangle 2">
            <a:extLst>
              <a:ext uri="{FF2B5EF4-FFF2-40B4-BE49-F238E27FC236}">
                <a16:creationId xmlns:a16="http://schemas.microsoft.com/office/drawing/2014/main" id="{863AE42F-8AF6-5D40-9772-0205FA0F12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Socket programming 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223234" name="Rectangle 3">
            <a:extLst>
              <a:ext uri="{FF2B5EF4-FFF2-40B4-BE49-F238E27FC236}">
                <a16:creationId xmlns:a16="http://schemas.microsoft.com/office/drawing/2014/main" id="{50CF6A22-539C-1942-A5BD-20F7E92B079B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 marL="342900" lvl="1" indent="-342900">
              <a:buSzPct val="65000"/>
              <a:buFont typeface="Wingdings" pitchFamily="2" charset="2"/>
              <a:buNone/>
            </a:pPr>
            <a:r>
              <a:rPr lang="en-US" altLang="en-US" sz="2800" i="1">
                <a:solidFill>
                  <a:srgbClr val="22228B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Two socket types for two transport services:</a:t>
            </a:r>
          </a:p>
          <a:p>
            <a:pPr marL="342900" lvl="1" indent="-342900">
              <a:buSzPct val="65000"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UDP:</a:t>
            </a:r>
            <a:r>
              <a:rPr lang="en-US" altLang="en-US" sz="2800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800">
                <a:latin typeface="Gill Sans MT" panose="020B0502020104020203" pitchFamily="34" charset="77"/>
                <a:ea typeface="ＭＳ Ｐゴシック" panose="020B0600070205080204" pitchFamily="34" charset="-128"/>
              </a:rPr>
              <a:t>unreliable datagram</a:t>
            </a:r>
            <a:endParaRPr lang="en-US" altLang="en-US" i="1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marL="342900" lvl="1" indent="-342900">
              <a:buSzPct val="65000"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TCP:</a:t>
            </a:r>
            <a:r>
              <a:rPr lang="en-US" altLang="en-US" sz="2800">
                <a:latin typeface="Gill Sans MT" panose="020B0502020104020203" pitchFamily="34" charset="77"/>
                <a:ea typeface="ＭＳ Ｐゴシック" panose="020B0600070205080204" pitchFamily="34" charset="-128"/>
              </a:rPr>
              <a:t> reliable, byte stream-oriented </a:t>
            </a:r>
          </a:p>
          <a:p>
            <a:pPr>
              <a:buFont typeface="Wingdings" pitchFamily="2" charset="2"/>
              <a:buNone/>
            </a:pP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223235" name="Rectangle 7">
            <a:extLst>
              <a:ext uri="{FF2B5EF4-FFF2-40B4-BE49-F238E27FC236}">
                <a16:creationId xmlns:a16="http://schemas.microsoft.com/office/drawing/2014/main" id="{73377229-4646-A344-AFE3-740BAB25620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23236" name="Rectangle 8">
            <a:extLst>
              <a:ext uri="{FF2B5EF4-FFF2-40B4-BE49-F238E27FC236}">
                <a16:creationId xmlns:a16="http://schemas.microsoft.com/office/drawing/2014/main" id="{C15AF21C-75B9-734A-B3B1-59B04D2E25C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4165D754-3CEA-2746-B64E-2C870FA0B53E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101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23237" name="Picture 17" descr="underline_base">
            <a:extLst>
              <a:ext uri="{FF2B5EF4-FFF2-40B4-BE49-F238E27FC236}">
                <a16:creationId xmlns:a16="http://schemas.microsoft.com/office/drawing/2014/main" id="{C7174A81-8C16-5749-A7B2-B2B81E7B6AC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Rectangle 3">
            <a:extLst>
              <a:ext uri="{FF2B5EF4-FFF2-40B4-BE49-F238E27FC236}">
                <a16:creationId xmlns:a16="http://schemas.microsoft.com/office/drawing/2014/main" id="{A7D58BD8-6364-E041-B6B2-6B2C1993C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0" y="2981325"/>
            <a:ext cx="8021638" cy="37166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lvl="1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  <a:defRPr/>
            </a:pPr>
            <a:r>
              <a:rPr lang="en-US" sz="2800" i="1" kern="0" dirty="0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Application Example: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cs typeface="ＭＳ Ｐゴシック" charset="0"/>
              </a:rPr>
              <a:t>client reads a line of characters (data) from its keyboard (typed by a user) and sends data to server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cs typeface="ＭＳ Ｐゴシック" charset="0"/>
              </a:rPr>
              <a:t>server receives the data and converts characters to uppercase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cs typeface="ＭＳ Ｐゴシック" charset="0"/>
              </a:rPr>
              <a:t>server sends modified data to client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cs typeface="ＭＳ Ｐゴシック" charset="0"/>
              </a:rPr>
              <a:t>client receives modified data and displays line on its screen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Rectangle 2">
            <a:extLst>
              <a:ext uri="{FF2B5EF4-FFF2-40B4-BE49-F238E27FC236}">
                <a16:creationId xmlns:a16="http://schemas.microsoft.com/office/drawing/2014/main" id="{1C1B9DF1-AB3E-8A4F-8A9F-FC73F98E9F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11175" y="0"/>
            <a:ext cx="7772400" cy="114300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Socket programming </a:t>
            </a:r>
            <a:r>
              <a:rPr lang="en-US" altLang="en-US" sz="40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with UDP</a:t>
            </a: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224258" name="Rectangle 3">
            <a:extLst>
              <a:ext uri="{FF2B5EF4-FFF2-40B4-BE49-F238E27FC236}">
                <a16:creationId xmlns:a16="http://schemas.microsoft.com/office/drawing/2014/main" id="{D673A632-29B9-A643-BDC3-343B49D3F5C0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455613" y="1354138"/>
            <a:ext cx="7265987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UDP: no </a:t>
            </a:r>
            <a:r>
              <a:rPr lang="ja-JP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connection</a:t>
            </a:r>
            <a:r>
              <a:rPr lang="ja-JP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between client &amp; server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no handshaking before sending data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sender explicitly attaches IP destination address and port # to each packet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receiver extracts sender IP address and port# from received packet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UDP: transmitted data may be lost or received out-of-order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Application viewpoint:</a:t>
            </a:r>
          </a:p>
          <a:p>
            <a:pPr>
              <a:lnSpc>
                <a:spcPts val="2800"/>
              </a:lnSpc>
              <a:spcBef>
                <a:spcPct val="0"/>
              </a:spcBef>
              <a:buClrTx/>
              <a:buSzTx/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UDP provides </a:t>
            </a:r>
            <a:r>
              <a:rPr lang="en-US" altLang="en-US" sz="2400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unreliable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transfer  of groups of bytes (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datagrams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)  between client and server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224259" name="Rectangle 7">
            <a:extLst>
              <a:ext uri="{FF2B5EF4-FFF2-40B4-BE49-F238E27FC236}">
                <a16:creationId xmlns:a16="http://schemas.microsoft.com/office/drawing/2014/main" id="{24F6495C-26FB-2145-B102-5EC47240F7B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24260" name="Rectangle 8">
            <a:extLst>
              <a:ext uri="{FF2B5EF4-FFF2-40B4-BE49-F238E27FC236}">
                <a16:creationId xmlns:a16="http://schemas.microsoft.com/office/drawing/2014/main" id="{BED2E279-D942-4D46-A8C3-ACB8667A849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DCF38EEE-7B32-1D41-9980-1AA4984457E2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102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24261" name="Picture 15" descr="underline_base">
            <a:extLst>
              <a:ext uri="{FF2B5EF4-FFF2-40B4-BE49-F238E27FC236}">
                <a16:creationId xmlns:a16="http://schemas.microsoft.com/office/drawing/2014/main" id="{EF0F6EE4-83D9-E442-85A3-8861055B67D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7905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62" name="Rectangle 7">
            <a:extLst>
              <a:ext uri="{FF2B5EF4-FFF2-40B4-BE49-F238E27FC236}">
                <a16:creationId xmlns:a16="http://schemas.microsoft.com/office/drawing/2014/main" id="{F577A185-2233-E74D-BC94-D14F72210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5863" y="3198813"/>
            <a:ext cx="1841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endParaRPr lang="en-US" altLang="en-US" sz="2400">
              <a:solidFill>
                <a:srgbClr val="000000"/>
              </a:solidFill>
              <a:latin typeface="Comic Sans MS" panose="030F0902030302020204" pitchFamily="66" charset="0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Rectangle 2">
            <a:extLst>
              <a:ext uri="{FF2B5EF4-FFF2-40B4-BE49-F238E27FC236}">
                <a16:creationId xmlns:a16="http://schemas.microsoft.com/office/drawing/2014/main" id="{B7AF7188-2DA9-5A4D-896D-37211A7F63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88950" y="0"/>
            <a:ext cx="7772400" cy="1143000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Client/server socket interaction: UDP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90D40671-0162-FE4F-9953-6C3C833656BB}"/>
              </a:ext>
            </a:extLst>
          </p:cNvPr>
          <p:cNvGrpSpPr>
            <a:grpSpLocks/>
          </p:cNvGrpSpPr>
          <p:nvPr/>
        </p:nvGrpSpPr>
        <p:grpSpPr bwMode="auto">
          <a:xfrm>
            <a:off x="5510213" y="4081463"/>
            <a:ext cx="2211387" cy="2111375"/>
            <a:chOff x="3485" y="2550"/>
            <a:chExt cx="1393" cy="1330"/>
          </a:xfrm>
        </p:grpSpPr>
        <p:grpSp>
          <p:nvGrpSpPr>
            <p:cNvPr id="225306" name="Group 5">
              <a:extLst>
                <a:ext uri="{FF2B5EF4-FFF2-40B4-BE49-F238E27FC236}">
                  <a16:creationId xmlns:a16="http://schemas.microsoft.com/office/drawing/2014/main" id="{3ABC34A2-6281-0046-92B9-83F3FBA78C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225308" name="Text Box 6">
                <a:extLst>
                  <a:ext uri="{FF2B5EF4-FFF2-40B4-BE49-F238E27FC236}">
                    <a16:creationId xmlns:a16="http://schemas.microsoft.com/office/drawing/2014/main" id="{03750248-58DC-ED45-9B6A-F216EC9569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</a:rPr>
                  <a:t>close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clientSocke</a:t>
                </a:r>
                <a:r>
                  <a:rPr lang="en-US" altLang="en-US" sz="1800">
                    <a:solidFill>
                      <a:srgbClr val="FF0000"/>
                    </a:solidFill>
                  </a:rPr>
                  <a:t>t</a:t>
                </a:r>
                <a:endParaRPr lang="en-US" altLang="en-US" sz="18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309" name="Line 7">
                <a:extLst>
                  <a:ext uri="{FF2B5EF4-FFF2-40B4-BE49-F238E27FC236}">
                    <a16:creationId xmlns:a16="http://schemas.microsoft.com/office/drawing/2014/main" id="{952B9E93-0017-7A4C-B3D0-AAAE6798EF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36" y="3318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25310" name="Text Box 8">
                <a:extLst>
                  <a:ext uri="{FF2B5EF4-FFF2-40B4-BE49-F238E27FC236}">
                    <a16:creationId xmlns:a16="http://schemas.microsoft.com/office/drawing/2014/main" id="{F28E2463-CEB5-F54A-859C-EA3EAB82DD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dirty="0">
                    <a:solidFill>
                      <a:srgbClr val="000000"/>
                    </a:solidFill>
                  </a:rPr>
                  <a:t>read datagram from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dirty="0" err="1">
                    <a:solidFill>
                      <a:srgbClr val="CC0000"/>
                    </a:solidFill>
                  </a:rPr>
                  <a:t>clientSocket</a:t>
                </a:r>
                <a:endParaRPr lang="en-US" altLang="en-US" sz="1800" dirty="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25307" name="Line 9">
              <a:extLst>
                <a:ext uri="{FF2B5EF4-FFF2-40B4-BE49-F238E27FC236}">
                  <a16:creationId xmlns:a16="http://schemas.microsoft.com/office/drawing/2014/main" id="{33FB2E8B-644F-F14F-9CAC-829CADDDE4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2550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10">
            <a:extLst>
              <a:ext uri="{FF2B5EF4-FFF2-40B4-BE49-F238E27FC236}">
                <a16:creationId xmlns:a16="http://schemas.microsoft.com/office/drawing/2014/main" id="{BEBBA422-6E21-124F-BF9F-C8C99360D36A}"/>
              </a:ext>
            </a:extLst>
          </p:cNvPr>
          <p:cNvGrpSpPr>
            <a:grpSpLocks/>
          </p:cNvGrpSpPr>
          <p:nvPr/>
        </p:nvGrpSpPr>
        <p:grpSpPr bwMode="auto">
          <a:xfrm>
            <a:off x="3000375" y="1333500"/>
            <a:ext cx="6203950" cy="2690813"/>
            <a:chOff x="1890" y="840"/>
            <a:chExt cx="3908" cy="1695"/>
          </a:xfrm>
        </p:grpSpPr>
        <p:grpSp>
          <p:nvGrpSpPr>
            <p:cNvPr id="225299" name="Group 11">
              <a:extLst>
                <a:ext uri="{FF2B5EF4-FFF2-40B4-BE49-F238E27FC236}">
                  <a16:creationId xmlns:a16="http://schemas.microsoft.com/office/drawing/2014/main" id="{2B35B3AA-6153-A048-9B98-F691970D9B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7" y="1240"/>
              <a:ext cx="2290" cy="612"/>
              <a:chOff x="3241" y="1750"/>
              <a:chExt cx="2290" cy="612"/>
            </a:xfrm>
          </p:grpSpPr>
          <p:sp>
            <p:nvSpPr>
              <p:cNvPr id="225304" name="Text Box 12">
                <a:extLst>
                  <a:ext uri="{FF2B5EF4-FFF2-40B4-BE49-F238E27FC236}">
                    <a16:creationId xmlns:a16="http://schemas.microsoft.com/office/drawing/2014/main" id="{2B117A10-1E5F-D248-A573-73E398FB59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</a:rPr>
                  <a:t>create socket: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5305" name="Text Box 13">
                <a:extLst>
                  <a:ext uri="{FF2B5EF4-FFF2-40B4-BE49-F238E27FC236}">
                    <a16:creationId xmlns:a16="http://schemas.microsoft.com/office/drawing/2014/main" id="{D696E71A-FAB1-A941-BA44-0665DD590B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944"/>
                <a:ext cx="2290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lnSpc>
                    <a:spcPts val="2000"/>
                  </a:lnSpc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clientSocket =</a:t>
                </a:r>
              </a:p>
              <a:p>
                <a:pPr>
                  <a:lnSpc>
                    <a:spcPts val="2000"/>
                  </a:lnSpc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socket(AF_INET,SOCK_DGRAM)</a:t>
                </a:r>
                <a:endParaRPr lang="en-US" altLang="en-US" sz="18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25300" name="Text Box 14">
              <a:extLst>
                <a:ext uri="{FF2B5EF4-FFF2-40B4-BE49-F238E27FC236}">
                  <a16:creationId xmlns:a16="http://schemas.microsoft.com/office/drawing/2014/main" id="{BF2BBEA2-808C-3943-9929-9610BB006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0" y="840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5000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5301" name="Text Box 15">
              <a:extLst>
                <a:ext uri="{FF2B5EF4-FFF2-40B4-BE49-F238E27FC236}">
                  <a16:creationId xmlns:a16="http://schemas.microsoft.com/office/drawing/2014/main" id="{4683F0F0-8241-2947-B657-7E75E02F4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9" y="1953"/>
              <a:ext cx="2409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Create datagram with server IP and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port=x; send datagram via</a:t>
              </a:r>
              <a:br>
                <a:rPr lang="en-US" altLang="en-US" sz="1800">
                  <a:solidFill>
                    <a:srgbClr val="CC0000"/>
                  </a:solidFill>
                </a:rPr>
              </a:br>
              <a:r>
                <a:rPr lang="en-US" altLang="en-US" sz="1800">
                  <a:solidFill>
                    <a:srgbClr val="CC0000"/>
                  </a:solidFill>
                </a:rPr>
                <a:t>clientSocket</a:t>
              </a:r>
              <a:endParaRPr lang="en-US" altLang="en-US" sz="18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5302" name="Line 16">
              <a:extLst>
                <a:ext uri="{FF2B5EF4-FFF2-40B4-BE49-F238E27FC236}">
                  <a16:creationId xmlns:a16="http://schemas.microsoft.com/office/drawing/2014/main" id="{D0E7AF53-A8FC-574B-86C0-1D3C91BCB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8" y="1830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303" name="Line 17">
              <a:extLst>
                <a:ext uri="{FF2B5EF4-FFF2-40B4-BE49-F238E27FC236}">
                  <a16:creationId xmlns:a16="http://schemas.microsoft.com/office/drawing/2014/main" id="{83765ECD-DE2E-B74C-A517-84194CB8FD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90" y="2208"/>
              <a:ext cx="1518" cy="252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25284" name="Text Box 18">
            <a:extLst>
              <a:ext uri="{FF2B5EF4-FFF2-40B4-BE49-F238E27FC236}">
                <a16:creationId xmlns:a16="http://schemas.microsoft.com/office/drawing/2014/main" id="{01EF5884-9EA7-E14B-A600-2403B9D47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738" y="2187575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00"/>
                </a:solidFill>
              </a:rPr>
              <a:t>create socket, port= x:</a:t>
            </a:r>
            <a:endParaRPr lang="en-US" altLang="en-US" sz="18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5285" name="Text Box 19">
            <a:extLst>
              <a:ext uri="{FF2B5EF4-FFF2-40B4-BE49-F238E27FC236}">
                <a16:creationId xmlns:a16="http://schemas.microsoft.com/office/drawing/2014/main" id="{C6E67CBB-FD13-AB44-A00A-1E997E9272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3438" y="2482850"/>
            <a:ext cx="3635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2000"/>
              </a:lnSpc>
            </a:pPr>
            <a:r>
              <a:rPr lang="en-US" altLang="en-US" sz="1800">
                <a:solidFill>
                  <a:srgbClr val="CC0000"/>
                </a:solidFill>
              </a:rPr>
              <a:t>serverSocket =</a:t>
            </a:r>
          </a:p>
          <a:p>
            <a:pPr>
              <a:lnSpc>
                <a:spcPts val="2000"/>
              </a:lnSpc>
            </a:pPr>
            <a:r>
              <a:rPr lang="en-US" altLang="en-US" sz="1800">
                <a:solidFill>
                  <a:srgbClr val="CC0000"/>
                </a:solidFill>
              </a:rPr>
              <a:t>socket(AF_INET,SOCK_DGRAM)</a:t>
            </a:r>
            <a:endParaRPr lang="en-US" altLang="en-US" sz="1800">
              <a:solidFill>
                <a:srgbClr val="CC000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6" name="Group 20">
            <a:extLst>
              <a:ext uri="{FF2B5EF4-FFF2-40B4-BE49-F238E27FC236}">
                <a16:creationId xmlns:a16="http://schemas.microsoft.com/office/drawing/2014/main" id="{E9B12414-65E3-7B4E-8415-94402BF01EC5}"/>
              </a:ext>
            </a:extLst>
          </p:cNvPr>
          <p:cNvGrpSpPr>
            <a:grpSpLocks/>
          </p:cNvGrpSpPr>
          <p:nvPr/>
        </p:nvGrpSpPr>
        <p:grpSpPr bwMode="auto">
          <a:xfrm>
            <a:off x="1316038" y="3146425"/>
            <a:ext cx="2211387" cy="1122363"/>
            <a:chOff x="885" y="1982"/>
            <a:chExt cx="1393" cy="707"/>
          </a:xfrm>
        </p:grpSpPr>
        <p:sp>
          <p:nvSpPr>
            <p:cNvPr id="225297" name="Line 21">
              <a:extLst>
                <a:ext uri="{FF2B5EF4-FFF2-40B4-BE49-F238E27FC236}">
                  <a16:creationId xmlns:a16="http://schemas.microsoft.com/office/drawing/2014/main" id="{9FA61914-D721-9A49-9679-BC8502F1E6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298" name="Text Box 22">
              <a:extLst>
                <a:ext uri="{FF2B5EF4-FFF2-40B4-BE49-F238E27FC236}">
                  <a16:creationId xmlns:a16="http://schemas.microsoft.com/office/drawing/2014/main" id="{F3249FEE-C69B-6A41-8646-E903C0E0A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" y="2282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read datagram from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serverSocke</a:t>
              </a:r>
              <a:r>
                <a:rPr lang="en-US" altLang="en-US" sz="1800">
                  <a:solidFill>
                    <a:srgbClr val="FF0000"/>
                  </a:solidFill>
                </a:rPr>
                <a:t>t</a:t>
              </a:r>
              <a:endParaRPr lang="en-US" altLang="en-US" sz="18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7" name="Group 23">
            <a:extLst>
              <a:ext uri="{FF2B5EF4-FFF2-40B4-BE49-F238E27FC236}">
                <a16:creationId xmlns:a16="http://schemas.microsoft.com/office/drawing/2014/main" id="{473367DD-25D7-DF4E-B7F6-5DCF6452ED62}"/>
              </a:ext>
            </a:extLst>
          </p:cNvPr>
          <p:cNvGrpSpPr>
            <a:grpSpLocks/>
          </p:cNvGrpSpPr>
          <p:nvPr/>
        </p:nvGrpSpPr>
        <p:grpSpPr bwMode="auto">
          <a:xfrm>
            <a:off x="1338263" y="4295775"/>
            <a:ext cx="3973512" cy="1660525"/>
            <a:chOff x="899" y="2720"/>
            <a:chExt cx="2503" cy="1046"/>
          </a:xfrm>
        </p:grpSpPr>
        <p:sp>
          <p:nvSpPr>
            <p:cNvPr id="225294" name="Text Box 24">
              <a:extLst>
                <a:ext uri="{FF2B5EF4-FFF2-40B4-BE49-F238E27FC236}">
                  <a16:creationId xmlns:a16="http://schemas.microsoft.com/office/drawing/2014/main" id="{6771CDE4-03CF-6A43-A1BF-6079FA95A0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9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write reply to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serverSocket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specifying </a:t>
              </a:r>
              <a:br>
                <a:rPr lang="en-US" altLang="en-US" sz="1800">
                  <a:solidFill>
                    <a:srgbClr val="000000"/>
                  </a:solidFill>
                </a:rPr>
              </a:br>
              <a:r>
                <a:rPr lang="en-US" altLang="en-US" sz="1800">
                  <a:solidFill>
                    <a:srgbClr val="000000"/>
                  </a:solidFill>
                </a:rPr>
                <a:t>client address,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port number</a:t>
              </a:r>
              <a:endParaRPr lang="en-US" altLang="en-US" sz="18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5295" name="Line 25">
              <a:extLst>
                <a:ext uri="{FF2B5EF4-FFF2-40B4-BE49-F238E27FC236}">
                  <a16:creationId xmlns:a16="http://schemas.microsoft.com/office/drawing/2014/main" id="{9495D37E-1503-3F43-A930-4326EDB1A2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2" y="2720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296" name="Line 26">
              <a:extLst>
                <a:ext uri="{FF2B5EF4-FFF2-40B4-BE49-F238E27FC236}">
                  <a16:creationId xmlns:a16="http://schemas.microsoft.com/office/drawing/2014/main" id="{C4891A5E-B0F8-294A-8B6A-E4B4E152B5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25288" name="Footer Placeholder 2">
            <a:extLst>
              <a:ext uri="{FF2B5EF4-FFF2-40B4-BE49-F238E27FC236}">
                <a16:creationId xmlns:a16="http://schemas.microsoft.com/office/drawing/2014/main" id="{4FB8199D-7984-8849-90DF-D4352B51BEFE}"/>
              </a:ext>
            </a:extLst>
          </p:cNvPr>
          <p:cNvSpPr txBox="1">
            <a:spLocks noGrp="1"/>
          </p:cNvSpPr>
          <p:nvPr/>
        </p:nvSpPr>
        <p:spPr bwMode="auto">
          <a:xfrm>
            <a:off x="7618413" y="6532563"/>
            <a:ext cx="14525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Arial" panose="020B0604020202020204" pitchFamily="34" charset="0"/>
              </a:rPr>
              <a:t>Application  2-</a:t>
            </a:r>
            <a:fld id="{A76661DB-9FF6-7A4B-8D34-986F683A766E}" type="slidenum">
              <a:rPr lang="en-US" altLang="en-US" sz="1200">
                <a:solidFill>
                  <a:srgbClr val="000000"/>
                </a:solidFill>
                <a:cs typeface="Arial" panose="020B0604020202020204" pitchFamily="34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103</a:t>
            </a:fld>
            <a:endParaRPr lang="en-US" altLang="en-US" sz="120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225289" name="Picture 32" descr="underline_base">
            <a:extLst>
              <a:ext uri="{FF2B5EF4-FFF2-40B4-BE49-F238E27FC236}">
                <a16:creationId xmlns:a16="http://schemas.microsoft.com/office/drawing/2014/main" id="{D6054D88-E66F-4841-826B-4D6E63942DFE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782638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290" name="Text Box 22">
            <a:extLst>
              <a:ext uri="{FF2B5EF4-FFF2-40B4-BE49-F238E27FC236}">
                <a16:creationId xmlns:a16="http://schemas.microsoft.com/office/drawing/2014/main" id="{899BCA9F-6C20-6243-A6E1-B4449E7DD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1304925"/>
            <a:ext cx="36861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panose="020B0502020104020203" pitchFamily="34" charset="77"/>
              </a:rPr>
              <a:t>server</a:t>
            </a: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 (running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</a:rPr>
              <a:t> on</a:t>
            </a:r>
            <a:r>
              <a:rPr lang="en-US" altLang="en-US" sz="1800">
                <a:solidFill>
                  <a:srgbClr val="000000"/>
                </a:solidFill>
                <a:latin typeface="Comic Sans MS" panose="030F0902030302020204" pitchFamily="66" charset="0"/>
              </a:rPr>
              <a:t> serverIP</a:t>
            </a: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)</a:t>
            </a:r>
          </a:p>
        </p:txBody>
      </p:sp>
      <p:sp>
        <p:nvSpPr>
          <p:cNvPr id="225291" name="Text Box 23">
            <a:extLst>
              <a:ext uri="{FF2B5EF4-FFF2-40B4-BE49-F238E27FC236}">
                <a16:creationId xmlns:a16="http://schemas.microsoft.com/office/drawing/2014/main" id="{5CBC7444-75A1-6940-839B-E39ED8E6EE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1788" y="1301750"/>
            <a:ext cx="962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panose="020B0502020104020203" pitchFamily="34" charset="77"/>
              </a:rPr>
              <a:t>client</a:t>
            </a:r>
          </a:p>
        </p:txBody>
      </p:sp>
      <p:sp>
        <p:nvSpPr>
          <p:cNvPr id="225292" name="Line 35">
            <a:extLst>
              <a:ext uri="{FF2B5EF4-FFF2-40B4-BE49-F238E27FC236}">
                <a16:creationId xmlns:a16="http://schemas.microsoft.com/office/drawing/2014/main" id="{3AE9C135-1AF1-C240-9C9B-CCE7B519D863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863" y="1755775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293" name="Line 36">
            <a:extLst>
              <a:ext uri="{FF2B5EF4-FFF2-40B4-BE49-F238E27FC236}">
                <a16:creationId xmlns:a16="http://schemas.microsoft.com/office/drawing/2014/main" id="{836605BC-717A-2B4F-AD54-2E83F71A742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5138" y="1766888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Rectangle 7">
            <a:extLst>
              <a:ext uri="{FF2B5EF4-FFF2-40B4-BE49-F238E27FC236}">
                <a16:creationId xmlns:a16="http://schemas.microsoft.com/office/drawing/2014/main" id="{E7C564EB-6BF9-BC48-8F48-80A87BE6AEC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26306" name="Rectangle 8">
            <a:extLst>
              <a:ext uri="{FF2B5EF4-FFF2-40B4-BE49-F238E27FC236}">
                <a16:creationId xmlns:a16="http://schemas.microsoft.com/office/drawing/2014/main" id="{C66838E6-AC24-9B43-8516-DE500D05079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0E9CE95D-ED54-6F43-84BE-94E0FF4F2572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104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26307" name="Rectangle 2">
            <a:extLst>
              <a:ext uri="{FF2B5EF4-FFF2-40B4-BE49-F238E27FC236}">
                <a16:creationId xmlns:a16="http://schemas.microsoft.com/office/drawing/2014/main" id="{33436DC9-E009-8847-BC07-808D8CF79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Example app: UDP client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sp>
        <p:nvSpPr>
          <p:cNvPr id="226308" name="TextBox 1">
            <a:extLst>
              <a:ext uri="{FF2B5EF4-FFF2-40B4-BE49-F238E27FC236}">
                <a16:creationId xmlns:a16="http://schemas.microsoft.com/office/drawing/2014/main" id="{15616191-0F58-9048-8481-C5FD1E1CA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5100" y="1651000"/>
            <a:ext cx="5894388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serverName = ‘hostname’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serverPort = 12000</a:t>
            </a:r>
          </a:p>
          <a:p>
            <a:pPr>
              <a:lnSpc>
                <a:spcPts val="2400"/>
              </a:lnSpc>
            </a:pPr>
            <a:r>
              <a:rPr lang="en-US" altLang="en-US"/>
              <a:t>clientSocket = socket(AF_INET, </a:t>
            </a:r>
          </a:p>
          <a:p>
            <a:pPr>
              <a:lnSpc>
                <a:spcPts val="2400"/>
              </a:lnSpc>
            </a:pPr>
            <a:r>
              <a:rPr lang="en-US" altLang="en-US"/>
              <a:t>                                   SOCK_DGRAM)</a:t>
            </a:r>
          </a:p>
          <a:p>
            <a:pPr>
              <a:lnSpc>
                <a:spcPts val="2800"/>
              </a:lnSpc>
            </a:pPr>
            <a:r>
              <a:rPr lang="en-US" altLang="en-US"/>
              <a:t>message = raw_input(’Input lowercase sentence:’)</a:t>
            </a:r>
          </a:p>
          <a:p>
            <a:pPr>
              <a:lnSpc>
                <a:spcPts val="2800"/>
              </a:lnSpc>
            </a:pPr>
            <a:r>
              <a:rPr lang="en-US" altLang="en-US"/>
              <a:t>clientSocket.sendto</a:t>
            </a:r>
            <a:r>
              <a:rPr lang="en-US" altLang="en-US" sz="1800"/>
              <a:t>(message.encode(),</a:t>
            </a:r>
          </a:p>
          <a:p>
            <a:pPr>
              <a:lnSpc>
                <a:spcPts val="2800"/>
              </a:lnSpc>
            </a:pPr>
            <a:r>
              <a:rPr lang="en-US" altLang="en-US" sz="1800"/>
              <a:t>                                      (serverName, serverPort))</a:t>
            </a:r>
          </a:p>
          <a:p>
            <a:pPr>
              <a:lnSpc>
                <a:spcPts val="2800"/>
              </a:lnSpc>
            </a:pPr>
            <a:r>
              <a:rPr lang="en-US" altLang="en-US"/>
              <a:t>modifiedMessage, serverAddress = </a:t>
            </a:r>
          </a:p>
          <a:p>
            <a:pPr>
              <a:lnSpc>
                <a:spcPts val="2800"/>
              </a:lnSpc>
            </a:pPr>
            <a:r>
              <a:rPr lang="en-US" altLang="en-US"/>
              <a:t>                                   clientSocket.recvfrom(2048)</a:t>
            </a:r>
          </a:p>
          <a:p>
            <a:pPr>
              <a:lnSpc>
                <a:spcPts val="2800"/>
              </a:lnSpc>
            </a:pPr>
            <a:r>
              <a:rPr lang="en-US" altLang="en-US"/>
              <a:t>print modifiedMessage.decode()</a:t>
            </a:r>
          </a:p>
          <a:p>
            <a:pPr>
              <a:lnSpc>
                <a:spcPts val="2800"/>
              </a:lnSpc>
            </a:pPr>
            <a:r>
              <a:rPr lang="en-US" altLang="en-US"/>
              <a:t>clientSocket.close()</a:t>
            </a:r>
          </a:p>
        </p:txBody>
      </p:sp>
      <p:sp>
        <p:nvSpPr>
          <p:cNvPr id="226309" name="TextBox 2">
            <a:extLst>
              <a:ext uri="{FF2B5EF4-FFF2-40B4-BE49-F238E27FC236}">
                <a16:creationId xmlns:a16="http://schemas.microsoft.com/office/drawing/2014/main" id="{E092121F-5402-CF4C-8402-E4FA59062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168400"/>
            <a:ext cx="27416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Python UDPClient</a:t>
            </a:r>
          </a:p>
        </p:txBody>
      </p:sp>
      <p:grpSp>
        <p:nvGrpSpPr>
          <p:cNvPr id="2" name="Group 46">
            <a:extLst>
              <a:ext uri="{FF2B5EF4-FFF2-40B4-BE49-F238E27FC236}">
                <a16:creationId xmlns:a16="http://schemas.microsoft.com/office/drawing/2014/main" id="{89742A40-CB64-664C-B3D9-5943FA3C4358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1606550"/>
            <a:ext cx="2451100" cy="546100"/>
            <a:chOff x="228727" y="1605758"/>
            <a:chExt cx="2450973" cy="547500"/>
          </a:xfrm>
        </p:grpSpPr>
        <p:sp>
          <p:nvSpPr>
            <p:cNvPr id="226328" name="TextBox 3">
              <a:extLst>
                <a:ext uri="{FF2B5EF4-FFF2-40B4-BE49-F238E27FC236}">
                  <a16:creationId xmlns:a16="http://schemas.microsoft.com/office/drawing/2014/main" id="{1BB4CC66-4CEF-7B48-A46D-FD8E7792EA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727" y="1605758"/>
              <a:ext cx="2057612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include Python’s socket </a:t>
              </a:r>
            </a:p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library</a:t>
              </a:r>
            </a:p>
          </p:txBody>
        </p:sp>
        <p:cxnSp>
          <p:nvCxnSpPr>
            <p:cNvPr id="226329" name="Straight Connector 10">
              <a:extLst>
                <a:ext uri="{FF2B5EF4-FFF2-40B4-BE49-F238E27FC236}">
                  <a16:creationId xmlns:a16="http://schemas.microsoft.com/office/drawing/2014/main" id="{C5BC98E7-C160-5645-8AB2-61D476C99E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52522" y="1930400"/>
              <a:ext cx="1727178" cy="8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47">
            <a:extLst>
              <a:ext uri="{FF2B5EF4-FFF2-40B4-BE49-F238E27FC236}">
                <a16:creationId xmlns:a16="http://schemas.microsoft.com/office/drawing/2014/main" id="{1F403811-FA5F-2B41-9E63-3E32262A4417}"/>
              </a:ext>
            </a:extLst>
          </p:cNvPr>
          <p:cNvGrpSpPr>
            <a:grpSpLocks/>
          </p:cNvGrpSpPr>
          <p:nvPr/>
        </p:nvGrpSpPr>
        <p:grpSpPr bwMode="auto">
          <a:xfrm>
            <a:off x="190500" y="2917825"/>
            <a:ext cx="2587625" cy="523875"/>
            <a:chOff x="189714" y="2918150"/>
            <a:chExt cx="2587958" cy="523220"/>
          </a:xfrm>
        </p:grpSpPr>
        <p:sp>
          <p:nvSpPr>
            <p:cNvPr id="226326" name="TextBox 31">
              <a:extLst>
                <a:ext uri="{FF2B5EF4-FFF2-40B4-BE49-F238E27FC236}">
                  <a16:creationId xmlns:a16="http://schemas.microsoft.com/office/drawing/2014/main" id="{0FE6CB4B-F3ED-9045-AA8F-B01E157C17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714" y="2918150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UDP socket for server</a:t>
              </a:r>
            </a:p>
          </p:txBody>
        </p:sp>
        <p:cxnSp>
          <p:nvCxnSpPr>
            <p:cNvPr id="226327" name="Straight Connector 32">
              <a:extLst>
                <a:ext uri="{FF2B5EF4-FFF2-40B4-BE49-F238E27FC236}">
                  <a16:creationId xmlns:a16="http://schemas.microsoft.com/office/drawing/2014/main" id="{A686763B-9E6E-A94E-9D20-5AF2EC6EAE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48">
            <a:extLst>
              <a:ext uri="{FF2B5EF4-FFF2-40B4-BE49-F238E27FC236}">
                <a16:creationId xmlns:a16="http://schemas.microsoft.com/office/drawing/2014/main" id="{D2A3A9A5-D060-A44C-B127-3CC60C059BD1}"/>
              </a:ext>
            </a:extLst>
          </p:cNvPr>
          <p:cNvGrpSpPr>
            <a:grpSpLocks/>
          </p:cNvGrpSpPr>
          <p:nvPr/>
        </p:nvGrpSpPr>
        <p:grpSpPr bwMode="auto">
          <a:xfrm>
            <a:off x="215900" y="3530600"/>
            <a:ext cx="2505075" cy="547688"/>
            <a:chOff x="215900" y="3530600"/>
            <a:chExt cx="2505529" cy="547500"/>
          </a:xfrm>
        </p:grpSpPr>
        <p:sp>
          <p:nvSpPr>
            <p:cNvPr id="226324" name="TextBox 34">
              <a:extLst>
                <a:ext uri="{FF2B5EF4-FFF2-40B4-BE49-F238E27FC236}">
                  <a16:creationId xmlns:a16="http://schemas.microsoft.com/office/drawing/2014/main" id="{ECE21D09-79E1-3A48-96FD-28115981C7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5900" y="3530600"/>
              <a:ext cx="1621833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get user keyboard</a:t>
              </a:r>
            </a:p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input </a:t>
              </a:r>
            </a:p>
          </p:txBody>
        </p:sp>
        <p:cxnSp>
          <p:nvCxnSpPr>
            <p:cNvPr id="226325" name="Straight Connector 35">
              <a:extLst>
                <a:ext uri="{FF2B5EF4-FFF2-40B4-BE49-F238E27FC236}">
                  <a16:creationId xmlns:a16="http://schemas.microsoft.com/office/drawing/2014/main" id="{1DA8E7E3-5997-4D48-8F67-A5D3DBDD91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762000" y="3968752"/>
              <a:ext cx="1959429" cy="4534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49">
            <a:extLst>
              <a:ext uri="{FF2B5EF4-FFF2-40B4-BE49-F238E27FC236}">
                <a16:creationId xmlns:a16="http://schemas.microsoft.com/office/drawing/2014/main" id="{78E90399-388B-9842-BB42-BC3F05BD46CC}"/>
              </a:ext>
            </a:extLst>
          </p:cNvPr>
          <p:cNvGrpSpPr>
            <a:grpSpLocks/>
          </p:cNvGrpSpPr>
          <p:nvPr/>
        </p:nvGrpSpPr>
        <p:grpSpPr bwMode="auto">
          <a:xfrm>
            <a:off x="166688" y="4064000"/>
            <a:ext cx="2568575" cy="523875"/>
            <a:chOff x="166472" y="4064002"/>
            <a:chExt cx="2568858" cy="522566"/>
          </a:xfrm>
        </p:grpSpPr>
        <p:sp>
          <p:nvSpPr>
            <p:cNvPr id="226322" name="TextBox 36">
              <a:extLst>
                <a:ext uri="{FF2B5EF4-FFF2-40B4-BE49-F238E27FC236}">
                  <a16:creationId xmlns:a16="http://schemas.microsoft.com/office/drawing/2014/main" id="{57396B47-C516-6A49-9180-05C72D62D6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472" y="4064002"/>
              <a:ext cx="2349500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Attach server name, port to message; send into socket</a:t>
              </a:r>
            </a:p>
          </p:txBody>
        </p:sp>
        <p:cxnSp>
          <p:nvCxnSpPr>
            <p:cNvPr id="226323" name="Straight Connector 39">
              <a:extLst>
                <a:ext uri="{FF2B5EF4-FFF2-40B4-BE49-F238E27FC236}">
                  <a16:creationId xmlns:a16="http://schemas.microsoft.com/office/drawing/2014/main" id="{88D50798-005D-F141-B1D8-3653E93D1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73914" y="4336506"/>
              <a:ext cx="361416" cy="55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55">
            <a:extLst>
              <a:ext uri="{FF2B5EF4-FFF2-40B4-BE49-F238E27FC236}">
                <a16:creationId xmlns:a16="http://schemas.microsoft.com/office/drawing/2014/main" id="{E815A416-A4E6-4C42-BB6B-5521841C26E6}"/>
              </a:ext>
            </a:extLst>
          </p:cNvPr>
          <p:cNvGrpSpPr>
            <a:grpSpLocks/>
          </p:cNvGrpSpPr>
          <p:nvPr/>
        </p:nvGrpSpPr>
        <p:grpSpPr bwMode="auto">
          <a:xfrm>
            <a:off x="214313" y="5743575"/>
            <a:ext cx="2511425" cy="523875"/>
            <a:chOff x="214386" y="5472277"/>
            <a:chExt cx="2511708" cy="523220"/>
          </a:xfrm>
        </p:grpSpPr>
        <p:sp>
          <p:nvSpPr>
            <p:cNvPr id="226320" name="TextBox 61">
              <a:extLst>
                <a:ext uri="{FF2B5EF4-FFF2-40B4-BE49-F238E27FC236}">
                  <a16:creationId xmlns:a16="http://schemas.microsoft.com/office/drawing/2014/main" id="{A96C7F66-FD02-B24D-9F0A-B82338E6A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86" y="5472277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print out received string and close socket</a:t>
              </a:r>
            </a:p>
          </p:txBody>
        </p:sp>
        <p:cxnSp>
          <p:nvCxnSpPr>
            <p:cNvPr id="226321" name="Straight Connector 62">
              <a:extLst>
                <a:ext uri="{FF2B5EF4-FFF2-40B4-BE49-F238E27FC236}">
                  <a16:creationId xmlns:a16="http://schemas.microsoft.com/office/drawing/2014/main" id="{1C605A3C-4391-F045-910D-5ED592DCCA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30329" y="5657589"/>
              <a:ext cx="495765" cy="24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54">
            <a:extLst>
              <a:ext uri="{FF2B5EF4-FFF2-40B4-BE49-F238E27FC236}">
                <a16:creationId xmlns:a16="http://schemas.microsoft.com/office/drawing/2014/main" id="{A56BE53A-B8CE-CA41-94FC-35A7DB263008}"/>
              </a:ext>
            </a:extLst>
          </p:cNvPr>
          <p:cNvGrpSpPr>
            <a:grpSpLocks/>
          </p:cNvGrpSpPr>
          <p:nvPr/>
        </p:nvGrpSpPr>
        <p:grpSpPr bwMode="auto">
          <a:xfrm>
            <a:off x="-157163" y="4802188"/>
            <a:ext cx="2900363" cy="677862"/>
            <a:chOff x="-157119" y="4530536"/>
            <a:chExt cx="2900123" cy="678317"/>
          </a:xfrm>
        </p:grpSpPr>
        <p:sp>
          <p:nvSpPr>
            <p:cNvPr id="226317" name="TextBox 56">
              <a:extLst>
                <a:ext uri="{FF2B5EF4-FFF2-40B4-BE49-F238E27FC236}">
                  <a16:creationId xmlns:a16="http://schemas.microsoft.com/office/drawing/2014/main" id="{C3D50578-6F62-1440-B915-AA3A4C687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835" y="4642544"/>
              <a:ext cx="2349500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read reply characters from</a:t>
              </a:r>
            </a:p>
            <a:p>
              <a:r>
                <a:rPr lang="en-US" altLang="en-US" sz="1400">
                  <a:solidFill>
                    <a:srgbClr val="000099"/>
                  </a:solidFill>
                </a:rPr>
                <a:t>socket into string</a:t>
              </a:r>
            </a:p>
          </p:txBody>
        </p:sp>
        <p:cxnSp>
          <p:nvCxnSpPr>
            <p:cNvPr id="226318" name="Straight Connector 59">
              <a:extLst>
                <a:ext uri="{FF2B5EF4-FFF2-40B4-BE49-F238E27FC236}">
                  <a16:creationId xmlns:a16="http://schemas.microsoft.com/office/drawing/2014/main" id="{F0212D59-5088-8043-9245-86EA58A346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6319" name="TextBox 53">
              <a:extLst>
                <a:ext uri="{FF2B5EF4-FFF2-40B4-BE49-F238E27FC236}">
                  <a16:creationId xmlns:a16="http://schemas.microsoft.com/office/drawing/2014/main" id="{370020C1-1B95-9243-9B74-ACC8FD7BF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226316" name="Picture 17" descr="underline_base">
            <a:extLst>
              <a:ext uri="{FF2B5EF4-FFF2-40B4-BE49-F238E27FC236}">
                <a16:creationId xmlns:a16="http://schemas.microsoft.com/office/drawing/2014/main" id="{71EDD06C-F2BB-DE41-98FB-4E288D17A82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080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29" name="Rectangle 7">
            <a:extLst>
              <a:ext uri="{FF2B5EF4-FFF2-40B4-BE49-F238E27FC236}">
                <a16:creationId xmlns:a16="http://schemas.microsoft.com/office/drawing/2014/main" id="{97DA1E7C-1787-994B-82DF-7261F5309DB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27330" name="Rectangle 8">
            <a:extLst>
              <a:ext uri="{FF2B5EF4-FFF2-40B4-BE49-F238E27FC236}">
                <a16:creationId xmlns:a16="http://schemas.microsoft.com/office/drawing/2014/main" id="{EC75A6BF-BE9A-1E40-B7B4-227302A11FA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BF0A4C87-5393-3C41-86EA-77A62D56E87D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105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27331" name="Rectangle 2">
            <a:extLst>
              <a:ext uri="{FF2B5EF4-FFF2-40B4-BE49-F238E27FC236}">
                <a16:creationId xmlns:a16="http://schemas.microsoft.com/office/drawing/2014/main" id="{B91E5125-9ACD-9A4A-A2CD-1865A862A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Example app: UDP server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sp>
        <p:nvSpPr>
          <p:cNvPr id="227332" name="TextBox 1">
            <a:extLst>
              <a:ext uri="{FF2B5EF4-FFF2-40B4-BE49-F238E27FC236}">
                <a16:creationId xmlns:a16="http://schemas.microsoft.com/office/drawing/2014/main" id="{4CB4CEF1-5AA3-A04D-B886-FDEB08A71F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651000"/>
            <a:ext cx="6143625" cy="400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serverPort = 12000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serverSocket = socket(AF_INET, SOCK_DGRAM)</a:t>
            </a:r>
          </a:p>
          <a:p>
            <a:pPr>
              <a:lnSpc>
                <a:spcPts val="2800"/>
              </a:lnSpc>
            </a:pPr>
            <a:r>
              <a:rPr lang="en-US" altLang="en-US"/>
              <a:t>serverSocket.bind((</a:t>
            </a:r>
            <a:r>
              <a:rPr lang="fr-FR" altLang="en-US"/>
              <a:t>''</a:t>
            </a:r>
            <a:r>
              <a:rPr lang="en-US" altLang="en-US"/>
              <a:t>, serverPort))</a:t>
            </a:r>
          </a:p>
          <a:p>
            <a:pPr>
              <a:lnSpc>
                <a:spcPts val="2800"/>
              </a:lnSpc>
            </a:pPr>
            <a:r>
              <a:rPr lang="en-US" altLang="en-US"/>
              <a:t>print (</a:t>
            </a:r>
            <a:r>
              <a:rPr lang="ja-JP" altLang="en-US"/>
              <a:t>“</a:t>
            </a:r>
            <a:r>
              <a:rPr lang="en-US" altLang="ja-JP" i="1"/>
              <a:t>The server is ready to receive</a:t>
            </a:r>
            <a:r>
              <a:rPr lang="en-US" altLang="en-US"/>
              <a:t>”</a:t>
            </a:r>
            <a:r>
              <a:rPr lang="en-US" altLang="ja-JP"/>
              <a:t>)</a:t>
            </a:r>
          </a:p>
          <a:p>
            <a:pPr>
              <a:lnSpc>
                <a:spcPts val="2800"/>
              </a:lnSpc>
            </a:pPr>
            <a:r>
              <a:rPr lang="en-US" altLang="en-US"/>
              <a:t>while True: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message, clientAddress = serverSocket.recvfrom(2048)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modifiedMessage = message.decode().upper()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serverSocket.sendto(modifiedMessage.encode(),</a:t>
            </a:r>
          </a:p>
          <a:p>
            <a:pPr>
              <a:lnSpc>
                <a:spcPts val="2400"/>
              </a:lnSpc>
            </a:pPr>
            <a:r>
              <a:rPr lang="en-US" altLang="en-US" sz="1800"/>
              <a:t>                                      clientAddress)</a:t>
            </a:r>
          </a:p>
        </p:txBody>
      </p:sp>
      <p:sp>
        <p:nvSpPr>
          <p:cNvPr id="227333" name="TextBox 2">
            <a:extLst>
              <a:ext uri="{FF2B5EF4-FFF2-40B4-BE49-F238E27FC236}">
                <a16:creationId xmlns:a16="http://schemas.microsoft.com/office/drawing/2014/main" id="{007D88EB-83CD-E947-8313-19763545FD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168400"/>
            <a:ext cx="28606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Python UDPServer</a:t>
            </a:r>
          </a:p>
        </p:txBody>
      </p:sp>
      <p:grpSp>
        <p:nvGrpSpPr>
          <p:cNvPr id="2" name="Group 13">
            <a:extLst>
              <a:ext uri="{FF2B5EF4-FFF2-40B4-BE49-F238E27FC236}">
                <a16:creationId xmlns:a16="http://schemas.microsoft.com/office/drawing/2014/main" id="{E32152C5-8585-284F-8EC7-2D8036CE4EB3}"/>
              </a:ext>
            </a:extLst>
          </p:cNvPr>
          <p:cNvGrpSpPr>
            <a:grpSpLocks/>
          </p:cNvGrpSpPr>
          <p:nvPr/>
        </p:nvGrpSpPr>
        <p:grpSpPr bwMode="auto">
          <a:xfrm>
            <a:off x="165100" y="2554288"/>
            <a:ext cx="2587625" cy="307975"/>
            <a:chOff x="164314" y="2554972"/>
            <a:chExt cx="2587958" cy="307777"/>
          </a:xfrm>
        </p:grpSpPr>
        <p:sp>
          <p:nvSpPr>
            <p:cNvPr id="227348" name="TextBox 31">
              <a:extLst>
                <a:ext uri="{FF2B5EF4-FFF2-40B4-BE49-F238E27FC236}">
                  <a16:creationId xmlns:a16="http://schemas.microsoft.com/office/drawing/2014/main" id="{5E220671-2608-A244-8964-225D4707E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314" y="2554972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UDP socket</a:t>
              </a:r>
            </a:p>
          </p:txBody>
        </p:sp>
        <p:cxnSp>
          <p:nvCxnSpPr>
            <p:cNvPr id="227349" name="Straight Connector 32">
              <a:extLst>
                <a:ext uri="{FF2B5EF4-FFF2-40B4-BE49-F238E27FC236}">
                  <a16:creationId xmlns:a16="http://schemas.microsoft.com/office/drawing/2014/main" id="{4BA9E60B-B0C3-4C4B-831E-A02E9DCC7A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22045" y="27484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>
            <a:extLst>
              <a:ext uri="{FF2B5EF4-FFF2-40B4-BE49-F238E27FC236}">
                <a16:creationId xmlns:a16="http://schemas.microsoft.com/office/drawing/2014/main" id="{CFF518A1-99D8-6A41-A6C5-A25BF4744008}"/>
              </a:ext>
            </a:extLst>
          </p:cNvPr>
          <p:cNvGrpSpPr>
            <a:grpSpLocks/>
          </p:cNvGrpSpPr>
          <p:nvPr/>
        </p:nvGrpSpPr>
        <p:grpSpPr bwMode="auto">
          <a:xfrm>
            <a:off x="169863" y="2884488"/>
            <a:ext cx="2540000" cy="523875"/>
            <a:chOff x="169076" y="2884812"/>
            <a:chExt cx="2541127" cy="523220"/>
          </a:xfrm>
        </p:grpSpPr>
        <p:sp>
          <p:nvSpPr>
            <p:cNvPr id="227346" name="TextBox 26">
              <a:extLst>
                <a:ext uri="{FF2B5EF4-FFF2-40B4-BE49-F238E27FC236}">
                  <a16:creationId xmlns:a16="http://schemas.microsoft.com/office/drawing/2014/main" id="{4B061EC2-8C83-284F-A376-7501F473E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bind socket to local port number 12000</a:t>
              </a:r>
            </a:p>
          </p:txBody>
        </p:sp>
        <p:cxnSp>
          <p:nvCxnSpPr>
            <p:cNvPr id="227347" name="Straight Connector 30">
              <a:extLst>
                <a:ext uri="{FF2B5EF4-FFF2-40B4-BE49-F238E27FC236}">
                  <a16:creationId xmlns:a16="http://schemas.microsoft.com/office/drawing/2014/main" id="{63E5126B-E921-084F-908D-C1637A07CC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>
            <a:extLst>
              <a:ext uri="{FF2B5EF4-FFF2-40B4-BE49-F238E27FC236}">
                <a16:creationId xmlns:a16="http://schemas.microsoft.com/office/drawing/2014/main" id="{FE4F72B9-E397-894D-BED7-458C919F5F37}"/>
              </a:ext>
            </a:extLst>
          </p:cNvPr>
          <p:cNvGrpSpPr>
            <a:grpSpLocks/>
          </p:cNvGrpSpPr>
          <p:nvPr/>
        </p:nvGrpSpPr>
        <p:grpSpPr bwMode="auto">
          <a:xfrm>
            <a:off x="182563" y="3789363"/>
            <a:ext cx="2527300" cy="298450"/>
            <a:chOff x="182564" y="3788573"/>
            <a:chExt cx="2528092" cy="299227"/>
          </a:xfrm>
        </p:grpSpPr>
        <p:sp>
          <p:nvSpPr>
            <p:cNvPr id="227344" name="TextBox 34">
              <a:extLst>
                <a:ext uri="{FF2B5EF4-FFF2-40B4-BE49-F238E27FC236}">
                  <a16:creationId xmlns:a16="http://schemas.microsoft.com/office/drawing/2014/main" id="{CE35BCBC-BB4E-9C45-BC2E-1E8A7EE25A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564" y="378857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loop forever</a:t>
              </a:r>
            </a:p>
          </p:txBody>
        </p:sp>
        <p:cxnSp>
          <p:nvCxnSpPr>
            <p:cNvPr id="227345" name="Straight Connector 35">
              <a:extLst>
                <a:ext uri="{FF2B5EF4-FFF2-40B4-BE49-F238E27FC236}">
                  <a16:creationId xmlns:a16="http://schemas.microsoft.com/office/drawing/2014/main" id="{1AEBF45C-4AF0-C94B-8A87-3DA1B8A10F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>
            <a:extLst>
              <a:ext uri="{FF2B5EF4-FFF2-40B4-BE49-F238E27FC236}">
                <a16:creationId xmlns:a16="http://schemas.microsoft.com/office/drawing/2014/main" id="{3F674C6E-2868-964F-AE5D-CAC746ED1317}"/>
              </a:ext>
            </a:extLst>
          </p:cNvPr>
          <p:cNvGrpSpPr>
            <a:grpSpLocks/>
          </p:cNvGrpSpPr>
          <p:nvPr/>
        </p:nvGrpSpPr>
        <p:grpSpPr bwMode="auto">
          <a:xfrm>
            <a:off x="176213" y="4151313"/>
            <a:ext cx="2743200" cy="708025"/>
            <a:chOff x="176621" y="4151971"/>
            <a:chExt cx="2743174" cy="707869"/>
          </a:xfrm>
        </p:grpSpPr>
        <p:sp>
          <p:nvSpPr>
            <p:cNvPr id="227342" name="TextBox 36">
              <a:extLst>
                <a:ext uri="{FF2B5EF4-FFF2-40B4-BE49-F238E27FC236}">
                  <a16:creationId xmlns:a16="http://schemas.microsoft.com/office/drawing/2014/main" id="{8EDA336A-C634-1547-A106-9546131ED5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6621" y="4151971"/>
              <a:ext cx="2349500" cy="707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Read from UDP socket into message, getting client’s address (client IP and port)</a:t>
              </a:r>
            </a:p>
          </p:txBody>
        </p:sp>
        <p:cxnSp>
          <p:nvCxnSpPr>
            <p:cNvPr id="227343" name="Straight Connector 39">
              <a:extLst>
                <a:ext uri="{FF2B5EF4-FFF2-40B4-BE49-F238E27FC236}">
                  <a16:creationId xmlns:a16="http://schemas.microsoft.com/office/drawing/2014/main" id="{891873E5-8E8F-6E40-A52B-AB13766E03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981317" y="4399595"/>
              <a:ext cx="938478" cy="126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>
            <a:extLst>
              <a:ext uri="{FF2B5EF4-FFF2-40B4-BE49-F238E27FC236}">
                <a16:creationId xmlns:a16="http://schemas.microsoft.com/office/drawing/2014/main" id="{31447123-38BE-1A4A-95DE-6CBC4C64D9CF}"/>
              </a:ext>
            </a:extLst>
          </p:cNvPr>
          <p:cNvGrpSpPr>
            <a:grpSpLocks/>
          </p:cNvGrpSpPr>
          <p:nvPr/>
        </p:nvGrpSpPr>
        <p:grpSpPr bwMode="auto">
          <a:xfrm>
            <a:off x="312738" y="4948238"/>
            <a:ext cx="2695575" cy="523875"/>
            <a:chOff x="212916" y="4997129"/>
            <a:chExt cx="2696483" cy="523220"/>
          </a:xfrm>
        </p:grpSpPr>
        <p:sp>
          <p:nvSpPr>
            <p:cNvPr id="227340" name="TextBox 61">
              <a:extLst>
                <a:ext uri="{FF2B5EF4-FFF2-40B4-BE49-F238E27FC236}">
                  <a16:creationId xmlns:a16="http://schemas.microsoft.com/office/drawing/2014/main" id="{DA90D708-38C3-7B4D-A865-5B01A179CA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916" y="4997129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send upper case string back to this client</a:t>
              </a:r>
            </a:p>
          </p:txBody>
        </p:sp>
        <p:cxnSp>
          <p:nvCxnSpPr>
            <p:cNvPr id="227341" name="Straight Connector 62">
              <a:extLst>
                <a:ext uri="{FF2B5EF4-FFF2-40B4-BE49-F238E27FC236}">
                  <a16:creationId xmlns:a16="http://schemas.microsoft.com/office/drawing/2014/main" id="{A091D502-324A-6B4F-B70A-BDF92686F1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47293" y="5106673"/>
              <a:ext cx="762106" cy="120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27339" name="Picture 17" descr="underline_base">
            <a:extLst>
              <a:ext uri="{FF2B5EF4-FFF2-40B4-BE49-F238E27FC236}">
                <a16:creationId xmlns:a16="http://schemas.microsoft.com/office/drawing/2014/main" id="{06A8D731-FEA3-A241-8283-BBDA35DB2F1A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7826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Rectangle 2">
            <a:extLst>
              <a:ext uri="{FF2B5EF4-FFF2-40B4-BE49-F238E27FC236}">
                <a16:creationId xmlns:a16="http://schemas.microsoft.com/office/drawing/2014/main" id="{2225910B-CB0E-274A-9A9A-087C21B5F4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3863" y="196850"/>
            <a:ext cx="7772400" cy="903288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Socket programming </a:t>
            </a:r>
            <a:r>
              <a:rPr lang="en-US" altLang="en-US" sz="40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with TCP</a:t>
            </a:r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228354" name="Rectangle 3">
            <a:extLst>
              <a:ext uri="{FF2B5EF4-FFF2-40B4-BE49-F238E27FC236}">
                <a16:creationId xmlns:a16="http://schemas.microsoft.com/office/drawing/2014/main" id="{08EA170C-6C59-C147-8442-956239A42C27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14350" y="1352550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 must contact server</a:t>
            </a:r>
          </a:p>
          <a:p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 process must first be running</a:t>
            </a:r>
          </a:p>
          <a:p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 must have created socket (door) that welcomes client</a:t>
            </a:r>
            <a:r>
              <a:rPr lang="ja-JP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s contact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 sz="24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 contacts server by:</a:t>
            </a:r>
          </a:p>
          <a:p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Creating TCP socket, specifying IP address, port number of server process</a:t>
            </a:r>
          </a:p>
          <a:p>
            <a:r>
              <a:rPr lang="en-US" altLang="en-US" sz="22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when client creates socket:</a:t>
            </a: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 client TCP establishes connection to server TCP</a:t>
            </a:r>
          </a:p>
          <a:p>
            <a:endParaRPr lang="en-US" altLang="en-US" sz="20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228355" name="Rectangle 4">
            <a:extLst>
              <a:ext uri="{FF2B5EF4-FFF2-40B4-BE49-F238E27FC236}">
                <a16:creationId xmlns:a16="http://schemas.microsoft.com/office/drawing/2014/main" id="{D08B6020-3D69-884D-A359-60DB3716FEC4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4495800" y="1390650"/>
            <a:ext cx="3962400" cy="3000375"/>
          </a:xfrm>
        </p:spPr>
        <p:txBody>
          <a:bodyPr/>
          <a:lstStyle/>
          <a:p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when contacted by client, </a:t>
            </a:r>
            <a:r>
              <a:rPr lang="en-US" altLang="en-US" sz="22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 TCP creates new socket</a:t>
            </a: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 for server process to communicate with that particular client</a:t>
            </a:r>
          </a:p>
          <a:p>
            <a:pPr lvl="1"/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allows server to talk with multiple clients</a:t>
            </a:r>
          </a:p>
          <a:p>
            <a:pPr lvl="1"/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source port numbers used to distinguish clients (more in Chap 3)</a:t>
            </a:r>
            <a:endParaRPr lang="en-US" altLang="en-US" sz="2200" i="1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228356" name="Rectangle 7">
            <a:extLst>
              <a:ext uri="{FF2B5EF4-FFF2-40B4-BE49-F238E27FC236}">
                <a16:creationId xmlns:a16="http://schemas.microsoft.com/office/drawing/2014/main" id="{803CAF1C-CE4B-A540-A432-5D45EB56498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28357" name="Rectangle 8">
            <a:extLst>
              <a:ext uri="{FF2B5EF4-FFF2-40B4-BE49-F238E27FC236}">
                <a16:creationId xmlns:a16="http://schemas.microsoft.com/office/drawing/2014/main" id="{25BDC106-5E09-E747-94C5-7FA5C389940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E447A99A-FA92-AD41-963D-BC49D6F76D06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106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28358" name="Picture 16" descr="underline_base">
            <a:extLst>
              <a:ext uri="{FF2B5EF4-FFF2-40B4-BE49-F238E27FC236}">
                <a16:creationId xmlns:a16="http://schemas.microsoft.com/office/drawing/2014/main" id="{2525494D-BE98-5E4B-AD1E-ADDFE0B4623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683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59" name="Text Box 6">
            <a:extLst>
              <a:ext uri="{FF2B5EF4-FFF2-40B4-BE49-F238E27FC236}">
                <a16:creationId xmlns:a16="http://schemas.microsoft.com/office/drawing/2014/main" id="{08C36786-9906-5040-BF2A-D39AAFBC0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3925" y="4964113"/>
            <a:ext cx="4043363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Gill Sans MT" panose="020B0502020104020203" pitchFamily="34" charset="77"/>
              </a:rPr>
              <a:t>TCP provides reliable, in-order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Gill Sans MT" panose="020B0502020104020203" pitchFamily="34" charset="77"/>
              </a:rPr>
              <a:t>byte-stream transfer (</a:t>
            </a:r>
            <a:r>
              <a:rPr lang="ja-JP" altLang="en-US" sz="2400">
                <a:solidFill>
                  <a:srgbClr val="000099"/>
                </a:solidFill>
                <a:latin typeface="Gill Sans MT" panose="020B0502020104020203" pitchFamily="34" charset="77"/>
              </a:rPr>
              <a:t>“</a:t>
            </a:r>
            <a:r>
              <a:rPr lang="en-US" altLang="ja-JP" sz="2400">
                <a:solidFill>
                  <a:srgbClr val="000099"/>
                </a:solidFill>
                <a:latin typeface="Gill Sans MT" panose="020B0502020104020203" pitchFamily="34" charset="77"/>
              </a:rPr>
              <a:t>pipe</a:t>
            </a:r>
            <a:r>
              <a:rPr lang="ja-JP" altLang="en-US" sz="2400">
                <a:solidFill>
                  <a:srgbClr val="000099"/>
                </a:solidFill>
                <a:latin typeface="Gill Sans MT" panose="020B0502020104020203" pitchFamily="34" charset="77"/>
              </a:rPr>
              <a:t>”</a:t>
            </a:r>
            <a:r>
              <a:rPr lang="en-US" altLang="ja-JP" sz="2400">
                <a:solidFill>
                  <a:srgbClr val="000099"/>
                </a:solidFill>
                <a:latin typeface="Gill Sans MT" panose="020B0502020104020203" pitchFamily="34" charset="77"/>
              </a:rPr>
              <a:t>)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Gill Sans MT" panose="020B0502020104020203" pitchFamily="34" charset="77"/>
              </a:rPr>
              <a:t>between client and server</a:t>
            </a:r>
          </a:p>
        </p:txBody>
      </p:sp>
      <p:grpSp>
        <p:nvGrpSpPr>
          <p:cNvPr id="228360" name="Group 8">
            <a:extLst>
              <a:ext uri="{FF2B5EF4-FFF2-40B4-BE49-F238E27FC236}">
                <a16:creationId xmlns:a16="http://schemas.microsoft.com/office/drawing/2014/main" id="{F8B8C105-5F38-A741-BC6B-0C41AB62B4B4}"/>
              </a:ext>
            </a:extLst>
          </p:cNvPr>
          <p:cNvGrpSpPr>
            <a:grpSpLocks/>
          </p:cNvGrpSpPr>
          <p:nvPr/>
        </p:nvGrpSpPr>
        <p:grpSpPr bwMode="auto">
          <a:xfrm>
            <a:off x="4605338" y="4521200"/>
            <a:ext cx="2862262" cy="460375"/>
            <a:chOff x="-9" y="3823"/>
            <a:chExt cx="1803" cy="290"/>
          </a:xfrm>
        </p:grpSpPr>
        <p:sp>
          <p:nvSpPr>
            <p:cNvPr id="228361" name="Rectangle 9">
              <a:extLst>
                <a:ext uri="{FF2B5EF4-FFF2-40B4-BE49-F238E27FC236}">
                  <a16:creationId xmlns:a16="http://schemas.microsoft.com/office/drawing/2014/main" id="{3BC1D65C-CC75-9C47-ACA2-2E33869F1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" y="3825"/>
              <a:ext cx="116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en-US" altLang="en-US" sz="2400">
                <a:solidFill>
                  <a:srgbClr val="000000"/>
                </a:solidFill>
                <a:latin typeface="Comic Sans MS" panose="030F0902030302020204" pitchFamily="66" charset="0"/>
              </a:endParaRPr>
            </a:p>
          </p:txBody>
        </p:sp>
        <p:sp>
          <p:nvSpPr>
            <p:cNvPr id="228362" name="Text Box 10">
              <a:extLst>
                <a:ext uri="{FF2B5EF4-FFF2-40B4-BE49-F238E27FC236}">
                  <a16:creationId xmlns:a16="http://schemas.microsoft.com/office/drawing/2014/main" id="{DF4CA4DA-44D4-B740-A303-B8B83FBE32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" y="3823"/>
              <a:ext cx="180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Gill Sans MT" panose="020B0502020104020203" pitchFamily="34" charset="77"/>
                </a:rPr>
                <a:t>application viewpoint:</a:t>
              </a:r>
            </a:p>
          </p:txBody>
        </p:sp>
      </p:grp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7" name="Rectangle 2">
            <a:extLst>
              <a:ext uri="{FF2B5EF4-FFF2-40B4-BE49-F238E27FC236}">
                <a16:creationId xmlns:a16="http://schemas.microsoft.com/office/drawing/2014/main" id="{768FB069-6454-1D4B-8B6F-A79ED02BFD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2275" y="88900"/>
            <a:ext cx="7772400" cy="947738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Client/server socket interaction: TCP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229378" name="Rectangle 7">
            <a:extLst>
              <a:ext uri="{FF2B5EF4-FFF2-40B4-BE49-F238E27FC236}">
                <a16:creationId xmlns:a16="http://schemas.microsoft.com/office/drawing/2014/main" id="{F32C0920-0D1D-284D-AF07-A0445A9263D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29379" name="Rectangle 8">
            <a:extLst>
              <a:ext uri="{FF2B5EF4-FFF2-40B4-BE49-F238E27FC236}">
                <a16:creationId xmlns:a16="http://schemas.microsoft.com/office/drawing/2014/main" id="{255D8361-5C55-4C4A-8FE7-17A8A02B5E3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9839430F-0248-BE41-80FC-4C673C5FBB96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107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608A9D2B-24FC-8749-8FA1-E71E562893FA}"/>
              </a:ext>
            </a:extLst>
          </p:cNvPr>
          <p:cNvGrpSpPr>
            <a:grpSpLocks/>
          </p:cNvGrpSpPr>
          <p:nvPr/>
        </p:nvGrpSpPr>
        <p:grpSpPr bwMode="auto">
          <a:xfrm>
            <a:off x="1357313" y="3016250"/>
            <a:ext cx="1931987" cy="930275"/>
            <a:chOff x="827" y="2027"/>
            <a:chExt cx="1217" cy="586"/>
          </a:xfrm>
        </p:grpSpPr>
        <p:sp>
          <p:nvSpPr>
            <p:cNvPr id="229417" name="Text Box 4">
              <a:extLst>
                <a:ext uri="{FF2B5EF4-FFF2-40B4-BE49-F238E27FC236}">
                  <a16:creationId xmlns:a16="http://schemas.microsoft.com/office/drawing/2014/main" id="{17303719-871B-8C4C-BC00-4C6D278409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wait for incoming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connection request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9418" name="Text Box 5">
              <a:extLst>
                <a:ext uri="{FF2B5EF4-FFF2-40B4-BE49-F238E27FC236}">
                  <a16:creationId xmlns:a16="http://schemas.microsoft.com/office/drawing/2014/main" id="{062A34A2-1140-AB41-A5DE-5843168734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 =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serverSocket.accept()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3" name="Group 6">
            <a:extLst>
              <a:ext uri="{FF2B5EF4-FFF2-40B4-BE49-F238E27FC236}">
                <a16:creationId xmlns:a16="http://schemas.microsoft.com/office/drawing/2014/main" id="{D086A58D-2821-C047-8FB4-DE2DBF22570F}"/>
              </a:ext>
            </a:extLst>
          </p:cNvPr>
          <p:cNvGrpSpPr>
            <a:grpSpLocks/>
          </p:cNvGrpSpPr>
          <p:nvPr/>
        </p:nvGrpSpPr>
        <p:grpSpPr bwMode="auto">
          <a:xfrm>
            <a:off x="1338263" y="1776413"/>
            <a:ext cx="2357437" cy="1317625"/>
            <a:chOff x="821" y="1246"/>
            <a:chExt cx="1485" cy="830"/>
          </a:xfrm>
        </p:grpSpPr>
        <p:grpSp>
          <p:nvGrpSpPr>
            <p:cNvPr id="229413" name="Group 7">
              <a:extLst>
                <a:ext uri="{FF2B5EF4-FFF2-40B4-BE49-F238E27FC236}">
                  <a16:creationId xmlns:a16="http://schemas.microsoft.com/office/drawing/2014/main" id="{244739C9-0DD5-3243-9B69-6E2DAB50F2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229415" name="Text Box 8">
                <a:extLst>
                  <a:ext uri="{FF2B5EF4-FFF2-40B4-BE49-F238E27FC236}">
                    <a16:creationId xmlns:a16="http://schemas.microsoft.com/office/drawing/2014/main" id="{E8F6E57E-923F-954C-BE22-B590D12821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create socket,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port=</a:t>
                </a:r>
                <a:r>
                  <a:rPr lang="en-US" altLang="en-US" sz="1400" b="1">
                    <a:solidFill>
                      <a:srgbClr val="000000"/>
                    </a:solidFill>
                    <a:latin typeface="Courier New" panose="02070309020205020404" pitchFamily="49" charset="0"/>
                  </a:rPr>
                  <a:t>x</a:t>
                </a:r>
                <a:r>
                  <a:rPr lang="en-US" altLang="en-US" sz="1400">
                    <a:solidFill>
                      <a:srgbClr val="000000"/>
                    </a:solidFill>
                  </a:rPr>
                  <a:t>, for incoming request:</a:t>
                </a: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416" name="Text Box 9">
                <a:extLst>
                  <a:ext uri="{FF2B5EF4-FFF2-40B4-BE49-F238E27FC236}">
                    <a16:creationId xmlns:a16="http://schemas.microsoft.com/office/drawing/2014/main" id="{B9665C04-F852-E34C-97FC-8CED57A649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400">
                    <a:solidFill>
                      <a:srgbClr val="CC0000"/>
                    </a:solidFill>
                  </a:rPr>
                  <a:t>serverSocket = socket()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29414" name="Line 10">
              <a:extLst>
                <a:ext uri="{FF2B5EF4-FFF2-40B4-BE49-F238E27FC236}">
                  <a16:creationId xmlns:a16="http://schemas.microsoft.com/office/drawing/2014/main" id="{43DDB09D-E91E-1646-AF9F-3504A9EB1B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11">
            <a:extLst>
              <a:ext uri="{FF2B5EF4-FFF2-40B4-BE49-F238E27FC236}">
                <a16:creationId xmlns:a16="http://schemas.microsoft.com/office/drawing/2014/main" id="{BB822999-0C42-094E-B077-8D1C86B86A14}"/>
              </a:ext>
            </a:extLst>
          </p:cNvPr>
          <p:cNvGrpSpPr>
            <a:grpSpLocks/>
          </p:cNvGrpSpPr>
          <p:nvPr/>
        </p:nvGrpSpPr>
        <p:grpSpPr bwMode="auto">
          <a:xfrm>
            <a:off x="5135563" y="3021013"/>
            <a:ext cx="2357437" cy="731837"/>
            <a:chOff x="3333" y="1202"/>
            <a:chExt cx="1485" cy="461"/>
          </a:xfrm>
        </p:grpSpPr>
        <p:sp>
          <p:nvSpPr>
            <p:cNvPr id="229411" name="Text Box 12">
              <a:extLst>
                <a:ext uri="{FF2B5EF4-FFF2-40B4-BE49-F238E27FC236}">
                  <a16:creationId xmlns:a16="http://schemas.microsoft.com/office/drawing/2014/main" id="{6E0C595D-7920-A744-8601-F66DC7988B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" y="1202"/>
              <a:ext cx="146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create socket,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connect to </a:t>
              </a:r>
              <a:r>
                <a:rPr lang="en-US" altLang="en-US" sz="1400" b="1">
                  <a:solidFill>
                    <a:srgbClr val="000000"/>
                  </a:solidFill>
                  <a:latin typeface="Courier New" panose="02070309020205020404" pitchFamily="49" charset="0"/>
                </a:rPr>
                <a:t>hostid</a:t>
              </a:r>
              <a:r>
                <a:rPr lang="en-US" altLang="en-US" sz="1400">
                  <a:solidFill>
                    <a:srgbClr val="000000"/>
                  </a:solidFill>
                </a:rPr>
                <a:t>, port=</a:t>
              </a:r>
              <a:r>
                <a:rPr lang="en-US" altLang="en-US" sz="1400" b="1">
                  <a:solidFill>
                    <a:srgbClr val="000000"/>
                  </a:solidFill>
                  <a:latin typeface="Courier New" panose="02070309020205020404" pitchFamily="49" charset="0"/>
                </a:rPr>
                <a:t>x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9412" name="Text Box 13">
              <a:extLst>
                <a:ext uri="{FF2B5EF4-FFF2-40B4-BE49-F238E27FC236}">
                  <a16:creationId xmlns:a16="http://schemas.microsoft.com/office/drawing/2014/main" id="{A385A17A-E6EA-384F-9C5E-B706D7C6E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clientSocket = socket()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229383" name="Text Box 22">
            <a:extLst>
              <a:ext uri="{FF2B5EF4-FFF2-40B4-BE49-F238E27FC236}">
                <a16:creationId xmlns:a16="http://schemas.microsoft.com/office/drawing/2014/main" id="{14F6B1E9-FBF9-D34A-BE86-E25DD89232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3" y="1138238"/>
            <a:ext cx="35750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panose="020B0502020104020203" pitchFamily="34" charset="77"/>
              </a:rPr>
              <a:t>server</a:t>
            </a: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 (running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</a:rPr>
              <a:t> on</a:t>
            </a:r>
            <a:r>
              <a:rPr lang="en-US" altLang="en-US" sz="1800">
                <a:solidFill>
                  <a:srgbClr val="000000"/>
                </a:solidFill>
                <a:latin typeface="Comic Sans MS" panose="030F0902030302020204" pitchFamily="66" charset="0"/>
              </a:rPr>
              <a:t> </a:t>
            </a:r>
            <a:r>
              <a:rPr lang="en-US" altLang="en-US" sz="1800" b="1">
                <a:solidFill>
                  <a:srgbClr val="000000"/>
                </a:solidFill>
                <a:latin typeface="Courier New" panose="02070309020205020404" pitchFamily="49" charset="0"/>
              </a:rPr>
              <a:t>hostid</a:t>
            </a: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)</a:t>
            </a:r>
          </a:p>
        </p:txBody>
      </p:sp>
      <p:sp>
        <p:nvSpPr>
          <p:cNvPr id="229384" name="Text Box 23">
            <a:extLst>
              <a:ext uri="{FF2B5EF4-FFF2-40B4-BE49-F238E27FC236}">
                <a16:creationId xmlns:a16="http://schemas.microsoft.com/office/drawing/2014/main" id="{4F5EDC08-D5B1-8D41-8088-88B8884AB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1788" y="1135063"/>
            <a:ext cx="9620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panose="020B0502020104020203" pitchFamily="34" charset="77"/>
              </a:rPr>
              <a:t>client</a:t>
            </a:r>
          </a:p>
        </p:txBody>
      </p:sp>
      <p:grpSp>
        <p:nvGrpSpPr>
          <p:cNvPr id="6" name="Group 24">
            <a:extLst>
              <a:ext uri="{FF2B5EF4-FFF2-40B4-BE49-F238E27FC236}">
                <a16:creationId xmlns:a16="http://schemas.microsoft.com/office/drawing/2014/main" id="{E157551B-2A2D-D740-B6DB-19D5BAECA092}"/>
              </a:ext>
            </a:extLst>
          </p:cNvPr>
          <p:cNvGrpSpPr>
            <a:grpSpLocks/>
          </p:cNvGrpSpPr>
          <p:nvPr/>
        </p:nvGrpSpPr>
        <p:grpSpPr bwMode="auto">
          <a:xfrm>
            <a:off x="2978150" y="3808413"/>
            <a:ext cx="4062413" cy="1371600"/>
            <a:chOff x="1848" y="2526"/>
            <a:chExt cx="2559" cy="864"/>
          </a:xfrm>
        </p:grpSpPr>
        <p:sp>
          <p:nvSpPr>
            <p:cNvPr id="229406" name="Line 25">
              <a:extLst>
                <a:ext uri="{FF2B5EF4-FFF2-40B4-BE49-F238E27FC236}">
                  <a16:creationId xmlns:a16="http://schemas.microsoft.com/office/drawing/2014/main" id="{603C9434-236B-024D-B4B3-5F1F43883F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29407" name="Group 26">
              <a:extLst>
                <a:ext uri="{FF2B5EF4-FFF2-40B4-BE49-F238E27FC236}">
                  <a16:creationId xmlns:a16="http://schemas.microsoft.com/office/drawing/2014/main" id="{50A00D44-1DA0-A040-9B07-1630139AB3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526"/>
              <a:ext cx="2559" cy="516"/>
              <a:chOff x="1848" y="2526"/>
              <a:chExt cx="2559" cy="516"/>
            </a:xfrm>
          </p:grpSpPr>
          <p:sp>
            <p:nvSpPr>
              <p:cNvPr id="229408" name="Text Box 27">
                <a:extLst>
                  <a:ext uri="{FF2B5EF4-FFF2-40B4-BE49-F238E27FC236}">
                    <a16:creationId xmlns:a16="http://schemas.microsoft.com/office/drawing/2014/main" id="{371D976F-04E9-A946-A6C5-596D89F31E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5" y="2673"/>
                <a:ext cx="1072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send request using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409" name="Line 28">
                <a:extLst>
                  <a:ext uri="{FF2B5EF4-FFF2-40B4-BE49-F238E27FC236}">
                    <a16:creationId xmlns:a16="http://schemas.microsoft.com/office/drawing/2014/main" id="{BC9645F0-B6BD-5A48-8534-71057735F7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29410" name="Line 29">
                <a:extLst>
                  <a:ext uri="{FF2B5EF4-FFF2-40B4-BE49-F238E27FC236}">
                    <a16:creationId xmlns:a16="http://schemas.microsoft.com/office/drawing/2014/main" id="{3C7F0A98-C088-ED43-959A-927E18EF0B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" name="Group 30">
            <a:extLst>
              <a:ext uri="{FF2B5EF4-FFF2-40B4-BE49-F238E27FC236}">
                <a16:creationId xmlns:a16="http://schemas.microsoft.com/office/drawing/2014/main" id="{F4AA4F61-4A4C-1A49-B35C-352B6CA1F662}"/>
              </a:ext>
            </a:extLst>
          </p:cNvPr>
          <p:cNvGrpSpPr>
            <a:grpSpLocks/>
          </p:cNvGrpSpPr>
          <p:nvPr/>
        </p:nvGrpSpPr>
        <p:grpSpPr bwMode="auto">
          <a:xfrm>
            <a:off x="1347788" y="3903663"/>
            <a:ext cx="4097337" cy="1490662"/>
            <a:chOff x="821" y="2586"/>
            <a:chExt cx="2581" cy="939"/>
          </a:xfrm>
        </p:grpSpPr>
        <p:sp>
          <p:nvSpPr>
            <p:cNvPr id="229401" name="Text Box 31">
              <a:extLst>
                <a:ext uri="{FF2B5EF4-FFF2-40B4-BE49-F238E27FC236}">
                  <a16:creationId xmlns:a16="http://schemas.microsoft.com/office/drawing/2014/main" id="{529BF86A-C481-E54E-945F-08C878019B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" y="2787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read request from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</a:t>
              </a:r>
              <a:r>
                <a:rPr lang="en-US" altLang="en-US" sz="1400">
                  <a:solidFill>
                    <a:srgbClr val="FF0000"/>
                  </a:solidFill>
                </a:rPr>
                <a:t>t</a:t>
              </a:r>
              <a:endParaRPr lang="en-US" altLang="en-US" sz="240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9402" name="Text Box 32">
              <a:extLst>
                <a:ext uri="{FF2B5EF4-FFF2-40B4-BE49-F238E27FC236}">
                  <a16:creationId xmlns:a16="http://schemas.microsoft.com/office/drawing/2014/main" id="{943729CA-B7C4-0C4C-8EB2-7073F08AEC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" y="3195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write reply to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9403" name="Line 33">
              <a:extLst>
                <a:ext uri="{FF2B5EF4-FFF2-40B4-BE49-F238E27FC236}">
                  <a16:creationId xmlns:a16="http://schemas.microsoft.com/office/drawing/2014/main" id="{FE172CD0-5E82-444C-96EC-F5F0A8CB9F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404" name="Line 34">
              <a:extLst>
                <a:ext uri="{FF2B5EF4-FFF2-40B4-BE49-F238E27FC236}">
                  <a16:creationId xmlns:a16="http://schemas.microsoft.com/office/drawing/2014/main" id="{5B425B19-156E-E344-95DC-CE7AAA7E89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405" name="Line 35">
              <a:extLst>
                <a:ext uri="{FF2B5EF4-FFF2-40B4-BE49-F238E27FC236}">
                  <a16:creationId xmlns:a16="http://schemas.microsoft.com/office/drawing/2014/main" id="{40B13A44-1BE8-A142-9A03-CE96FF6DB3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pic>
        <p:nvPicPr>
          <p:cNvPr id="229387" name="Picture 45" descr="underline_base">
            <a:extLst>
              <a:ext uri="{FF2B5EF4-FFF2-40B4-BE49-F238E27FC236}">
                <a16:creationId xmlns:a16="http://schemas.microsoft.com/office/drawing/2014/main" id="{32592547-ADEB-A248-946E-FEB137107049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75882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9388" name="Line 49">
            <a:extLst>
              <a:ext uri="{FF2B5EF4-FFF2-40B4-BE49-F238E27FC236}">
                <a16:creationId xmlns:a16="http://schemas.microsoft.com/office/drawing/2014/main" id="{1180F987-B791-5C46-A1D1-399F61D79CB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863" y="1589088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52">
            <a:extLst>
              <a:ext uri="{FF2B5EF4-FFF2-40B4-BE49-F238E27FC236}">
                <a16:creationId xmlns:a16="http://schemas.microsoft.com/office/drawing/2014/main" id="{7E5E49DC-E8B9-2D4C-8171-18EE120500BB}"/>
              </a:ext>
            </a:extLst>
          </p:cNvPr>
          <p:cNvGrpSpPr>
            <a:grpSpLocks/>
          </p:cNvGrpSpPr>
          <p:nvPr/>
        </p:nvGrpSpPr>
        <p:grpSpPr bwMode="auto">
          <a:xfrm>
            <a:off x="2967038" y="3103563"/>
            <a:ext cx="2200275" cy="587375"/>
            <a:chOff x="3043" y="1189"/>
            <a:chExt cx="1386" cy="370"/>
          </a:xfrm>
        </p:grpSpPr>
        <p:sp>
          <p:nvSpPr>
            <p:cNvPr id="229399" name="Line 37">
              <a:extLst>
                <a:ext uri="{FF2B5EF4-FFF2-40B4-BE49-F238E27FC236}">
                  <a16:creationId xmlns:a16="http://schemas.microsoft.com/office/drawing/2014/main" id="{A3674BDF-A790-B84E-AD53-2A713A0E19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229400" name="Text Box 38">
              <a:extLst>
                <a:ext uri="{FF2B5EF4-FFF2-40B4-BE49-F238E27FC236}">
                  <a16:creationId xmlns:a16="http://schemas.microsoft.com/office/drawing/2014/main" id="{D0029A15-C0F1-CE4E-8155-B3B500226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TCP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connection setup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sp>
        <p:nvSpPr>
          <p:cNvPr id="229390" name="Line 50">
            <a:extLst>
              <a:ext uri="{FF2B5EF4-FFF2-40B4-BE49-F238E27FC236}">
                <a16:creationId xmlns:a16="http://schemas.microsoft.com/office/drawing/2014/main" id="{79F61DB7-1E94-094B-AE65-C74C58961281}"/>
              </a:ext>
            </a:extLst>
          </p:cNvPr>
          <p:cNvSpPr>
            <a:spLocks noChangeShapeType="1"/>
          </p:cNvSpPr>
          <p:nvPr/>
        </p:nvSpPr>
        <p:spPr bwMode="auto">
          <a:xfrm>
            <a:off x="5545138" y="1600200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" name="Group 53">
            <a:extLst>
              <a:ext uri="{FF2B5EF4-FFF2-40B4-BE49-F238E27FC236}">
                <a16:creationId xmlns:a16="http://schemas.microsoft.com/office/drawing/2014/main" id="{9786F039-7DEB-A34A-A596-996678B43BA2}"/>
              </a:ext>
            </a:extLst>
          </p:cNvPr>
          <p:cNvGrpSpPr>
            <a:grpSpLocks/>
          </p:cNvGrpSpPr>
          <p:nvPr/>
        </p:nvGrpSpPr>
        <p:grpSpPr bwMode="auto">
          <a:xfrm>
            <a:off x="1298575" y="4251325"/>
            <a:ext cx="5457825" cy="1954213"/>
            <a:chOff x="832" y="2713"/>
            <a:chExt cx="3438" cy="1231"/>
          </a:xfrm>
        </p:grpSpPr>
        <p:sp>
          <p:nvSpPr>
            <p:cNvPr id="229392" name="Text Box 15">
              <a:extLst>
                <a:ext uri="{FF2B5EF4-FFF2-40B4-BE49-F238E27FC236}">
                  <a16:creationId xmlns:a16="http://schemas.microsoft.com/office/drawing/2014/main" id="{9735C299-05ED-9F41-80DA-B68A7B200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7" y="3512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close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229393" name="Line 16">
              <a:extLst>
                <a:ext uri="{FF2B5EF4-FFF2-40B4-BE49-F238E27FC236}">
                  <a16:creationId xmlns:a16="http://schemas.microsoft.com/office/drawing/2014/main" id="{B52EC8C3-4898-C34A-8005-D5A0984616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394" name="Freeform 17">
              <a:extLst>
                <a:ext uri="{FF2B5EF4-FFF2-40B4-BE49-F238E27FC236}">
                  <a16:creationId xmlns:a16="http://schemas.microsoft.com/office/drawing/2014/main" id="{C41816EE-F5B7-4D42-95F0-F89DA4F20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29395" name="Group 18">
              <a:extLst>
                <a:ext uri="{FF2B5EF4-FFF2-40B4-BE49-F238E27FC236}">
                  <a16:creationId xmlns:a16="http://schemas.microsoft.com/office/drawing/2014/main" id="{3BB8DD3B-3E28-4C4A-944C-A1E77C4F8B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3" y="3248"/>
              <a:ext cx="877" cy="696"/>
              <a:chOff x="3365" y="3375"/>
              <a:chExt cx="877" cy="696"/>
            </a:xfrm>
          </p:grpSpPr>
          <p:sp>
            <p:nvSpPr>
              <p:cNvPr id="229396" name="Text Box 19">
                <a:extLst>
                  <a:ext uri="{FF2B5EF4-FFF2-40B4-BE49-F238E27FC236}">
                    <a16:creationId xmlns:a16="http://schemas.microsoft.com/office/drawing/2014/main" id="{E5C4B71C-B953-2E4C-BCA7-8567C3730E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65" y="3375"/>
                <a:ext cx="87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read reply from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397" name="Text Box 20">
                <a:extLst>
                  <a:ext uri="{FF2B5EF4-FFF2-40B4-BE49-F238E27FC236}">
                    <a16:creationId xmlns:a16="http://schemas.microsoft.com/office/drawing/2014/main" id="{3B020B6C-6043-4E41-A2CB-230A56BE02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89" y="3741"/>
                <a:ext cx="730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close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9398" name="Line 21">
                <a:extLst>
                  <a:ext uri="{FF2B5EF4-FFF2-40B4-BE49-F238E27FC236}">
                    <a16:creationId xmlns:a16="http://schemas.microsoft.com/office/drawing/2014/main" id="{874DCE58-D9E6-8C43-8DA9-F396E48CAD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Rectangle 7">
            <a:extLst>
              <a:ext uri="{FF2B5EF4-FFF2-40B4-BE49-F238E27FC236}">
                <a16:creationId xmlns:a16="http://schemas.microsoft.com/office/drawing/2014/main" id="{4A1C478C-D2B8-2D47-9EFD-8391DFF3A1A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30402" name="Rectangle 8">
            <a:extLst>
              <a:ext uri="{FF2B5EF4-FFF2-40B4-BE49-F238E27FC236}">
                <a16:creationId xmlns:a16="http://schemas.microsoft.com/office/drawing/2014/main" id="{0EBFC9B0-A0A5-6A4B-BCB7-7A23F24935F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7054040E-01AE-D146-9105-FAA2301DFBB8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108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30403" name="Rectangle 2">
            <a:extLst>
              <a:ext uri="{FF2B5EF4-FFF2-40B4-BE49-F238E27FC236}">
                <a16:creationId xmlns:a16="http://schemas.microsoft.com/office/drawing/2014/main" id="{5F9C9FE8-5378-E34F-9692-7ED9586D0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Example app: TCP client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sp>
        <p:nvSpPr>
          <p:cNvPr id="230404" name="TextBox 1">
            <a:extLst>
              <a:ext uri="{FF2B5EF4-FFF2-40B4-BE49-F238E27FC236}">
                <a16:creationId xmlns:a16="http://schemas.microsoft.com/office/drawing/2014/main" id="{1CD93C45-23C1-754D-B1DD-E5A2B727E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5100" y="1651000"/>
            <a:ext cx="5894388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 dirty="0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serverName</a:t>
            </a:r>
            <a:r>
              <a:rPr lang="en-US" altLang="en-US" dirty="0"/>
              <a:t> = ’</a:t>
            </a:r>
            <a:r>
              <a:rPr lang="en-US" altLang="ja-JP" dirty="0" err="1"/>
              <a:t>servername</a:t>
            </a:r>
            <a:r>
              <a:rPr lang="en-US" altLang="en-US" dirty="0"/>
              <a:t>’</a:t>
            </a:r>
            <a:endParaRPr lang="en-US" altLang="ja-JP" dirty="0"/>
          </a:p>
          <a:p>
            <a:pPr>
              <a:lnSpc>
                <a:spcPts val="2800"/>
              </a:lnSpc>
            </a:pPr>
            <a:r>
              <a:rPr lang="en-US" altLang="en-US" dirty="0" err="1"/>
              <a:t>serverPort</a:t>
            </a:r>
            <a:r>
              <a:rPr lang="en-US" altLang="en-US" dirty="0"/>
              <a:t> = 12000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</a:t>
            </a:r>
            <a:r>
              <a:rPr lang="en-US" altLang="en-US" dirty="0"/>
              <a:t> = socket(AF_INET, SOCK_STREAM)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clientSocket.connect</a:t>
            </a:r>
            <a:r>
              <a:rPr lang="en-US" altLang="en-US" dirty="0"/>
              <a:t>((</a:t>
            </a:r>
            <a:r>
              <a:rPr lang="en-US" altLang="en-US" dirty="0" err="1"/>
              <a:t>serverName,serverPort</a:t>
            </a:r>
            <a:r>
              <a:rPr lang="en-US" altLang="en-US" dirty="0"/>
              <a:t>))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sentence = </a:t>
            </a:r>
            <a:r>
              <a:rPr lang="en-US" altLang="en-US" dirty="0" err="1"/>
              <a:t>raw_input</a:t>
            </a:r>
            <a:r>
              <a:rPr lang="en-US" altLang="en-US" dirty="0"/>
              <a:t>(‘Input lowercase sentence:’)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clientSocket.send</a:t>
            </a:r>
            <a:r>
              <a:rPr lang="en-US" altLang="en-US" dirty="0"/>
              <a:t>(</a:t>
            </a:r>
            <a:r>
              <a:rPr lang="en-US" altLang="en-US" dirty="0" err="1"/>
              <a:t>sentence.encode</a:t>
            </a:r>
            <a:r>
              <a:rPr lang="en-US" altLang="en-US" dirty="0"/>
              <a:t>())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modifiedSentence</a:t>
            </a:r>
            <a:r>
              <a:rPr lang="en-US" altLang="en-US" dirty="0"/>
              <a:t> = </a:t>
            </a:r>
            <a:r>
              <a:rPr lang="en-US" altLang="en-US" dirty="0" err="1"/>
              <a:t>clientSocket.recv</a:t>
            </a:r>
            <a:r>
              <a:rPr lang="en-US" altLang="en-US" dirty="0"/>
              <a:t>(1024)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print (‘From Server:’, </a:t>
            </a:r>
            <a:r>
              <a:rPr lang="en-US" altLang="en-US" dirty="0" err="1"/>
              <a:t>modifiedSentence.decode</a:t>
            </a:r>
            <a:r>
              <a:rPr lang="en-US" altLang="en-US" dirty="0"/>
              <a:t>())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clientSocket.close</a:t>
            </a:r>
            <a:r>
              <a:rPr lang="en-US" altLang="en-US" dirty="0"/>
              <a:t>()</a:t>
            </a:r>
          </a:p>
        </p:txBody>
      </p:sp>
      <p:sp>
        <p:nvSpPr>
          <p:cNvPr id="230405" name="TextBox 2">
            <a:extLst>
              <a:ext uri="{FF2B5EF4-FFF2-40B4-BE49-F238E27FC236}">
                <a16:creationId xmlns:a16="http://schemas.microsoft.com/office/drawing/2014/main" id="{02DFB6FD-5189-124A-8CAB-B1C2B03D7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168400"/>
            <a:ext cx="2706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Python TCPClient</a:t>
            </a:r>
          </a:p>
        </p:txBody>
      </p:sp>
      <p:grpSp>
        <p:nvGrpSpPr>
          <p:cNvPr id="2" name="Group 47">
            <a:extLst>
              <a:ext uri="{FF2B5EF4-FFF2-40B4-BE49-F238E27FC236}">
                <a16:creationId xmlns:a16="http://schemas.microsoft.com/office/drawing/2014/main" id="{789D022D-00C0-FC45-AA46-9430A2F9FB1B}"/>
              </a:ext>
            </a:extLst>
          </p:cNvPr>
          <p:cNvGrpSpPr>
            <a:grpSpLocks/>
          </p:cNvGrpSpPr>
          <p:nvPr/>
        </p:nvGrpSpPr>
        <p:grpSpPr bwMode="auto">
          <a:xfrm>
            <a:off x="0" y="2670175"/>
            <a:ext cx="2778125" cy="523875"/>
            <a:chOff x="-811" y="2671324"/>
            <a:chExt cx="2778483" cy="523220"/>
          </a:xfrm>
        </p:grpSpPr>
        <p:sp>
          <p:nvSpPr>
            <p:cNvPr id="230412" name="TextBox 31">
              <a:extLst>
                <a:ext uri="{FF2B5EF4-FFF2-40B4-BE49-F238E27FC236}">
                  <a16:creationId xmlns:a16="http://schemas.microsoft.com/office/drawing/2014/main" id="{37D8E772-BA3C-A645-9C4D-5945207FFB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11" y="2671324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TCP socket for server, remote port 12000</a:t>
              </a:r>
            </a:p>
          </p:txBody>
        </p:sp>
        <p:cxnSp>
          <p:nvCxnSpPr>
            <p:cNvPr id="230413" name="Straight Connector 32">
              <a:extLst>
                <a:ext uri="{FF2B5EF4-FFF2-40B4-BE49-F238E27FC236}">
                  <a16:creationId xmlns:a16="http://schemas.microsoft.com/office/drawing/2014/main" id="{9CAF179D-A255-3B4F-B926-834AB903F66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Oval 4">
            <a:extLst>
              <a:ext uri="{FF2B5EF4-FFF2-40B4-BE49-F238E27FC236}">
                <a16:creationId xmlns:a16="http://schemas.microsoft.com/office/drawing/2014/main" id="{5DE3BDEE-582B-5F41-9D4B-42C9B572C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0" y="2895600"/>
            <a:ext cx="2247900" cy="508000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902030302020204" pitchFamily="66" charset="0"/>
            </a:endParaRPr>
          </a:p>
        </p:txBody>
      </p:sp>
      <p:pic>
        <p:nvPicPr>
          <p:cNvPr id="230408" name="Picture 17" descr="underline_base">
            <a:extLst>
              <a:ext uri="{FF2B5EF4-FFF2-40B4-BE49-F238E27FC236}">
                <a16:creationId xmlns:a16="http://schemas.microsoft.com/office/drawing/2014/main" id="{18EE9E35-9A97-A749-98FE-2180C02378C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7953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7">
            <a:extLst>
              <a:ext uri="{FF2B5EF4-FFF2-40B4-BE49-F238E27FC236}">
                <a16:creationId xmlns:a16="http://schemas.microsoft.com/office/drawing/2014/main" id="{A05DF223-3AB4-A145-A6A3-A90DC4BAE102}"/>
              </a:ext>
            </a:extLst>
          </p:cNvPr>
          <p:cNvGrpSpPr>
            <a:grpSpLocks/>
          </p:cNvGrpSpPr>
          <p:nvPr/>
        </p:nvGrpSpPr>
        <p:grpSpPr bwMode="auto">
          <a:xfrm>
            <a:off x="0" y="4157663"/>
            <a:ext cx="2794000" cy="523875"/>
            <a:chOff x="-17288" y="2918148"/>
            <a:chExt cx="2794960" cy="522566"/>
          </a:xfrm>
        </p:grpSpPr>
        <p:sp>
          <p:nvSpPr>
            <p:cNvPr id="230410" name="TextBox 31">
              <a:extLst>
                <a:ext uri="{FF2B5EF4-FFF2-40B4-BE49-F238E27FC236}">
                  <a16:creationId xmlns:a16="http://schemas.microsoft.com/office/drawing/2014/main" id="{9462E8E9-841E-344B-8115-D34DFCD814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7288" y="2918148"/>
              <a:ext cx="2271818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No need to attach server name, port </a:t>
              </a:r>
            </a:p>
          </p:txBody>
        </p:sp>
        <p:cxnSp>
          <p:nvCxnSpPr>
            <p:cNvPr id="230411" name="Straight Connector 32">
              <a:extLst>
                <a:ext uri="{FF2B5EF4-FFF2-40B4-BE49-F238E27FC236}">
                  <a16:creationId xmlns:a16="http://schemas.microsoft.com/office/drawing/2014/main" id="{E3A880C3-EA08-BE44-808D-8DD79FF688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5" name="Rectangle 7">
            <a:extLst>
              <a:ext uri="{FF2B5EF4-FFF2-40B4-BE49-F238E27FC236}">
                <a16:creationId xmlns:a16="http://schemas.microsoft.com/office/drawing/2014/main" id="{E31DD230-251F-1B42-AD4E-53157894D2D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31426" name="Rectangle 8">
            <a:extLst>
              <a:ext uri="{FF2B5EF4-FFF2-40B4-BE49-F238E27FC236}">
                <a16:creationId xmlns:a16="http://schemas.microsoft.com/office/drawing/2014/main" id="{28E3BFBC-D888-9A44-B721-DC59E8A70B4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00660857-2899-EA4A-A329-BFCD4DB6065B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109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31427" name="Rectangle 2">
            <a:extLst>
              <a:ext uri="{FF2B5EF4-FFF2-40B4-BE49-F238E27FC236}">
                <a16:creationId xmlns:a16="http://schemas.microsoft.com/office/drawing/2014/main" id="{CF508B0C-CB7A-DD4E-8BB7-D7B004E2E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Example app: TCP server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sp>
        <p:nvSpPr>
          <p:cNvPr id="231428" name="TextBox 1">
            <a:extLst>
              <a:ext uri="{FF2B5EF4-FFF2-40B4-BE49-F238E27FC236}">
                <a16:creationId xmlns:a16="http://schemas.microsoft.com/office/drawing/2014/main" id="{CAAA3854-C3A7-6F4E-93F5-7684CFB46B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1439863"/>
            <a:ext cx="6269665" cy="5201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/>
              <a:t> from socket import *</a:t>
            </a:r>
          </a:p>
          <a:p>
            <a:r>
              <a:rPr lang="en-US" altLang="en-US" dirty="0" err="1"/>
              <a:t>serverPort</a:t>
            </a:r>
            <a:r>
              <a:rPr lang="en-US" altLang="en-US" dirty="0"/>
              <a:t> = 12000</a:t>
            </a:r>
          </a:p>
          <a:p>
            <a:r>
              <a:rPr lang="en-US" altLang="en-US" dirty="0" err="1"/>
              <a:t>serverSocket</a:t>
            </a:r>
            <a:r>
              <a:rPr lang="en-US" altLang="en-US" dirty="0"/>
              <a:t> = socket(AF_INET,SOCK_STREAM)</a:t>
            </a:r>
          </a:p>
          <a:p>
            <a:r>
              <a:rPr lang="en-US" altLang="en-US" dirty="0" err="1"/>
              <a:t>serverSocket.bind</a:t>
            </a:r>
            <a:r>
              <a:rPr lang="en-US" altLang="en-US" dirty="0"/>
              <a:t>((‘’,</a:t>
            </a:r>
            <a:r>
              <a:rPr lang="en-US" altLang="en-US" dirty="0" err="1"/>
              <a:t>serverPort</a:t>
            </a:r>
            <a:r>
              <a:rPr lang="en-US" altLang="en-US" dirty="0"/>
              <a:t>))</a:t>
            </a:r>
          </a:p>
          <a:p>
            <a:r>
              <a:rPr lang="en-US" altLang="en-US" dirty="0" err="1"/>
              <a:t>serverSocket.listen</a:t>
            </a:r>
            <a:r>
              <a:rPr lang="en-US" altLang="en-US" dirty="0"/>
              <a:t>(1)</a:t>
            </a:r>
          </a:p>
          <a:p>
            <a:r>
              <a:rPr lang="en-US" altLang="en-US" dirty="0"/>
              <a:t>print ‘The server is ready to receive’</a:t>
            </a:r>
          </a:p>
          <a:p>
            <a:r>
              <a:rPr lang="en-US" altLang="en-US" dirty="0"/>
              <a:t>while True:</a:t>
            </a:r>
          </a:p>
          <a:p>
            <a:r>
              <a:rPr lang="en-US" altLang="en-US" dirty="0"/>
              <a:t>     </a:t>
            </a:r>
            <a:r>
              <a:rPr lang="en-US" altLang="en-US" dirty="0" err="1"/>
              <a:t>connectionSocket</a:t>
            </a:r>
            <a:r>
              <a:rPr lang="en-US" altLang="en-US" dirty="0"/>
              <a:t>, </a:t>
            </a:r>
            <a:r>
              <a:rPr lang="en-US" altLang="en-US" dirty="0" err="1"/>
              <a:t>addr</a:t>
            </a:r>
            <a:r>
              <a:rPr lang="en-US" altLang="en-US" dirty="0"/>
              <a:t> = </a:t>
            </a:r>
            <a:r>
              <a:rPr lang="en-US" altLang="en-US" dirty="0" err="1"/>
              <a:t>serverSocket.accept</a:t>
            </a:r>
            <a:r>
              <a:rPr lang="en-US" altLang="en-US" dirty="0"/>
              <a:t>()</a:t>
            </a:r>
          </a:p>
          <a:p>
            <a:r>
              <a:rPr lang="en-US" altLang="en-US" dirty="0"/>
              <a:t>     </a:t>
            </a:r>
          </a:p>
          <a:p>
            <a:r>
              <a:rPr lang="en-US" altLang="en-US" dirty="0"/>
              <a:t>     sentence = </a:t>
            </a:r>
            <a:r>
              <a:rPr lang="en-US" altLang="en-US" dirty="0" err="1"/>
              <a:t>connectionSocket.recv</a:t>
            </a:r>
            <a:r>
              <a:rPr lang="en-US" altLang="en-US" dirty="0"/>
              <a:t>(1024).decode()</a:t>
            </a:r>
          </a:p>
          <a:p>
            <a:r>
              <a:rPr lang="en-US" altLang="en-US" dirty="0"/>
              <a:t>     </a:t>
            </a:r>
            <a:r>
              <a:rPr lang="en-US" altLang="en-US" dirty="0" err="1"/>
              <a:t>capitalizedSentence</a:t>
            </a:r>
            <a:r>
              <a:rPr lang="en-US" altLang="en-US" dirty="0"/>
              <a:t> = </a:t>
            </a:r>
            <a:r>
              <a:rPr lang="en-US" altLang="en-US" dirty="0" err="1"/>
              <a:t>sentence.upper</a:t>
            </a:r>
            <a:r>
              <a:rPr lang="en-US" altLang="en-US" dirty="0"/>
              <a:t>()</a:t>
            </a:r>
          </a:p>
          <a:p>
            <a:r>
              <a:rPr lang="en-US" altLang="en-US" dirty="0"/>
              <a:t>     </a:t>
            </a:r>
            <a:r>
              <a:rPr lang="en-US" altLang="en-US" dirty="0" err="1"/>
              <a:t>connectionSocket.send</a:t>
            </a:r>
            <a:r>
              <a:rPr lang="en-US" altLang="en-US" dirty="0"/>
              <a:t>(</a:t>
            </a:r>
            <a:r>
              <a:rPr lang="en-US" altLang="en-US" dirty="0" err="1"/>
              <a:t>capitalizedSentence</a:t>
            </a:r>
            <a:r>
              <a:rPr lang="en-US" altLang="en-US" dirty="0"/>
              <a:t>.</a:t>
            </a:r>
          </a:p>
          <a:p>
            <a:r>
              <a:rPr lang="en-US" altLang="en-US" dirty="0"/>
              <a:t>                                                            encode())</a:t>
            </a:r>
          </a:p>
          <a:p>
            <a:r>
              <a:rPr lang="en-US" altLang="en-US" dirty="0"/>
              <a:t>     </a:t>
            </a:r>
            <a:r>
              <a:rPr lang="en-US" altLang="en-US" dirty="0" err="1"/>
              <a:t>connectionSocket.close</a:t>
            </a:r>
            <a:r>
              <a:rPr lang="en-US" altLang="en-US" dirty="0"/>
              <a:t>()</a:t>
            </a:r>
            <a:endParaRPr lang="en-US" altLang="en-US" sz="1800" dirty="0"/>
          </a:p>
        </p:txBody>
      </p:sp>
      <p:sp>
        <p:nvSpPr>
          <p:cNvPr id="231429" name="TextBox 2">
            <a:extLst>
              <a:ext uri="{FF2B5EF4-FFF2-40B4-BE49-F238E27FC236}">
                <a16:creationId xmlns:a16="http://schemas.microsoft.com/office/drawing/2014/main" id="{E8AF9019-9E5A-E54D-94FE-05838465D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7800" y="957263"/>
            <a:ext cx="2827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Python TCPServer</a:t>
            </a:r>
          </a:p>
        </p:txBody>
      </p:sp>
      <p:grpSp>
        <p:nvGrpSpPr>
          <p:cNvPr id="2" name="Group 13">
            <a:extLst>
              <a:ext uri="{FF2B5EF4-FFF2-40B4-BE49-F238E27FC236}">
                <a16:creationId xmlns:a16="http://schemas.microsoft.com/office/drawing/2014/main" id="{435499B2-5F78-8C46-AFF5-27EB43AB08DF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1962150"/>
            <a:ext cx="2559050" cy="566738"/>
            <a:chOff x="151614" y="2173972"/>
            <a:chExt cx="2559082" cy="566309"/>
          </a:xfrm>
        </p:grpSpPr>
        <p:sp>
          <p:nvSpPr>
            <p:cNvPr id="231447" name="TextBox 31">
              <a:extLst>
                <a:ext uri="{FF2B5EF4-FFF2-40B4-BE49-F238E27FC236}">
                  <a16:creationId xmlns:a16="http://schemas.microsoft.com/office/drawing/2014/main" id="{7C01E0A1-21C8-DA43-883C-ACC2A1259F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TCP welcoming</a:t>
              </a:r>
            </a:p>
            <a:p>
              <a:r>
                <a:rPr lang="en-US" altLang="en-US" sz="1400">
                  <a:solidFill>
                    <a:srgbClr val="000099"/>
                  </a:solidFill>
                </a:rPr>
                <a:t>socket</a:t>
              </a:r>
            </a:p>
          </p:txBody>
        </p:sp>
        <p:cxnSp>
          <p:nvCxnSpPr>
            <p:cNvPr id="231448" name="Straight Connector 32">
              <a:extLst>
                <a:ext uri="{FF2B5EF4-FFF2-40B4-BE49-F238E27FC236}">
                  <a16:creationId xmlns:a16="http://schemas.microsoft.com/office/drawing/2014/main" id="{1BDF078E-3CA9-D541-B83C-8621648BA8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95045" y="25960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>
            <a:extLst>
              <a:ext uri="{FF2B5EF4-FFF2-40B4-BE49-F238E27FC236}">
                <a16:creationId xmlns:a16="http://schemas.microsoft.com/office/drawing/2014/main" id="{5608FD70-BE06-C54F-A0ED-3E08A72240A3}"/>
              </a:ext>
            </a:extLst>
          </p:cNvPr>
          <p:cNvGrpSpPr>
            <a:grpSpLocks/>
          </p:cNvGrpSpPr>
          <p:nvPr/>
        </p:nvGrpSpPr>
        <p:grpSpPr bwMode="auto">
          <a:xfrm>
            <a:off x="131763" y="2825750"/>
            <a:ext cx="2540000" cy="523875"/>
            <a:chOff x="169076" y="2884812"/>
            <a:chExt cx="2541127" cy="523220"/>
          </a:xfrm>
        </p:grpSpPr>
        <p:sp>
          <p:nvSpPr>
            <p:cNvPr id="231445" name="TextBox 26">
              <a:extLst>
                <a:ext uri="{FF2B5EF4-FFF2-40B4-BE49-F238E27FC236}">
                  <a16:creationId xmlns:a16="http://schemas.microsoft.com/office/drawing/2014/main" id="{44E29D1D-8B6C-9144-B593-AB4F92D779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server begins listening for  incoming TCP requests</a:t>
              </a:r>
            </a:p>
          </p:txBody>
        </p:sp>
        <p:cxnSp>
          <p:nvCxnSpPr>
            <p:cNvPr id="231446" name="Straight Connector 30">
              <a:extLst>
                <a:ext uri="{FF2B5EF4-FFF2-40B4-BE49-F238E27FC236}">
                  <a16:creationId xmlns:a16="http://schemas.microsoft.com/office/drawing/2014/main" id="{A0365799-13C0-C846-86C4-C97ECBEF96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>
            <a:extLst>
              <a:ext uri="{FF2B5EF4-FFF2-40B4-BE49-F238E27FC236}">
                <a16:creationId xmlns:a16="http://schemas.microsoft.com/office/drawing/2014/main" id="{80164790-FA0D-FF4A-97E0-8E2182E7714D}"/>
              </a:ext>
            </a:extLst>
          </p:cNvPr>
          <p:cNvGrpSpPr>
            <a:grpSpLocks/>
          </p:cNvGrpSpPr>
          <p:nvPr/>
        </p:nvGrpSpPr>
        <p:grpSpPr bwMode="auto">
          <a:xfrm>
            <a:off x="528638" y="3605213"/>
            <a:ext cx="2155825" cy="298450"/>
            <a:chOff x="553383" y="3714241"/>
            <a:chExt cx="2157273" cy="299227"/>
          </a:xfrm>
        </p:grpSpPr>
        <p:sp>
          <p:nvSpPr>
            <p:cNvPr id="231443" name="TextBox 34">
              <a:extLst>
                <a:ext uri="{FF2B5EF4-FFF2-40B4-BE49-F238E27FC236}">
                  <a16:creationId xmlns:a16="http://schemas.microsoft.com/office/drawing/2014/main" id="{EF5C2BD2-7B55-814C-912C-ADC260645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3383" y="3714241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loop forever</a:t>
              </a:r>
            </a:p>
          </p:txBody>
        </p:sp>
        <p:cxnSp>
          <p:nvCxnSpPr>
            <p:cNvPr id="231444" name="Straight Connector 35">
              <a:extLst>
                <a:ext uri="{FF2B5EF4-FFF2-40B4-BE49-F238E27FC236}">
                  <a16:creationId xmlns:a16="http://schemas.microsoft.com/office/drawing/2014/main" id="{5A82AA22-749A-4344-B0C3-5C29F6B7DD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>
            <a:extLst>
              <a:ext uri="{FF2B5EF4-FFF2-40B4-BE49-F238E27FC236}">
                <a16:creationId xmlns:a16="http://schemas.microsoft.com/office/drawing/2014/main" id="{1DE85ADE-AB0F-074C-B442-243998B44D17}"/>
              </a:ext>
            </a:extLst>
          </p:cNvPr>
          <p:cNvGrpSpPr>
            <a:grpSpLocks/>
          </p:cNvGrpSpPr>
          <p:nvPr/>
        </p:nvGrpSpPr>
        <p:grpSpPr bwMode="auto">
          <a:xfrm>
            <a:off x="198438" y="3965575"/>
            <a:ext cx="2813050" cy="752475"/>
            <a:chOff x="380319" y="3965998"/>
            <a:chExt cx="2392469" cy="752685"/>
          </a:xfrm>
        </p:grpSpPr>
        <p:sp>
          <p:nvSpPr>
            <p:cNvPr id="231441" name="TextBox 36">
              <a:extLst>
                <a:ext uri="{FF2B5EF4-FFF2-40B4-BE49-F238E27FC236}">
                  <a16:creationId xmlns:a16="http://schemas.microsoft.com/office/drawing/2014/main" id="{C73CB5B9-ECCC-AD4B-8BE7-5E4AEFC35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319" y="3965998"/>
              <a:ext cx="2184910" cy="752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server waits on accept()</a:t>
              </a:r>
            </a:p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for incoming requests, new socket created on return</a:t>
              </a:r>
            </a:p>
          </p:txBody>
        </p:sp>
        <p:cxnSp>
          <p:nvCxnSpPr>
            <p:cNvPr id="231442" name="Straight Connector 39">
              <a:extLst>
                <a:ext uri="{FF2B5EF4-FFF2-40B4-BE49-F238E27FC236}">
                  <a16:creationId xmlns:a16="http://schemas.microsoft.com/office/drawing/2014/main" id="{3EBFB799-B9FA-F142-AF71-48BED68795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231565" y="4229808"/>
              <a:ext cx="541223" cy="58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>
            <a:extLst>
              <a:ext uri="{FF2B5EF4-FFF2-40B4-BE49-F238E27FC236}">
                <a16:creationId xmlns:a16="http://schemas.microsoft.com/office/drawing/2014/main" id="{07444D5C-9393-584A-B708-7C3781654FCB}"/>
              </a:ext>
            </a:extLst>
          </p:cNvPr>
          <p:cNvGrpSpPr>
            <a:grpSpLocks/>
          </p:cNvGrpSpPr>
          <p:nvPr/>
        </p:nvGrpSpPr>
        <p:grpSpPr bwMode="auto">
          <a:xfrm>
            <a:off x="258763" y="4938713"/>
            <a:ext cx="2860675" cy="523875"/>
            <a:chOff x="316741" y="4661874"/>
            <a:chExt cx="2859521" cy="524153"/>
          </a:xfrm>
        </p:grpSpPr>
        <p:sp>
          <p:nvSpPr>
            <p:cNvPr id="231439" name="TextBox 61">
              <a:extLst>
                <a:ext uri="{FF2B5EF4-FFF2-40B4-BE49-F238E27FC236}">
                  <a16:creationId xmlns:a16="http://schemas.microsoft.com/office/drawing/2014/main" id="{27435D2A-8055-274E-AE98-5D6DB7ECBD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741" y="4661874"/>
              <a:ext cx="2349500" cy="524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read bytes from socket (but not address as in UDP)</a:t>
              </a:r>
            </a:p>
          </p:txBody>
        </p:sp>
        <p:cxnSp>
          <p:nvCxnSpPr>
            <p:cNvPr id="231440" name="Straight Connector 62">
              <a:extLst>
                <a:ext uri="{FF2B5EF4-FFF2-40B4-BE49-F238E27FC236}">
                  <a16:creationId xmlns:a16="http://schemas.microsoft.com/office/drawing/2014/main" id="{EA83CB3D-A780-EF4D-AE23-74B894AC68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75609" y="4682209"/>
              <a:ext cx="1300653" cy="49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28">
            <a:extLst>
              <a:ext uri="{FF2B5EF4-FFF2-40B4-BE49-F238E27FC236}">
                <a16:creationId xmlns:a16="http://schemas.microsoft.com/office/drawing/2014/main" id="{C53848ED-996B-5849-BB11-6628927FBF46}"/>
              </a:ext>
            </a:extLst>
          </p:cNvPr>
          <p:cNvGrpSpPr>
            <a:grpSpLocks/>
          </p:cNvGrpSpPr>
          <p:nvPr/>
        </p:nvGrpSpPr>
        <p:grpSpPr bwMode="auto">
          <a:xfrm>
            <a:off x="127000" y="5548313"/>
            <a:ext cx="2878138" cy="738187"/>
            <a:chOff x="162014" y="4686636"/>
            <a:chExt cx="2878315" cy="738664"/>
          </a:xfrm>
        </p:grpSpPr>
        <p:sp>
          <p:nvSpPr>
            <p:cNvPr id="231437" name="TextBox 29">
              <a:extLst>
                <a:ext uri="{FF2B5EF4-FFF2-40B4-BE49-F238E27FC236}">
                  <a16:creationId xmlns:a16="http://schemas.microsoft.com/office/drawing/2014/main" id="{7CE8064D-E9B4-CE46-8C00-4B4DC18AA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014" y="4686636"/>
              <a:ext cx="234950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close connection to this client (but </a:t>
              </a:r>
              <a:r>
                <a:rPr lang="en-US" altLang="en-US" sz="1400" i="1">
                  <a:solidFill>
                    <a:srgbClr val="000099"/>
                  </a:solidFill>
                </a:rPr>
                <a:t>not</a:t>
              </a:r>
              <a:r>
                <a:rPr lang="en-US" altLang="en-US" sz="1400">
                  <a:solidFill>
                    <a:srgbClr val="000099"/>
                  </a:solidFill>
                </a:rPr>
                <a:t> welcoming socket)</a:t>
              </a:r>
            </a:p>
          </p:txBody>
        </p:sp>
        <p:cxnSp>
          <p:nvCxnSpPr>
            <p:cNvPr id="231438" name="Straight Connector 33">
              <a:extLst>
                <a:ext uri="{FF2B5EF4-FFF2-40B4-BE49-F238E27FC236}">
                  <a16:creationId xmlns:a16="http://schemas.microsoft.com/office/drawing/2014/main" id="{F490A1F8-C961-004D-A6F6-AF627BA9C1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4198" y="4843734"/>
              <a:ext cx="856131" cy="22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31436" name="Picture 17" descr="underline_base">
            <a:extLst>
              <a:ext uri="{FF2B5EF4-FFF2-40B4-BE49-F238E27FC236}">
                <a16:creationId xmlns:a16="http://schemas.microsoft.com/office/drawing/2014/main" id="{5C914CF5-0DAE-EC4B-91AB-02E51DA7146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769938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>
            <a:extLst>
              <a:ext uri="{FF2B5EF4-FFF2-40B4-BE49-F238E27FC236}">
                <a16:creationId xmlns:a16="http://schemas.microsoft.com/office/drawing/2014/main" id="{FBEB7585-A716-C843-9D07-5AD9E6DD800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2226" name="Rectangle 8">
            <a:extLst>
              <a:ext uri="{FF2B5EF4-FFF2-40B4-BE49-F238E27FC236}">
                <a16:creationId xmlns:a16="http://schemas.microsoft.com/office/drawing/2014/main" id="{500CB2F2-2E4F-6A47-95F3-1474BE5E293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416D6F5-4489-5F4D-A9C7-45A5D032091D}" type="slidenum">
              <a:rPr lang="en-US" altLang="en-US" sz="1200">
                <a:latin typeface="Tahoma" panose="020B0604030504040204" pitchFamily="34" charset="0"/>
              </a:rPr>
              <a:pPr/>
              <a:t>11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52227" name="Picture 10" descr="underline_base">
            <a:extLst>
              <a:ext uri="{FF2B5EF4-FFF2-40B4-BE49-F238E27FC236}">
                <a16:creationId xmlns:a16="http://schemas.microsoft.com/office/drawing/2014/main" id="{41BBC902-3315-AA44-9B28-771C4ECF075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871538"/>
            <a:ext cx="42052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2">
            <a:extLst>
              <a:ext uri="{FF2B5EF4-FFF2-40B4-BE49-F238E27FC236}">
                <a16:creationId xmlns:a16="http://schemas.microsoft.com/office/drawing/2014/main" id="{AB2BEC7C-154D-134B-806D-6041422AA6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73050" y="238125"/>
            <a:ext cx="7772400" cy="871538"/>
          </a:xfrm>
        </p:spPr>
        <p:txBody>
          <a:bodyPr/>
          <a:lstStyle/>
          <a:p>
            <a:r>
              <a:rPr lang="en-US" altLang="en-US" sz="36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Addressing processes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52229" name="Rectangle 3">
            <a:extLst>
              <a:ext uri="{FF2B5EF4-FFF2-40B4-BE49-F238E27FC236}">
                <a16:creationId xmlns:a16="http://schemas.microsoft.com/office/drawing/2014/main" id="{0C105AED-DE02-4A45-8A85-9E7A2D5EA7B0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98475" y="1365250"/>
            <a:ext cx="4021138" cy="4648200"/>
          </a:xfrm>
        </p:spPr>
        <p:txBody>
          <a:bodyPr/>
          <a:lstStyle/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to receive messages, a process  must have an </a:t>
            </a:r>
            <a:r>
              <a:rPr lang="en-US" altLang="en-US" sz="2400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identifier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host device has unique 32-bit network (IP) address</a:t>
            </a:r>
          </a:p>
          <a:p>
            <a:r>
              <a:rPr lang="en-US" altLang="en-US" sz="2400" i="1" u="sng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Q: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does  IP address of host on which process runs suffice for identifying the process?</a:t>
            </a:r>
          </a:p>
        </p:txBody>
      </p:sp>
      <p:sp>
        <p:nvSpPr>
          <p:cNvPr id="237572" name="Rectangle 4">
            <a:extLst>
              <a:ext uri="{FF2B5EF4-FFF2-40B4-BE49-F238E27FC236}">
                <a16:creationId xmlns:a16="http://schemas.microsoft.com/office/drawing/2014/main" id="{60A7DA6E-5710-2545-8365-2DAB915D975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719638" y="1357313"/>
            <a:ext cx="4125912" cy="5218112"/>
          </a:xfrm>
          <a:noFill/>
        </p:spPr>
        <p:txBody>
          <a:bodyPr/>
          <a:lstStyle/>
          <a:p>
            <a:r>
              <a:rPr lang="en-US" altLang="en-US" sz="2400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identifier</a:t>
            </a:r>
            <a:r>
              <a:rPr lang="en-US" altLang="en-US" sz="2400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includes both </a:t>
            </a:r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IP address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and a </a:t>
            </a:r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port number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associated with a process on host.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example port numbers:</a:t>
            </a:r>
          </a:p>
          <a:p>
            <a:pPr lvl="1"/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HTTP server: 80</a:t>
            </a:r>
          </a:p>
          <a:p>
            <a:pPr lvl="1"/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mail server: 25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to send HTTP message to </a:t>
            </a:r>
            <a:r>
              <a:rPr lang="en-US" altLang="en-US" sz="2400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gaia.cs.umass.edu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web server:</a:t>
            </a:r>
          </a:p>
          <a:p>
            <a:pPr lvl="1"/>
            <a:r>
              <a:rPr lang="en-US" altLang="en-US" sz="20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IP address:</a:t>
            </a:r>
            <a:r>
              <a:rPr lang="en-US" altLang="en-US" sz="2000" dirty="0">
                <a:solidFill>
                  <a:schemeClr val="accent2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128.119.245.12</a:t>
            </a:r>
          </a:p>
          <a:p>
            <a:pPr lvl="1"/>
            <a:r>
              <a:rPr lang="en-US" altLang="en-US" sz="20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port number:</a:t>
            </a:r>
            <a:r>
              <a:rPr lang="en-US" altLang="en-US" sz="2000" dirty="0">
                <a:solidFill>
                  <a:schemeClr val="accent2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80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more shortly…</a:t>
            </a:r>
          </a:p>
        </p:txBody>
      </p:sp>
      <p:sp>
        <p:nvSpPr>
          <p:cNvPr id="43020" name="Rectangle 3">
            <a:extLst>
              <a:ext uri="{FF2B5EF4-FFF2-40B4-BE49-F238E27FC236}">
                <a16:creationId xmlns:a16="http://schemas.microsoft.com/office/drawing/2014/main" id="{E7F4D357-5BC0-8A42-8CBE-4FA631DB8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37" y="4515407"/>
            <a:ext cx="4021138" cy="135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2400" i="1" u="sng" dirty="0">
                <a:solidFill>
                  <a:srgbClr val="CC0000"/>
                </a:solidFill>
                <a:latin typeface="Gill Sans MT" panose="020B0502020104020203" pitchFamily="34" charset="77"/>
              </a:rPr>
              <a:t>A:</a:t>
            </a:r>
            <a:r>
              <a:rPr lang="en-US" altLang="en-US" sz="2400" dirty="0">
                <a:latin typeface="Gill Sans MT" panose="020B0502020104020203" pitchFamily="34" charset="77"/>
              </a:rPr>
              <a:t> no, </a:t>
            </a:r>
            <a:r>
              <a:rPr lang="en-US" altLang="en-US" sz="2400" i="1" dirty="0">
                <a:solidFill>
                  <a:srgbClr val="C00000"/>
                </a:solidFill>
                <a:latin typeface="Gill Sans MT" panose="020B0502020104020203" pitchFamily="34" charset="77"/>
              </a:rPr>
              <a:t>many</a:t>
            </a:r>
            <a:r>
              <a:rPr lang="en-US" altLang="en-US" sz="2400" dirty="0">
                <a:latin typeface="Gill Sans MT" panose="020B0502020104020203" pitchFamily="34" charset="77"/>
              </a:rPr>
              <a:t> processes can be running on same host –&gt; have same IP address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2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Rectangle 2">
            <a:extLst>
              <a:ext uri="{FF2B5EF4-FFF2-40B4-BE49-F238E27FC236}">
                <a16:creationId xmlns:a16="http://schemas.microsoft.com/office/drawing/2014/main" id="{B5EACA54-35FE-2C40-BCC4-89D718F57B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6413" y="195263"/>
            <a:ext cx="5746750" cy="81915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Chapter 2: summary</a:t>
            </a:r>
          </a:p>
        </p:txBody>
      </p:sp>
      <p:sp>
        <p:nvSpPr>
          <p:cNvPr id="245765" name="Rectangle 3">
            <a:extLst>
              <a:ext uri="{FF2B5EF4-FFF2-40B4-BE49-F238E27FC236}">
                <a16:creationId xmlns:a16="http://schemas.microsoft.com/office/drawing/2014/main" id="{348AADBA-EE1B-EB4F-B6C2-0FEB8F09DD39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14350" y="1854200"/>
            <a:ext cx="4313238" cy="3676650"/>
          </a:xfrm>
        </p:spPr>
        <p:txBody>
          <a:bodyPr/>
          <a:lstStyle/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application architectures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client-server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P2P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application service requirements: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reliability, bandwidth, delay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Internet transport service model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connection-oriented, reliable: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unreliable, datagrams: UDP</a:t>
            </a:r>
          </a:p>
        </p:txBody>
      </p:sp>
      <p:sp>
        <p:nvSpPr>
          <p:cNvPr id="232451" name="Rectangle 4">
            <a:extLst>
              <a:ext uri="{FF2B5EF4-FFF2-40B4-BE49-F238E27FC236}">
                <a16:creationId xmlns:a16="http://schemas.microsoft.com/office/drawing/2014/main" id="{F946FDF5-213A-D84B-8880-20850FCDC55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31813" y="1201738"/>
            <a:ext cx="7581900" cy="67627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our study of network apps now complete!</a:t>
            </a:r>
          </a:p>
        </p:txBody>
      </p:sp>
      <p:sp>
        <p:nvSpPr>
          <p:cNvPr id="232452" name="Rectangle 7">
            <a:extLst>
              <a:ext uri="{FF2B5EF4-FFF2-40B4-BE49-F238E27FC236}">
                <a16:creationId xmlns:a16="http://schemas.microsoft.com/office/drawing/2014/main" id="{45A1B823-4D75-194B-966C-0F5C21B2932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32453" name="Rectangle 8">
            <a:extLst>
              <a:ext uri="{FF2B5EF4-FFF2-40B4-BE49-F238E27FC236}">
                <a16:creationId xmlns:a16="http://schemas.microsoft.com/office/drawing/2014/main" id="{083D310C-5B0D-1B4D-B531-64255786CDD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DED891D5-2B55-2E4A-BCBC-1EFFACA73042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110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232454" name="Picture 11" descr="underline_base">
            <a:extLst>
              <a:ext uri="{FF2B5EF4-FFF2-40B4-BE49-F238E27FC236}">
                <a16:creationId xmlns:a16="http://schemas.microsoft.com/office/drawing/2014/main" id="{A102ADFD-B072-244B-A09F-A88BFCC66AA8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67" name="Rectangle 5">
            <a:extLst>
              <a:ext uri="{FF2B5EF4-FFF2-40B4-BE49-F238E27FC236}">
                <a16:creationId xmlns:a16="http://schemas.microsoft.com/office/drawing/2014/main" id="{70208CDB-693C-C149-8AEB-F559D83EF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7288" y="1809750"/>
            <a:ext cx="396240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specific protocols: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DNS</a:t>
            </a:r>
          </a:p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socket programming: </a:t>
            </a:r>
          </a:p>
          <a:p>
            <a:pPr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   TCP, UDP sockets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Rectangle 3">
            <a:extLst>
              <a:ext uri="{FF2B5EF4-FFF2-40B4-BE49-F238E27FC236}">
                <a16:creationId xmlns:a16="http://schemas.microsoft.com/office/drawing/2014/main" id="{4768A61A-A7C6-BE47-BB0F-105CD934AE8D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533400" y="1992313"/>
            <a:ext cx="3810000" cy="3657600"/>
          </a:xfrm>
        </p:spPr>
        <p:txBody>
          <a:bodyPr/>
          <a:lstStyle/>
          <a:p>
            <a:pPr marL="287338" indent="-287338"/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typical request/reply message exchange:</a:t>
            </a:r>
          </a:p>
          <a:p>
            <a:pPr marL="681038" lvl="1" indent="-223838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 requests info or service</a:t>
            </a:r>
          </a:p>
          <a:p>
            <a:pPr marL="681038" lvl="1" indent="-223838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 responds with data, status code</a:t>
            </a:r>
          </a:p>
          <a:p>
            <a:pPr marL="287338" indent="-287338"/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message formats:</a:t>
            </a:r>
          </a:p>
          <a:p>
            <a:pPr marL="681038" lvl="1" indent="-223838"/>
            <a:r>
              <a:rPr lang="en-US" altLang="en-US" i="1">
                <a:solidFill>
                  <a:srgbClr val="00009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headers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: fields giving info about data</a:t>
            </a:r>
          </a:p>
          <a:p>
            <a:pPr marL="681038" lvl="1" indent="-223838"/>
            <a:r>
              <a:rPr lang="en-US" altLang="en-US" i="1">
                <a:solidFill>
                  <a:srgbClr val="00009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data: 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info(payload)  being communicated</a:t>
            </a:r>
          </a:p>
        </p:txBody>
      </p:sp>
      <p:sp>
        <p:nvSpPr>
          <p:cNvPr id="233474" name="Rectangle 7">
            <a:extLst>
              <a:ext uri="{FF2B5EF4-FFF2-40B4-BE49-F238E27FC236}">
                <a16:creationId xmlns:a16="http://schemas.microsoft.com/office/drawing/2014/main" id="{F9EC967B-D3F1-3445-BB95-F043ADDC99C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33475" name="Rectangle 8">
            <a:extLst>
              <a:ext uri="{FF2B5EF4-FFF2-40B4-BE49-F238E27FC236}">
                <a16:creationId xmlns:a16="http://schemas.microsoft.com/office/drawing/2014/main" id="{C5A565F5-DCB5-4348-AD7A-E4327B08D5D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2-</a:t>
            </a:r>
            <a:fld id="{6C95F1B9-DDFA-D446-B4C2-2A513C24D879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111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46788" name="Rectangle 5">
            <a:extLst>
              <a:ext uri="{FF2B5EF4-FFF2-40B4-BE49-F238E27FC236}">
                <a16:creationId xmlns:a16="http://schemas.microsoft.com/office/drawing/2014/main" id="{C2F1DFEC-A5A3-164D-9247-D20EAE4AA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3750" y="1976438"/>
            <a:ext cx="4081463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important themes:</a:t>
            </a:r>
            <a:r>
              <a:rPr lang="en-US" altLang="en-US" sz="2400" i="1">
                <a:solidFill>
                  <a:srgbClr val="FF3300"/>
                </a:solidFill>
                <a:latin typeface="Gill Sans MT" panose="020B0502020104020203" pitchFamily="34" charset="77"/>
              </a:rPr>
              <a:t> 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control vs. messages</a:t>
            </a:r>
          </a:p>
          <a:p>
            <a:pPr lvl="1"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in-band, out-of-band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centralized vs. decentralized 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stateless vs. stateful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reliable vs. unreliable message transfer 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ja-JP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“</a:t>
            </a:r>
            <a:r>
              <a:rPr lang="en-US" altLang="ja-JP" sz="2400">
                <a:solidFill>
                  <a:srgbClr val="000000"/>
                </a:solidFill>
                <a:latin typeface="Gill Sans MT" panose="020B0502020104020203" pitchFamily="34" charset="77"/>
              </a:rPr>
              <a:t>complexity at network edge</a:t>
            </a:r>
            <a:r>
              <a:rPr lang="ja-JP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”</a:t>
            </a:r>
            <a:endParaRPr lang="en-US" altLang="en-US" sz="2400">
              <a:solidFill>
                <a:srgbClr val="000000"/>
              </a:solidFill>
              <a:latin typeface="Gill Sans MT" panose="020B0502020104020203" pitchFamily="34" charset="77"/>
            </a:endParaRPr>
          </a:p>
        </p:txBody>
      </p:sp>
      <p:pic>
        <p:nvPicPr>
          <p:cNvPr id="233477" name="Picture 11" descr="underline_base">
            <a:extLst>
              <a:ext uri="{FF2B5EF4-FFF2-40B4-BE49-F238E27FC236}">
                <a16:creationId xmlns:a16="http://schemas.microsoft.com/office/drawing/2014/main" id="{C6E7E4B2-7A41-D041-88D9-853A5BAA531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3478" name="Rectangle 2">
            <a:extLst>
              <a:ext uri="{FF2B5EF4-FFF2-40B4-BE49-F238E27FC236}">
                <a16:creationId xmlns:a16="http://schemas.microsoft.com/office/drawing/2014/main" id="{B5B7B1C2-B5CA-8549-A5BF-030EF755C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195263"/>
            <a:ext cx="5746750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77"/>
              </a:rPr>
              <a:t>Chapter 2:  summary</a:t>
            </a:r>
          </a:p>
        </p:txBody>
      </p:sp>
      <p:sp>
        <p:nvSpPr>
          <p:cNvPr id="233479" name="Rectangle 4">
            <a:extLst>
              <a:ext uri="{FF2B5EF4-FFF2-40B4-BE49-F238E27FC236}">
                <a16:creationId xmlns:a16="http://schemas.microsoft.com/office/drawing/2014/main" id="{2D47536E-A05B-9140-88D8-ABB6F003A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13" y="1201738"/>
            <a:ext cx="75819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most importantly: learned about protocols! 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>
            <a:extLst>
              <a:ext uri="{FF2B5EF4-FFF2-40B4-BE49-F238E27FC236}">
                <a16:creationId xmlns:a16="http://schemas.microsoft.com/office/drawing/2014/main" id="{63584D39-9037-9E4C-BC07-71FF9CBD979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4274" name="Rectangle 8">
            <a:extLst>
              <a:ext uri="{FF2B5EF4-FFF2-40B4-BE49-F238E27FC236}">
                <a16:creationId xmlns:a16="http://schemas.microsoft.com/office/drawing/2014/main" id="{97886AE7-E991-D540-B62B-8E2D1656B1B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E300C93-0FF0-194D-9C70-CF8E547FF2C5}" type="slidenum">
              <a:rPr lang="en-US" altLang="en-US" sz="1200">
                <a:latin typeface="Tahoma" panose="020B0604030504040204" pitchFamily="34" charset="0"/>
              </a:rPr>
              <a:pPr/>
              <a:t>12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54275" name="Picture 10" descr="underline_base">
            <a:extLst>
              <a:ext uri="{FF2B5EF4-FFF2-40B4-BE49-F238E27FC236}">
                <a16:creationId xmlns:a16="http://schemas.microsoft.com/office/drawing/2014/main" id="{E5D31C57-5FFF-604B-B784-03C7ECD990E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91122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Rectangle 2">
            <a:extLst>
              <a:ext uri="{FF2B5EF4-FFF2-40B4-BE49-F238E27FC236}">
                <a16:creationId xmlns:a16="http://schemas.microsoft.com/office/drawing/2014/main" id="{7D977D71-C9A5-A94D-9272-A1634FE382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6550" y="239713"/>
            <a:ext cx="7772400" cy="860425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App-layer protocol defines</a:t>
            </a:r>
          </a:p>
        </p:txBody>
      </p:sp>
      <p:sp>
        <p:nvSpPr>
          <p:cNvPr id="54277" name="Rectangle 3">
            <a:extLst>
              <a:ext uri="{FF2B5EF4-FFF2-40B4-BE49-F238E27FC236}">
                <a16:creationId xmlns:a16="http://schemas.microsoft.com/office/drawing/2014/main" id="{13A12D93-B7B6-FA4D-9163-4EEBC261026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393825"/>
            <a:ext cx="3973513" cy="4957548"/>
          </a:xfrm>
        </p:spPr>
        <p:txBody>
          <a:bodyPr/>
          <a:lstStyle/>
          <a:p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types of messages exchanged,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e.g., request, response, data </a:t>
            </a:r>
          </a:p>
          <a:p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message syntax: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what fields in messages &amp; how fields are delineated</a:t>
            </a:r>
          </a:p>
          <a:p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message semantics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meaning of information in fields</a:t>
            </a:r>
          </a:p>
          <a:p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rules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for when and how processes send &amp; respond to messages</a:t>
            </a:r>
          </a:p>
        </p:txBody>
      </p:sp>
      <p:sp>
        <p:nvSpPr>
          <p:cNvPr id="44038" name="Rectangle 4">
            <a:extLst>
              <a:ext uri="{FF2B5EF4-FFF2-40B4-BE49-F238E27FC236}">
                <a16:creationId xmlns:a16="http://schemas.microsoft.com/office/drawing/2014/main" id="{9DB31796-8986-5547-9F2A-4055C58FCBC7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857750" y="1408113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Open (public) protocols: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defined in RFCs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allows for interoperability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e.g., HTTP, SMTP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proprietary protocols: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e.g., Skype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>
            <a:extLst>
              <a:ext uri="{FF2B5EF4-FFF2-40B4-BE49-F238E27FC236}">
                <a16:creationId xmlns:a16="http://schemas.microsoft.com/office/drawing/2014/main" id="{326ED3F5-838E-254B-9E9F-B772BE8969B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6322" name="Rectangle 8">
            <a:extLst>
              <a:ext uri="{FF2B5EF4-FFF2-40B4-BE49-F238E27FC236}">
                <a16:creationId xmlns:a16="http://schemas.microsoft.com/office/drawing/2014/main" id="{60D8D6EF-A0A3-3B41-B2EB-D2AB5BAF17C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00B1CC7-1510-7347-B17E-8299EE8C266F}" type="slidenum">
              <a:rPr lang="en-US" altLang="en-US" sz="1200">
                <a:latin typeface="Tahoma" panose="020B0604030504040204" pitchFamily="34" charset="0"/>
              </a:rPr>
              <a:pPr/>
              <a:t>13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56323" name="Rectangle 2">
            <a:extLst>
              <a:ext uri="{FF2B5EF4-FFF2-40B4-BE49-F238E27FC236}">
                <a16:creationId xmlns:a16="http://schemas.microsoft.com/office/drawing/2014/main" id="{DEFC1418-404C-C14E-9DED-D3B065C310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7825" y="-11113"/>
            <a:ext cx="8305800" cy="1143001"/>
          </a:xfrm>
        </p:spPr>
        <p:txBody>
          <a:bodyPr/>
          <a:lstStyle/>
          <a:p>
            <a:r>
              <a:rPr lang="en-US" altLang="en-US" sz="36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What </a:t>
            </a:r>
            <a:r>
              <a:rPr lang="en-US" altLang="en-US" sz="3600" i="1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transport</a:t>
            </a:r>
            <a:r>
              <a:rPr lang="en-US" altLang="en-US" sz="36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service does an app need?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72708" name="Rectangle 3">
            <a:extLst>
              <a:ext uri="{FF2B5EF4-FFF2-40B4-BE49-F238E27FC236}">
                <a16:creationId xmlns:a16="http://schemas.microsoft.com/office/drawing/2014/main" id="{6BE56F09-07F5-6A4A-830B-10F89F44EA7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66750" y="1141413"/>
            <a:ext cx="4316413" cy="2797175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some apps (e.g., file transfer, web transactions) require 100% reliable data transfer</a:t>
            </a:r>
            <a:r>
              <a:rPr lang="en-US" dirty="0">
                <a:latin typeface="Gill Sans MT" charset="0"/>
              </a:rPr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other apps (e.g., audio) can tolerate some loss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45062" name="Rectangle 4">
            <a:extLst>
              <a:ext uri="{FF2B5EF4-FFF2-40B4-BE49-F238E27FC236}">
                <a16:creationId xmlns:a16="http://schemas.microsoft.com/office/drawing/2014/main" id="{479DFBA6-F3B3-1645-9A36-988D4513D50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692150" y="3724275"/>
            <a:ext cx="3810000" cy="2443163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timing</a:t>
            </a:r>
          </a:p>
          <a:p>
            <a:pPr>
              <a:lnSpc>
                <a:spcPct val="100000"/>
              </a:lnSpc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some apps (e.g., Internet telephony, interactive games) require low delay to be 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effective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endParaRPr lang="en-US" altLang="en-US" sz="24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45063" name="Rectangle 5">
            <a:extLst>
              <a:ext uri="{FF2B5EF4-FFF2-40B4-BE49-F238E27FC236}">
                <a16:creationId xmlns:a16="http://schemas.microsoft.com/office/drawing/2014/main" id="{13E7B8FD-1FE9-604D-AD9D-CFD03FDDE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5375" y="1101725"/>
            <a:ext cx="3935413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CC0000"/>
                </a:solidFill>
                <a:latin typeface="Gill Sans MT" panose="020B0502020104020203" pitchFamily="34" charset="77"/>
              </a:rPr>
              <a:t>throughput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some apps (e.g., multimedia) require minimum amount of throughput to be </a:t>
            </a:r>
            <a:r>
              <a:rPr lang="ja-JP" altLang="en-US" sz="2400">
                <a:latin typeface="Gill Sans MT" panose="020B0502020104020203" pitchFamily="34" charset="77"/>
              </a:rPr>
              <a:t>“</a:t>
            </a:r>
            <a:r>
              <a:rPr lang="en-US" altLang="ja-JP" sz="2400">
                <a:latin typeface="Gill Sans MT" panose="020B0502020104020203" pitchFamily="34" charset="77"/>
              </a:rPr>
              <a:t>effective</a:t>
            </a:r>
            <a:r>
              <a:rPr lang="ja-JP" altLang="en-US" sz="2400">
                <a:latin typeface="Gill Sans MT" panose="020B0502020104020203" pitchFamily="34" charset="77"/>
              </a:rPr>
              <a:t>”</a:t>
            </a:r>
            <a:endParaRPr lang="en-US" altLang="ja-JP" sz="2400">
              <a:latin typeface="Gill Sans MT" panose="020B0502020104020203" pitchFamily="34" charset="77"/>
            </a:endParaRP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other apps (</a:t>
            </a:r>
            <a:r>
              <a:rPr lang="ja-JP" altLang="en-US" sz="2400">
                <a:latin typeface="Gill Sans MT" panose="020B0502020104020203" pitchFamily="34" charset="77"/>
              </a:rPr>
              <a:t>“</a:t>
            </a:r>
            <a:r>
              <a:rPr lang="en-US" altLang="ja-JP" sz="2400">
                <a:latin typeface="Gill Sans MT" panose="020B0502020104020203" pitchFamily="34" charset="77"/>
              </a:rPr>
              <a:t>elastic apps</a:t>
            </a:r>
            <a:r>
              <a:rPr lang="ja-JP" altLang="en-US" sz="2400">
                <a:latin typeface="Gill Sans MT" panose="020B0502020104020203" pitchFamily="34" charset="77"/>
              </a:rPr>
              <a:t>”</a:t>
            </a:r>
            <a:r>
              <a:rPr lang="en-US" altLang="ja-JP" sz="2400">
                <a:latin typeface="Gill Sans MT" panose="020B0502020104020203" pitchFamily="34" charset="77"/>
              </a:rPr>
              <a:t>) make use of whatever throughput they get </a:t>
            </a:r>
            <a:endParaRPr lang="en-US" altLang="en-US" sz="2400">
              <a:latin typeface="Gill Sans MT" panose="020B0502020104020203" pitchFamily="34" charset="77"/>
            </a:endParaRPr>
          </a:p>
        </p:txBody>
      </p:sp>
      <p:pic>
        <p:nvPicPr>
          <p:cNvPr id="56327" name="Picture 13" descr="underline_base">
            <a:extLst>
              <a:ext uri="{FF2B5EF4-FFF2-40B4-BE49-F238E27FC236}">
                <a16:creationId xmlns:a16="http://schemas.microsoft.com/office/drawing/2014/main" id="{F1CE4629-848A-474A-A042-DBB3173AFF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763588"/>
            <a:ext cx="8228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70" name="Rectangle 5">
            <a:extLst>
              <a:ext uri="{FF2B5EF4-FFF2-40B4-BE49-F238E27FC236}">
                <a16:creationId xmlns:a16="http://schemas.microsoft.com/office/drawing/2014/main" id="{8D09C59D-C81A-D544-AD73-4DAD1B6DB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0" y="4554538"/>
            <a:ext cx="393541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CC0000"/>
                </a:solidFill>
                <a:latin typeface="Gill Sans MT" panose="020B0502020104020203" pitchFamily="34" charset="77"/>
              </a:rPr>
              <a:t>security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encryption, data integrity, 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>
            <a:extLst>
              <a:ext uri="{FF2B5EF4-FFF2-40B4-BE49-F238E27FC236}">
                <a16:creationId xmlns:a16="http://schemas.microsoft.com/office/drawing/2014/main" id="{06786806-503A-6D48-9C64-34C1DA4D33C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58370" name="Rectangle 8">
            <a:extLst>
              <a:ext uri="{FF2B5EF4-FFF2-40B4-BE49-F238E27FC236}">
                <a16:creationId xmlns:a16="http://schemas.microsoft.com/office/drawing/2014/main" id="{7075AB27-1082-1742-B16B-31393B67E0E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A671F5A-CBA6-904E-8A0B-E1C97060997A}" type="slidenum">
              <a:rPr lang="en-US" altLang="en-US" sz="1200">
                <a:latin typeface="Tahoma" panose="020B0604030504040204" pitchFamily="34" charset="0"/>
              </a:rPr>
              <a:pPr/>
              <a:t>14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58371" name="Picture 20" descr="underline_base">
            <a:extLst>
              <a:ext uri="{FF2B5EF4-FFF2-40B4-BE49-F238E27FC236}">
                <a16:creationId xmlns:a16="http://schemas.microsoft.com/office/drawing/2014/main" id="{F1960008-EB67-0F49-835A-261173C55E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80645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2" name="Rectangle 2">
            <a:extLst>
              <a:ext uri="{FF2B5EF4-FFF2-40B4-BE49-F238E27FC236}">
                <a16:creationId xmlns:a16="http://schemas.microsoft.com/office/drawing/2014/main" id="{6607CABB-4A41-9C4A-89FD-B83CD5B38D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15913" y="227013"/>
            <a:ext cx="8201025" cy="815975"/>
          </a:xfrm>
        </p:spPr>
        <p:txBody>
          <a:bodyPr/>
          <a:lstStyle/>
          <a:p>
            <a:r>
              <a:rPr lang="en-US" altLang="en-US" sz="32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Transport service requirements: common apps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58373" name="Text Box 3">
            <a:extLst>
              <a:ext uri="{FF2B5EF4-FFF2-40B4-BE49-F238E27FC236}">
                <a16:creationId xmlns:a16="http://schemas.microsoft.com/office/drawing/2014/main" id="{3C68A313-0BAF-8E45-9340-564CC8AFD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1450" y="1749425"/>
            <a:ext cx="2541588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application</a:t>
            </a: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Web documents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real-time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stored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interactive games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text messaging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8374" name="Text Box 4">
            <a:extLst>
              <a:ext uri="{FF2B5EF4-FFF2-40B4-BE49-F238E27FC236}">
                <a16:creationId xmlns:a16="http://schemas.microsoft.com/office/drawing/2014/main" id="{E685BB13-8171-8F45-A60C-2DA852D937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225" y="1752600"/>
            <a:ext cx="15668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data loss</a:t>
            </a: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58375" name="Text Box 5">
            <a:extLst>
              <a:ext uri="{FF2B5EF4-FFF2-40B4-BE49-F238E27FC236}">
                <a16:creationId xmlns:a16="http://schemas.microsoft.com/office/drawing/2014/main" id="{D5D1712B-9155-9A4F-8392-3D3F71670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5488" y="1751013"/>
            <a:ext cx="2574925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throughput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audio: 5kbps-1Mbps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video:10kbps-5Mbps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same as above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few kbps up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</p:txBody>
      </p:sp>
      <p:sp>
        <p:nvSpPr>
          <p:cNvPr id="58376" name="Text Box 6">
            <a:extLst>
              <a:ext uri="{FF2B5EF4-FFF2-40B4-BE49-F238E27FC236}">
                <a16:creationId xmlns:a16="http://schemas.microsoft.com/office/drawing/2014/main" id="{9093A26E-D925-F34A-9991-0B076B3C3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5788" y="1752600"/>
            <a:ext cx="2208212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/>
              <a:t>time sensitive</a:t>
            </a: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yes, 100’</a:t>
            </a:r>
            <a:r>
              <a:rPr lang="en-US" altLang="ja-JP" dirty="0"/>
              <a:t>s </a:t>
            </a:r>
            <a:r>
              <a:rPr lang="en-US" altLang="ja-JP" dirty="0" err="1"/>
              <a:t>msec</a:t>
            </a:r>
            <a:endParaRPr lang="en-US" altLang="ja-JP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yes,  few secs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yes, ~100</a:t>
            </a:r>
            <a:r>
              <a:rPr lang="en-US" altLang="ja-JP" dirty="0"/>
              <a:t> </a:t>
            </a:r>
            <a:r>
              <a:rPr lang="en-US" altLang="ja-JP" dirty="0" err="1"/>
              <a:t>msec</a:t>
            </a:r>
            <a:endParaRPr lang="en-US" altLang="ja-JP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yes and no</a:t>
            </a:r>
          </a:p>
        </p:txBody>
      </p:sp>
      <p:sp>
        <p:nvSpPr>
          <p:cNvPr id="58377" name="Line 7">
            <a:extLst>
              <a:ext uri="{FF2B5EF4-FFF2-40B4-BE49-F238E27FC236}">
                <a16:creationId xmlns:a16="http://schemas.microsoft.com/office/drawing/2014/main" id="{E816E5B2-69C9-9240-A176-0BA41603E4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4238" y="2133600"/>
            <a:ext cx="75628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Line 8">
            <a:extLst>
              <a:ext uri="{FF2B5EF4-FFF2-40B4-BE49-F238E27FC236}">
                <a16:creationId xmlns:a16="http://schemas.microsoft.com/office/drawing/2014/main" id="{0FBD8C3C-70CD-7E48-8B55-5A785EEBF2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725" y="273367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Line 9">
            <a:extLst>
              <a:ext uri="{FF2B5EF4-FFF2-40B4-BE49-F238E27FC236}">
                <a16:creationId xmlns:a16="http://schemas.microsoft.com/office/drawing/2014/main" id="{72D2B777-56E9-394B-8820-E465F9E3D5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7250" y="30289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Line 10">
            <a:extLst>
              <a:ext uri="{FF2B5EF4-FFF2-40B4-BE49-F238E27FC236}">
                <a16:creationId xmlns:a16="http://schemas.microsoft.com/office/drawing/2014/main" id="{97C4F2BB-F217-E24B-9232-4EC47E6E2C9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6775" y="33242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Line 11">
            <a:extLst>
              <a:ext uri="{FF2B5EF4-FFF2-40B4-BE49-F238E27FC236}">
                <a16:creationId xmlns:a16="http://schemas.microsoft.com/office/drawing/2014/main" id="{FB33A153-FA5A-914F-BF9B-3409DCA180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5825" y="39338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Line 12">
            <a:extLst>
              <a:ext uri="{FF2B5EF4-FFF2-40B4-BE49-F238E27FC236}">
                <a16:creationId xmlns:a16="http://schemas.microsoft.com/office/drawing/2014/main" id="{46FA7047-D18A-E044-8B37-0D620074C5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8200" y="4248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Line 13">
            <a:extLst>
              <a:ext uri="{FF2B5EF4-FFF2-40B4-BE49-F238E27FC236}">
                <a16:creationId xmlns:a16="http://schemas.microsoft.com/office/drawing/2014/main" id="{075E0848-7C80-9A47-BC88-8CF8E558E4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8200" y="457200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Line 14">
            <a:extLst>
              <a:ext uri="{FF2B5EF4-FFF2-40B4-BE49-F238E27FC236}">
                <a16:creationId xmlns:a16="http://schemas.microsoft.com/office/drawing/2014/main" id="{0065D51C-0454-F643-AC9B-AE9EFCC3A1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0100" y="4883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>
            <a:extLst>
              <a:ext uri="{FF2B5EF4-FFF2-40B4-BE49-F238E27FC236}">
                <a16:creationId xmlns:a16="http://schemas.microsoft.com/office/drawing/2014/main" id="{5C33483E-1F79-DF48-9089-24AB539AD3A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0418" name="Rectangle 8">
            <a:extLst>
              <a:ext uri="{FF2B5EF4-FFF2-40B4-BE49-F238E27FC236}">
                <a16:creationId xmlns:a16="http://schemas.microsoft.com/office/drawing/2014/main" id="{D707D6A6-0CFF-994F-AF91-FDB80453818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F6A1EF8-5A5F-D546-A7EA-9A93710B42D7}" type="slidenum">
              <a:rPr lang="en-US" altLang="en-US" sz="1200">
                <a:latin typeface="Tahoma" panose="020B0604030504040204" pitchFamily="34" charset="0"/>
              </a:rPr>
              <a:pPr/>
              <a:t>15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0419" name="Rectangle 2">
            <a:extLst>
              <a:ext uri="{FF2B5EF4-FFF2-40B4-BE49-F238E27FC236}">
                <a16:creationId xmlns:a16="http://schemas.microsoft.com/office/drawing/2014/main" id="{91A2A809-8D01-624D-AF71-B3FB4E1B0F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44488" y="268288"/>
            <a:ext cx="7772400" cy="858837"/>
          </a:xfrm>
        </p:spPr>
        <p:txBody>
          <a:bodyPr/>
          <a:lstStyle/>
          <a:p>
            <a:r>
              <a:rPr lang="en-US" altLang="en-US" sz="36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Internet transport protocols services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76804" name="Rectangle 3">
            <a:extLst>
              <a:ext uri="{FF2B5EF4-FFF2-40B4-BE49-F238E27FC236}">
                <a16:creationId xmlns:a16="http://schemas.microsoft.com/office/drawing/2014/main" id="{58C8B6C9-9DA9-A747-A154-7E26D05D2EA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66838"/>
            <a:ext cx="4095750" cy="49530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u="sng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</a:t>
            </a:r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ransmission</a:t>
            </a:r>
            <a:r>
              <a:rPr lang="en-US" altLang="en-US" i="1" u="sng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</a:t>
            </a:r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ontrol</a:t>
            </a:r>
            <a:r>
              <a:rPr lang="en-US" altLang="en-US" i="1" u="sng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</a:t>
            </a:r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rotocol</a:t>
            </a:r>
            <a:r>
              <a:rPr lang="en-US" altLang="en-US" i="1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(TCP) service:</a:t>
            </a:r>
          </a:p>
          <a:p>
            <a:r>
              <a:rPr lang="en-US" altLang="en-US" sz="2400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reliable transport</a:t>
            </a:r>
            <a:r>
              <a:rPr lang="en-US" altLang="en-US" sz="2400" i="1" dirty="0">
                <a:solidFill>
                  <a:schemeClr val="accent2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between sending and receiving process</a:t>
            </a:r>
            <a:endParaRPr lang="en-US" altLang="en-US" sz="2400" dirty="0">
              <a:solidFill>
                <a:schemeClr val="accent2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r>
              <a:rPr lang="en-US" altLang="en-US" sz="2400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flow control: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sender won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 overwhelm receiver </a:t>
            </a:r>
          </a:p>
          <a:p>
            <a:r>
              <a:rPr lang="en-US" altLang="en-US" sz="2400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congestion control: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throttle sender when network overloaded</a:t>
            </a:r>
          </a:p>
          <a:p>
            <a:r>
              <a:rPr lang="en-US" altLang="en-US" sz="2400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does not provide: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timing, minimum throughput guarantee, security</a:t>
            </a:r>
          </a:p>
          <a:p>
            <a:r>
              <a:rPr lang="en-US" altLang="en-US" sz="2400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connection-oriented: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setup required between client and server processes</a:t>
            </a:r>
          </a:p>
          <a:p>
            <a:pPr>
              <a:lnSpc>
                <a:spcPct val="75000"/>
              </a:lnSpc>
            </a:pP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76805" name="Rectangle 4">
            <a:extLst>
              <a:ext uri="{FF2B5EF4-FFF2-40B4-BE49-F238E27FC236}">
                <a16:creationId xmlns:a16="http://schemas.microsoft.com/office/drawing/2014/main" id="{2105CC69-B472-8A41-9695-C10E9D5CA361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733925" y="1484313"/>
            <a:ext cx="36671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u="sng" dirty="0" err="1">
                <a:solidFill>
                  <a:srgbClr val="000099"/>
                </a:solidFill>
                <a:latin typeface="Gill Sans MT" charset="0"/>
              </a:rPr>
              <a:t>U</a:t>
            </a:r>
            <a:r>
              <a:rPr lang="en-US" i="1" dirty="0" err="1">
                <a:solidFill>
                  <a:srgbClr val="000099"/>
                </a:solidFill>
                <a:latin typeface="Gill Sans MT" charset="0"/>
              </a:rPr>
              <a:t>ser</a:t>
            </a:r>
            <a:r>
              <a:rPr lang="en-US" i="1" u="sng" dirty="0" err="1">
                <a:solidFill>
                  <a:srgbClr val="000099"/>
                </a:solidFill>
                <a:latin typeface="Gill Sans MT" charset="0"/>
              </a:rPr>
              <a:t>D</a:t>
            </a:r>
            <a:r>
              <a:rPr lang="en-US" i="1" dirty="0" err="1">
                <a:solidFill>
                  <a:srgbClr val="000099"/>
                </a:solidFill>
                <a:latin typeface="Gill Sans MT" charset="0"/>
              </a:rPr>
              <a:t>atagram</a:t>
            </a:r>
            <a:r>
              <a:rPr lang="en-US" i="1" u="sng" dirty="0" err="1">
                <a:solidFill>
                  <a:srgbClr val="000099"/>
                </a:solidFill>
                <a:latin typeface="Gill Sans MT" charset="0"/>
              </a:rPr>
              <a:t>P</a:t>
            </a:r>
            <a:r>
              <a:rPr lang="en-US" i="1" dirty="0" err="1">
                <a:solidFill>
                  <a:srgbClr val="000099"/>
                </a:solidFill>
                <a:latin typeface="Gill Sans MT" charset="0"/>
              </a:rPr>
              <a:t>rotocol</a:t>
            </a:r>
            <a:r>
              <a:rPr lang="en-US" i="1" dirty="0">
                <a:solidFill>
                  <a:srgbClr val="000099"/>
                </a:solidFill>
                <a:latin typeface="Gill Sans MT" charset="0"/>
              </a:rPr>
              <a:t> (UDP) service: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</a:rPr>
              <a:t>unreliable data transfer</a:t>
            </a:r>
            <a:r>
              <a:rPr lang="en-US" sz="2400" dirty="0">
                <a:latin typeface="Gill Sans MT" charset="0"/>
              </a:rPr>
              <a:t> between sending and receiving process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</a:rPr>
              <a:t>does not provide:</a:t>
            </a:r>
            <a:r>
              <a:rPr lang="en-US" sz="2400" dirty="0">
                <a:latin typeface="Gill Sans MT" charset="0"/>
              </a:rPr>
              <a:t> reliability, flow control, congestion control, timing, throughput guarantee, security, or connection setup </a:t>
            </a:r>
          </a:p>
          <a:p>
            <a:pPr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sz="2400" u="sng" dirty="0">
                <a:solidFill>
                  <a:srgbClr val="CC0000"/>
                </a:solidFill>
                <a:latin typeface="Gill Sans MT" charset="0"/>
              </a:rPr>
              <a:t>Q:</a:t>
            </a:r>
            <a:r>
              <a:rPr lang="en-US" sz="2400" dirty="0">
                <a:latin typeface="Gill Sans MT" charset="0"/>
              </a:rPr>
              <a:t> why bother?  Why is there a UDP?</a:t>
            </a:r>
          </a:p>
        </p:txBody>
      </p:sp>
      <p:pic>
        <p:nvPicPr>
          <p:cNvPr id="60422" name="Picture 11" descr="underline_base">
            <a:extLst>
              <a:ext uri="{FF2B5EF4-FFF2-40B4-BE49-F238E27FC236}">
                <a16:creationId xmlns:a16="http://schemas.microsoft.com/office/drawing/2014/main" id="{DD276349-540F-3943-A229-7117D636F37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94456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>
            <a:extLst>
              <a:ext uri="{FF2B5EF4-FFF2-40B4-BE49-F238E27FC236}">
                <a16:creationId xmlns:a16="http://schemas.microsoft.com/office/drawing/2014/main" id="{91390960-CD45-F847-92C0-7DFD5F531C9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2466" name="Rectangle 8">
            <a:extLst>
              <a:ext uri="{FF2B5EF4-FFF2-40B4-BE49-F238E27FC236}">
                <a16:creationId xmlns:a16="http://schemas.microsoft.com/office/drawing/2014/main" id="{4E878574-D4B8-1940-A6F9-68BC3D21F8B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D5867C2-C9DE-144E-9864-CF157B75C60D}" type="slidenum">
              <a:rPr lang="en-US" altLang="en-US" sz="1200">
                <a:latin typeface="Tahoma" panose="020B0604030504040204" pitchFamily="34" charset="0"/>
              </a:rPr>
              <a:pPr/>
              <a:t>16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2467" name="Picture 18" descr="underline_base">
            <a:extLst>
              <a:ext uri="{FF2B5EF4-FFF2-40B4-BE49-F238E27FC236}">
                <a16:creationId xmlns:a16="http://schemas.microsoft.com/office/drawing/2014/main" id="{8778FB94-3F5F-2B40-9D0E-387854DE28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75" y="8763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8" name="Rectangle 2">
            <a:extLst>
              <a:ext uri="{FF2B5EF4-FFF2-40B4-BE49-F238E27FC236}">
                <a16:creationId xmlns:a16="http://schemas.microsoft.com/office/drawing/2014/main" id="{CD89AD92-4AA9-E94E-A55A-428F16285A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15900" y="261938"/>
            <a:ext cx="8747125" cy="838200"/>
          </a:xfrm>
        </p:spPr>
        <p:txBody>
          <a:bodyPr/>
          <a:lstStyle/>
          <a:p>
            <a:r>
              <a:rPr lang="en-US" altLang="en-US" sz="3200">
                <a:latin typeface="Gill Sans MT" panose="020B0502020104020203" pitchFamily="34" charset="77"/>
                <a:ea typeface="ＭＳ Ｐゴシック" panose="020B0600070205080204" pitchFamily="34" charset="-128"/>
              </a:rPr>
              <a:t>Internet apps:  application, transport protocols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62469" name="Text Box 3">
            <a:extLst>
              <a:ext uri="{FF2B5EF4-FFF2-40B4-BE49-F238E27FC236}">
                <a16:creationId xmlns:a16="http://schemas.microsoft.com/office/drawing/2014/main" id="{7535F0C7-DE89-E640-8F2A-C31FA9B09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900" y="1773238"/>
            <a:ext cx="28067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application</a:t>
            </a: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remote terminal access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Web 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streaming multimedia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Internet telephony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62470" name="Text Box 4">
            <a:extLst>
              <a:ext uri="{FF2B5EF4-FFF2-40B4-BE49-F238E27FC236}">
                <a16:creationId xmlns:a16="http://schemas.microsoft.com/office/drawing/2014/main" id="{21105AA5-8163-C042-9D4E-259C59996D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1988" y="1458913"/>
            <a:ext cx="282098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/>
              <a:t>application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/>
              <a:t>layer protocol</a:t>
            </a: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SMTP [RFC 2821]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Telnet [RFC 854]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HTTP [RFC 2616]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FTP [RFC 959]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HTTP (e.g., YouTube), </a:t>
            </a:r>
            <a:br>
              <a:rPr lang="en-US" altLang="en-US" dirty="0"/>
            </a:br>
            <a:r>
              <a:rPr lang="en-US" altLang="en-US" dirty="0"/>
              <a:t>RTP [RFC 1889]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SIP, RTP, proprietary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(e.g., Skype)</a:t>
            </a:r>
            <a:endParaRPr lang="en-US" altLang="en-US" sz="2400" dirty="0">
              <a:latin typeface="Times New Roman" panose="02020603050405020304" pitchFamily="18" charset="0"/>
            </a:endParaRPr>
          </a:p>
        </p:txBody>
      </p:sp>
      <p:sp>
        <p:nvSpPr>
          <p:cNvPr id="62471" name="Text Box 5">
            <a:extLst>
              <a:ext uri="{FF2B5EF4-FFF2-40B4-BE49-F238E27FC236}">
                <a16:creationId xmlns:a16="http://schemas.microsoft.com/office/drawing/2014/main" id="{F058FB55-4116-FE40-A870-BD90FD10F1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0913" y="1477963"/>
            <a:ext cx="262413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underlying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transport protocol</a:t>
            </a: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 or UDP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 or UDP</a:t>
            </a:r>
          </a:p>
        </p:txBody>
      </p:sp>
      <p:sp>
        <p:nvSpPr>
          <p:cNvPr id="62472" name="Line 7">
            <a:extLst>
              <a:ext uri="{FF2B5EF4-FFF2-40B4-BE49-F238E27FC236}">
                <a16:creationId xmlns:a16="http://schemas.microsoft.com/office/drawing/2014/main" id="{678C02D6-1555-EF4B-8E09-410ACFF2DD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1563" y="2152650"/>
            <a:ext cx="73342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3" name="Line 8">
            <a:extLst>
              <a:ext uri="{FF2B5EF4-FFF2-40B4-BE49-F238E27FC236}">
                <a16:creationId xmlns:a16="http://schemas.microsoft.com/office/drawing/2014/main" id="{BA5AE573-9EE9-084B-92B2-B1C4E863F42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23938" y="2743200"/>
            <a:ext cx="73247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4" name="Line 9">
            <a:extLst>
              <a:ext uri="{FF2B5EF4-FFF2-40B4-BE49-F238E27FC236}">
                <a16:creationId xmlns:a16="http://schemas.microsoft.com/office/drawing/2014/main" id="{F7DF2AF0-0A66-7342-9487-0E04622B32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44575" y="3038475"/>
            <a:ext cx="729615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5" name="Line 10">
            <a:extLst>
              <a:ext uri="{FF2B5EF4-FFF2-40B4-BE49-F238E27FC236}">
                <a16:creationId xmlns:a16="http://schemas.microsoft.com/office/drawing/2014/main" id="{DB8BD650-CB31-8D43-B613-EF852D12BB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42988" y="3333750"/>
            <a:ext cx="72771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Line 11">
            <a:extLst>
              <a:ext uri="{FF2B5EF4-FFF2-40B4-BE49-F238E27FC236}">
                <a16:creationId xmlns:a16="http://schemas.microsoft.com/office/drawing/2014/main" id="{D743E760-3FC0-1D4D-BA97-A8FD99D6DC1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73150" y="3657600"/>
            <a:ext cx="7258050" cy="95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Line 12">
            <a:extLst>
              <a:ext uri="{FF2B5EF4-FFF2-40B4-BE49-F238E27FC236}">
                <a16:creationId xmlns:a16="http://schemas.microsoft.com/office/drawing/2014/main" id="{5FA89D0C-A82D-D845-AAAB-7ACBB26F2B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14413" y="4257675"/>
            <a:ext cx="73152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8" name="Line 14">
            <a:extLst>
              <a:ext uri="{FF2B5EF4-FFF2-40B4-BE49-F238E27FC236}">
                <a16:creationId xmlns:a16="http://schemas.microsoft.com/office/drawing/2014/main" id="{8064D69A-6521-254B-A719-D77BE517E29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39788" y="4881563"/>
            <a:ext cx="734377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9D228B01-B468-B048-8093-6F7A48CC0F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Securing TCP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A3386402-8900-184C-A34B-3B26CC8E40C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33400" y="1427206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TCP &amp; UDP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/>
              <a:t>no encryption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/>
              <a:t>cleartext passwds sent into socket traverse Internet  in cleartext</a:t>
            </a:r>
          </a:p>
          <a:p>
            <a:pPr marL="0" indent="0">
              <a:buFont typeface="Wingdings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SSL (secure sockets layer)</a:t>
            </a:r>
            <a:r>
              <a:rPr lang="en-US" dirty="0"/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/>
              <a:t>provides encrypted TCP connection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/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/>
              <a:t>end-point authentication</a:t>
            </a:r>
          </a:p>
        </p:txBody>
      </p:sp>
      <p:sp>
        <p:nvSpPr>
          <p:cNvPr id="80899" name="Content Placeholder 7">
            <a:extLst>
              <a:ext uri="{FF2B5EF4-FFF2-40B4-BE49-F238E27FC236}">
                <a16:creationId xmlns:a16="http://schemas.microsoft.com/office/drawing/2014/main" id="{996FD32C-9652-234A-9CFF-85B30CC9E8C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07011" y="586944"/>
            <a:ext cx="4240427" cy="5974494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22228B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SSL is at app layer (considered an enhancement to TCP)</a:t>
            </a:r>
          </a:p>
          <a:p>
            <a:pPr>
              <a:lnSpc>
                <a:spcPct val="100000"/>
              </a:lnSpc>
            </a:pP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apps use SSL libraries at client and server, that 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talk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to TCP </a:t>
            </a:r>
          </a:p>
          <a:p>
            <a:pPr>
              <a:lnSpc>
                <a:spcPct val="100000"/>
              </a:lnSpc>
            </a:pPr>
            <a:r>
              <a:rPr lang="en-US" altLang="en-US" dirty="0">
                <a:solidFill>
                  <a:srgbClr val="22228B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SSL socket API</a:t>
            </a:r>
          </a:p>
          <a:p>
            <a:pPr marL="233363" lvl="1" indent="-233363">
              <a:lnSpc>
                <a:spcPct val="100000"/>
              </a:lnSpc>
              <a:buFont typeface="Wingdings" pitchFamily="2" charset="2"/>
              <a:buChar char="§"/>
            </a:pPr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cleartext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passwords sent into SSL socket by app traverse Internet  encrypted</a:t>
            </a:r>
          </a:p>
          <a:p>
            <a:pPr marL="633413" lvl="2" indent="-233363"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SSL layer encrypts data at sender and decrypts data at receiver</a:t>
            </a:r>
          </a:p>
          <a:p>
            <a:pPr marL="633413" lvl="2" indent="-233363"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Encrypted data passed to TCP for transmission and received at other end and passed back to SSL. </a:t>
            </a:r>
          </a:p>
          <a:p>
            <a:pPr marL="0" lvl="1" indent="0">
              <a:buNone/>
            </a:pP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2DE79A-55EE-664A-8BED-A7458D9643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4517" name="Slide Number Placeholder 3">
            <a:extLst>
              <a:ext uri="{FF2B5EF4-FFF2-40B4-BE49-F238E27FC236}">
                <a16:creationId xmlns:a16="http://schemas.microsoft.com/office/drawing/2014/main" id="{CDCDD495-5435-A84B-8862-6A3370CB6E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27C2370-F773-FB42-BA83-265747A8781D}" type="slidenum">
              <a:rPr lang="en-US" altLang="en-US" sz="1200">
                <a:latin typeface="Tahoma" panose="020B0604030504040204" pitchFamily="34" charset="0"/>
              </a:rPr>
              <a:pPr/>
              <a:t>17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64518" name="Picture 351" descr="underline_base">
            <a:extLst>
              <a:ext uri="{FF2B5EF4-FFF2-40B4-BE49-F238E27FC236}">
                <a16:creationId xmlns:a16="http://schemas.microsoft.com/office/drawing/2014/main" id="{1C2715DC-8B70-D04D-BBE8-4CE7CC5B873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738" y="1030288"/>
            <a:ext cx="28257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11" descr="underline_base">
            <a:extLst>
              <a:ext uri="{FF2B5EF4-FFF2-40B4-BE49-F238E27FC236}">
                <a16:creationId xmlns:a16="http://schemas.microsoft.com/office/drawing/2014/main" id="{6CBA02D2-806C-ED4E-89C5-9133D82B806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38" name="Rectangle 7">
            <a:extLst>
              <a:ext uri="{FF2B5EF4-FFF2-40B4-BE49-F238E27FC236}">
                <a16:creationId xmlns:a16="http://schemas.microsoft.com/office/drawing/2014/main" id="{4D79024F-6C94-884D-81DE-4E09EED8861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5539" name="Rectangle 8">
            <a:extLst>
              <a:ext uri="{FF2B5EF4-FFF2-40B4-BE49-F238E27FC236}">
                <a16:creationId xmlns:a16="http://schemas.microsoft.com/office/drawing/2014/main" id="{9B304791-38E1-7149-A50C-E8F64FC9661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C45D947-6862-E447-AFA5-D300C938BE7D}" type="slidenum">
              <a:rPr lang="en-US" altLang="en-US" sz="1200">
                <a:latin typeface="Tahoma" panose="020B0604030504040204" pitchFamily="34" charset="0"/>
              </a:rPr>
              <a:pPr/>
              <a:t>18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5540" name="Rectangle 2">
            <a:extLst>
              <a:ext uri="{FF2B5EF4-FFF2-40B4-BE49-F238E27FC236}">
                <a16:creationId xmlns:a16="http://schemas.microsoft.com/office/drawing/2014/main" id="{78FC969B-B5AE-394E-8537-E476C18425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1E755C45-31F4-5B46-9D92-F0B3C3688EE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65542" name="Rectangle 4">
            <a:extLst>
              <a:ext uri="{FF2B5EF4-FFF2-40B4-BE49-F238E27FC236}">
                <a16:creationId xmlns:a16="http://schemas.microsoft.com/office/drawing/2014/main" id="{956263FF-5A66-3A4B-AD36-BAAF9EB70872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>
            <a:extLst>
              <a:ext uri="{FF2B5EF4-FFF2-40B4-BE49-F238E27FC236}">
                <a16:creationId xmlns:a16="http://schemas.microsoft.com/office/drawing/2014/main" id="{99903849-2099-2D46-8CAA-5DCC832F2D9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7586" name="Rectangle 8">
            <a:extLst>
              <a:ext uri="{FF2B5EF4-FFF2-40B4-BE49-F238E27FC236}">
                <a16:creationId xmlns:a16="http://schemas.microsoft.com/office/drawing/2014/main" id="{B6A0C171-AB3D-AA4D-B27A-DB4C8AFBF6F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31526C7-18AD-6645-AF02-81B6F38F1C7F}" type="slidenum">
              <a:rPr lang="en-US" altLang="en-US" sz="1200">
                <a:latin typeface="Tahoma" panose="020B0604030504040204" pitchFamily="34" charset="0"/>
              </a:rPr>
              <a:pPr/>
              <a:t>19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7587" name="Rectangle 2">
            <a:extLst>
              <a:ext uri="{FF2B5EF4-FFF2-40B4-BE49-F238E27FC236}">
                <a16:creationId xmlns:a16="http://schemas.microsoft.com/office/drawing/2014/main" id="{A863EB83-0E46-814A-8621-B5C257CB58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201613"/>
            <a:ext cx="7772400" cy="892175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Web and HTTP</a:t>
            </a:r>
          </a:p>
        </p:txBody>
      </p:sp>
      <p:sp>
        <p:nvSpPr>
          <p:cNvPr id="67588" name="Rectangle 3">
            <a:extLst>
              <a:ext uri="{FF2B5EF4-FFF2-40B4-BE49-F238E27FC236}">
                <a16:creationId xmlns:a16="http://schemas.microsoft.com/office/drawing/2014/main" id="{3B9D1A57-C3F9-4345-A40D-E520D2B3664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33400" y="1360488"/>
            <a:ext cx="77724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3200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First, a review…</a:t>
            </a:r>
          </a:p>
          <a:p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web page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consists of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objects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object can be HTML file, JPEG image, Java applet, audio file,…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web page consists of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base HTML-file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which includes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several referenced objects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each object is addressable by a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URL, 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e.g.,</a:t>
            </a:r>
          </a:p>
          <a:p>
            <a:pPr>
              <a:buFont typeface="Wingdings" pitchFamily="2" charset="2"/>
              <a:buNone/>
            </a:pP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grpSp>
        <p:nvGrpSpPr>
          <p:cNvPr id="67589" name="Group 10">
            <a:extLst>
              <a:ext uri="{FF2B5EF4-FFF2-40B4-BE49-F238E27FC236}">
                <a16:creationId xmlns:a16="http://schemas.microsoft.com/office/drawing/2014/main" id="{F43BA80F-E6DF-FC44-AF09-C335E5F9B41B}"/>
              </a:ext>
            </a:extLst>
          </p:cNvPr>
          <p:cNvGrpSpPr>
            <a:grpSpLocks/>
          </p:cNvGrpSpPr>
          <p:nvPr/>
        </p:nvGrpSpPr>
        <p:grpSpPr bwMode="auto">
          <a:xfrm>
            <a:off x="1201738" y="4486275"/>
            <a:ext cx="6835775" cy="1144588"/>
            <a:chOff x="788" y="2955"/>
            <a:chExt cx="4306" cy="721"/>
          </a:xfrm>
        </p:grpSpPr>
        <p:sp>
          <p:nvSpPr>
            <p:cNvPr id="67591" name="Text Box 5">
              <a:extLst>
                <a:ext uri="{FF2B5EF4-FFF2-40B4-BE49-F238E27FC236}">
                  <a16:creationId xmlns:a16="http://schemas.microsoft.com/office/drawing/2014/main" id="{4586E9AA-417D-A648-BF38-04E48BA8CF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" y="2955"/>
              <a:ext cx="41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Courier New" panose="02070309020205020404" pitchFamily="49" charset="0"/>
                </a:rPr>
                <a:t>www.someschool.edu/someDept/pic.gif</a:t>
              </a:r>
            </a:p>
          </p:txBody>
        </p:sp>
        <p:sp>
          <p:nvSpPr>
            <p:cNvPr id="67592" name="AutoShape 6">
              <a:extLst>
                <a:ext uri="{FF2B5EF4-FFF2-40B4-BE49-F238E27FC236}">
                  <a16:creationId xmlns:a16="http://schemas.microsoft.com/office/drawing/2014/main" id="{5C86038F-0B66-824D-B90C-5FA60E8F4914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67593" name="AutoShape 7">
              <a:extLst>
                <a:ext uri="{FF2B5EF4-FFF2-40B4-BE49-F238E27FC236}">
                  <a16:creationId xmlns:a16="http://schemas.microsoft.com/office/drawing/2014/main" id="{0D6D4679-0F42-DF47-A1ED-765A761649F2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67594" name="Text Box 8">
              <a:extLst>
                <a:ext uri="{FF2B5EF4-FFF2-40B4-BE49-F238E27FC236}">
                  <a16:creationId xmlns:a16="http://schemas.microsoft.com/office/drawing/2014/main" id="{6765F579-0279-ED43-8E40-B0D9A0F228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host name</a:t>
              </a:r>
            </a:p>
          </p:txBody>
        </p:sp>
        <p:sp>
          <p:nvSpPr>
            <p:cNvPr id="67595" name="Text Box 9">
              <a:extLst>
                <a:ext uri="{FF2B5EF4-FFF2-40B4-BE49-F238E27FC236}">
                  <a16:creationId xmlns:a16="http://schemas.microsoft.com/office/drawing/2014/main" id="{53F78D89-18DB-174F-9413-E98CE50DAD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path</a:t>
              </a:r>
              <a:r>
                <a:rPr lang="en-US" altLang="en-US" sz="2400">
                  <a:latin typeface="Comic Sans MS" panose="030F0902030302020204" pitchFamily="66" charset="0"/>
                </a:rPr>
                <a:t> </a:t>
              </a:r>
              <a:r>
                <a:rPr lang="en-US" altLang="en-US" sz="2400"/>
                <a:t>name</a:t>
              </a:r>
            </a:p>
          </p:txBody>
        </p:sp>
      </p:grpSp>
      <p:pic>
        <p:nvPicPr>
          <p:cNvPr id="67590" name="Picture 18" descr="underline_base">
            <a:extLst>
              <a:ext uri="{FF2B5EF4-FFF2-40B4-BE49-F238E27FC236}">
                <a16:creationId xmlns:a16="http://schemas.microsoft.com/office/drawing/2014/main" id="{EACA23C4-9DB2-154B-A29F-B4D5BB673D8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95350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11" descr="underline_base">
            <a:extLst>
              <a:ext uri="{FF2B5EF4-FFF2-40B4-BE49-F238E27FC236}">
                <a16:creationId xmlns:a16="http://schemas.microsoft.com/office/drawing/2014/main" id="{201D5740-4CC0-2147-940B-DA00C05C00B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4" name="Rectangle 7">
            <a:extLst>
              <a:ext uri="{FF2B5EF4-FFF2-40B4-BE49-F238E27FC236}">
                <a16:creationId xmlns:a16="http://schemas.microsoft.com/office/drawing/2014/main" id="{14BB77AD-04A6-8E4E-BA23-4F1A5893429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3795" name="Rectangle 8">
            <a:extLst>
              <a:ext uri="{FF2B5EF4-FFF2-40B4-BE49-F238E27FC236}">
                <a16:creationId xmlns:a16="http://schemas.microsoft.com/office/drawing/2014/main" id="{4704099F-B33F-E849-B65A-634F16C09D5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5584C8A-DC25-FF43-B423-ABD3D4471B5A}" type="slidenum">
              <a:rPr lang="en-US" altLang="en-US" sz="1200">
                <a:latin typeface="Tahoma" panose="020B0604030504040204" pitchFamily="34" charset="0"/>
              </a:rPr>
              <a:pPr/>
              <a:t>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33796" name="Rectangle 2">
            <a:extLst>
              <a:ext uri="{FF2B5EF4-FFF2-40B4-BE49-F238E27FC236}">
                <a16:creationId xmlns:a16="http://schemas.microsoft.com/office/drawing/2014/main" id="{F581E6D8-6871-2043-B92D-BD659E8A67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E1DA636F-A135-F74E-AD01-0D5468CB2B9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DNS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endParaRPr lang="en-US" dirty="0">
              <a:latin typeface="Gill Sans MT" charset="0"/>
            </a:endParaRP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33798" name="Rectangle 4">
            <a:extLst>
              <a:ext uri="{FF2B5EF4-FFF2-40B4-BE49-F238E27FC236}">
                <a16:creationId xmlns:a16="http://schemas.microsoft.com/office/drawing/2014/main" id="{F9F6B9FC-D738-3443-B8FC-295A79334AE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>
            <a:extLst>
              <a:ext uri="{FF2B5EF4-FFF2-40B4-BE49-F238E27FC236}">
                <a16:creationId xmlns:a16="http://schemas.microsoft.com/office/drawing/2014/main" id="{78E3514B-0550-E742-9AB0-E34B4610129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69634" name="Rectangle 8">
            <a:extLst>
              <a:ext uri="{FF2B5EF4-FFF2-40B4-BE49-F238E27FC236}">
                <a16:creationId xmlns:a16="http://schemas.microsoft.com/office/drawing/2014/main" id="{7AACBCBB-DC9F-2941-A71B-6838EE12870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30C8FD1-FDEB-1E47-9C72-78DB4DA03569}" type="slidenum">
              <a:rPr lang="en-US" altLang="en-US" sz="1200">
                <a:latin typeface="Tahoma" panose="020B0604030504040204" pitchFamily="34" charset="0"/>
              </a:rPr>
              <a:pPr/>
              <a:t>20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9635" name="Rectangle 2">
            <a:extLst>
              <a:ext uri="{FF2B5EF4-FFF2-40B4-BE49-F238E27FC236}">
                <a16:creationId xmlns:a16="http://schemas.microsoft.com/office/drawing/2014/main" id="{2E213C7C-8EFD-BC44-B715-A9D6A9AC8D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309563"/>
            <a:ext cx="7772400" cy="795337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HTTP overview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86020" name="Rectangle 3">
            <a:extLst>
              <a:ext uri="{FF2B5EF4-FFF2-40B4-BE49-F238E27FC236}">
                <a16:creationId xmlns:a16="http://schemas.microsoft.com/office/drawing/2014/main" id="{6A07641A-1C25-4B45-958A-39FABDCF2BD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89075"/>
            <a:ext cx="381000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HTTP: </a:t>
            </a:r>
            <a:r>
              <a:rPr lang="en-US" altLang="en-US" u="sng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</a:t>
            </a:r>
            <a:r>
              <a:rPr lang="en-US" altLang="en-US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yper</a:t>
            </a:r>
            <a:r>
              <a:rPr lang="en-US" altLang="en-US" u="sng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</a:t>
            </a:r>
            <a:r>
              <a:rPr lang="en-US" altLang="en-US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ext </a:t>
            </a:r>
            <a:r>
              <a:rPr lang="en-US" altLang="en-US" u="sng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</a:t>
            </a:r>
            <a:r>
              <a:rPr lang="en-US" altLang="en-US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ransfer </a:t>
            </a:r>
            <a:r>
              <a:rPr lang="en-US" altLang="en-US" u="sng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</a:t>
            </a:r>
            <a:r>
              <a:rPr lang="en-US" altLang="en-US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rotocol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Web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 application layer protocol</a:t>
            </a:r>
          </a:p>
          <a:p>
            <a:pPr>
              <a:lnSpc>
                <a:spcPct val="75000"/>
              </a:lnSpc>
            </a:pP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client/server model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</a:t>
            </a:r>
            <a:r>
              <a:rPr lang="en-US" altLang="en-US" i="1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browser that requests, receives, (using HTTP protocol) and 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displays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Web objects 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server: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Web server sends (using HTTP protocol) objects in response to requests</a:t>
            </a:r>
          </a:p>
          <a:p>
            <a:pPr>
              <a:lnSpc>
                <a:spcPct val="75000"/>
              </a:lnSpc>
              <a:buFont typeface="Wingdings" pitchFamily="2" charset="2"/>
              <a:buNone/>
            </a:pPr>
            <a:endParaRPr lang="en-US" altLang="en-US" sz="24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69637" name="Text Box 7">
            <a:extLst>
              <a:ext uri="{FF2B5EF4-FFF2-40B4-BE49-F238E27FC236}">
                <a16:creationId xmlns:a16="http://schemas.microsoft.com/office/drawing/2014/main" id="{AF0AB58D-605F-8046-A6E5-3E54C7DC1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5650" y="2455863"/>
            <a:ext cx="1584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PC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Firefox browser</a:t>
            </a:r>
            <a:endParaRPr lang="en-US" altLang="en-US" sz="2400"/>
          </a:p>
        </p:txBody>
      </p:sp>
      <p:sp>
        <p:nvSpPr>
          <p:cNvPr id="69638" name="Text Box 9">
            <a:extLst>
              <a:ext uri="{FF2B5EF4-FFF2-40B4-BE49-F238E27FC236}">
                <a16:creationId xmlns:a16="http://schemas.microsoft.com/office/drawing/2014/main" id="{26511A95-0882-214E-86A8-D72614B06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8875" y="3836988"/>
            <a:ext cx="13462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Apache Web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69639" name="Text Box 23">
            <a:extLst>
              <a:ext uri="{FF2B5EF4-FFF2-40B4-BE49-F238E27FC236}">
                <a16:creationId xmlns:a16="http://schemas.microsoft.com/office/drawing/2014/main" id="{91D591FE-FA0A-0741-ADBB-6FB078C382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0" y="5218113"/>
            <a:ext cx="15636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iPhone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Safari browser</a:t>
            </a:r>
            <a:endParaRPr lang="en-US" altLang="en-US" sz="2400"/>
          </a:p>
        </p:txBody>
      </p:sp>
      <p:grpSp>
        <p:nvGrpSpPr>
          <p:cNvPr id="2" name="Group 35">
            <a:extLst>
              <a:ext uri="{FF2B5EF4-FFF2-40B4-BE49-F238E27FC236}">
                <a16:creationId xmlns:a16="http://schemas.microsoft.com/office/drawing/2014/main" id="{9EFC6AE6-5519-C842-9929-CFA817B0C300}"/>
              </a:ext>
            </a:extLst>
          </p:cNvPr>
          <p:cNvGrpSpPr>
            <a:grpSpLocks/>
          </p:cNvGrpSpPr>
          <p:nvPr/>
        </p:nvGrpSpPr>
        <p:grpSpPr bwMode="auto">
          <a:xfrm>
            <a:off x="5778500" y="2136775"/>
            <a:ext cx="2101850" cy="946150"/>
            <a:chOff x="3640" y="1346"/>
            <a:chExt cx="1324" cy="596"/>
          </a:xfrm>
        </p:grpSpPr>
        <p:sp>
          <p:nvSpPr>
            <p:cNvPr id="69688" name="Line 19">
              <a:extLst>
                <a:ext uri="{FF2B5EF4-FFF2-40B4-BE49-F238E27FC236}">
                  <a16:creationId xmlns:a16="http://schemas.microsoft.com/office/drawing/2014/main" id="{0950BFDF-0B15-A140-B5D1-DAD9DA5765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9" name="Text Box 24">
              <a:extLst>
                <a:ext uri="{FF2B5EF4-FFF2-40B4-BE49-F238E27FC236}">
                  <a16:creationId xmlns:a16="http://schemas.microsoft.com/office/drawing/2014/main" id="{EFE98FAC-1F5E-6540-A8EF-BE5B9D893A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3" name="Group 36">
            <a:extLst>
              <a:ext uri="{FF2B5EF4-FFF2-40B4-BE49-F238E27FC236}">
                <a16:creationId xmlns:a16="http://schemas.microsoft.com/office/drawing/2014/main" id="{A30831F5-5F90-7B40-BEAE-0CA77695949B}"/>
              </a:ext>
            </a:extLst>
          </p:cNvPr>
          <p:cNvGrpSpPr>
            <a:grpSpLocks/>
          </p:cNvGrpSpPr>
          <p:nvPr/>
        </p:nvGrpSpPr>
        <p:grpSpPr bwMode="auto">
          <a:xfrm>
            <a:off x="5889625" y="2344738"/>
            <a:ext cx="1971675" cy="904875"/>
            <a:chOff x="4141" y="394"/>
            <a:chExt cx="1242" cy="570"/>
          </a:xfrm>
        </p:grpSpPr>
        <p:sp>
          <p:nvSpPr>
            <p:cNvPr id="69686" name="Line 20">
              <a:extLst>
                <a:ext uri="{FF2B5EF4-FFF2-40B4-BE49-F238E27FC236}">
                  <a16:creationId xmlns:a16="http://schemas.microsoft.com/office/drawing/2014/main" id="{278509CF-9CE3-D744-890C-CF8F5D3BC7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7" name="Text Box 26">
              <a:extLst>
                <a:ext uri="{FF2B5EF4-FFF2-40B4-BE49-F238E27FC236}">
                  <a16:creationId xmlns:a16="http://schemas.microsoft.com/office/drawing/2014/main" id="{EB9E4F17-92AF-3140-AC42-7F2884152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pic>
        <p:nvPicPr>
          <p:cNvPr id="69642" name="Picture 31" descr="underline_base">
            <a:extLst>
              <a:ext uri="{FF2B5EF4-FFF2-40B4-BE49-F238E27FC236}">
                <a16:creationId xmlns:a16="http://schemas.microsoft.com/office/drawing/2014/main" id="{1D85C2EB-3B65-7D45-A5CF-E56A14D3EC5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919163"/>
            <a:ext cx="33401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7">
            <a:extLst>
              <a:ext uri="{FF2B5EF4-FFF2-40B4-BE49-F238E27FC236}">
                <a16:creationId xmlns:a16="http://schemas.microsoft.com/office/drawing/2014/main" id="{2ECDD55A-CAA9-2144-9EA1-BCC469BEBC79}"/>
              </a:ext>
            </a:extLst>
          </p:cNvPr>
          <p:cNvGrpSpPr>
            <a:grpSpLocks/>
          </p:cNvGrpSpPr>
          <p:nvPr/>
        </p:nvGrpSpPr>
        <p:grpSpPr bwMode="auto">
          <a:xfrm rot="-3183056">
            <a:off x="5754688" y="3630613"/>
            <a:ext cx="2101850" cy="946150"/>
            <a:chOff x="3640" y="1346"/>
            <a:chExt cx="1324" cy="596"/>
          </a:xfrm>
        </p:grpSpPr>
        <p:sp>
          <p:nvSpPr>
            <p:cNvPr id="69684" name="Line 19">
              <a:extLst>
                <a:ext uri="{FF2B5EF4-FFF2-40B4-BE49-F238E27FC236}">
                  <a16:creationId xmlns:a16="http://schemas.microsoft.com/office/drawing/2014/main" id="{FAA0C385-BB84-4543-BC8A-DA25B4E900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5" name="Text Box 24">
              <a:extLst>
                <a:ext uri="{FF2B5EF4-FFF2-40B4-BE49-F238E27FC236}">
                  <a16:creationId xmlns:a16="http://schemas.microsoft.com/office/drawing/2014/main" id="{04C6FF50-53A4-474D-99BA-98F86053A2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5" name="Group 40">
            <a:extLst>
              <a:ext uri="{FF2B5EF4-FFF2-40B4-BE49-F238E27FC236}">
                <a16:creationId xmlns:a16="http://schemas.microsoft.com/office/drawing/2014/main" id="{1B674907-F716-3148-8C6E-361945342CA9}"/>
              </a:ext>
            </a:extLst>
          </p:cNvPr>
          <p:cNvGrpSpPr>
            <a:grpSpLocks/>
          </p:cNvGrpSpPr>
          <p:nvPr/>
        </p:nvGrpSpPr>
        <p:grpSpPr bwMode="auto">
          <a:xfrm rot="-3264937">
            <a:off x="5800725" y="3870325"/>
            <a:ext cx="1971675" cy="904875"/>
            <a:chOff x="4141" y="394"/>
            <a:chExt cx="1242" cy="570"/>
          </a:xfrm>
        </p:grpSpPr>
        <p:sp>
          <p:nvSpPr>
            <p:cNvPr id="69682" name="Line 20">
              <a:extLst>
                <a:ext uri="{FF2B5EF4-FFF2-40B4-BE49-F238E27FC236}">
                  <a16:creationId xmlns:a16="http://schemas.microsoft.com/office/drawing/2014/main" id="{A27E9F26-FD76-9241-9A42-4C03F8D26C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3" name="Text Box 26">
              <a:extLst>
                <a:ext uri="{FF2B5EF4-FFF2-40B4-BE49-F238E27FC236}">
                  <a16:creationId xmlns:a16="http://schemas.microsoft.com/office/drawing/2014/main" id="{69503402-82E0-DD4E-93A6-8B023ED6C7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pic>
        <p:nvPicPr>
          <p:cNvPr id="69645" name="Picture 43" descr="iphone_stylized_small">
            <a:extLst>
              <a:ext uri="{FF2B5EF4-FFF2-40B4-BE49-F238E27FC236}">
                <a16:creationId xmlns:a16="http://schemas.microsoft.com/office/drawing/2014/main" id="{83EA9EF5-1042-BC4D-B6A6-2B69057C0F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286250"/>
            <a:ext cx="382588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9646" name="Group 44">
            <a:extLst>
              <a:ext uri="{FF2B5EF4-FFF2-40B4-BE49-F238E27FC236}">
                <a16:creationId xmlns:a16="http://schemas.microsoft.com/office/drawing/2014/main" id="{9D99C3E4-8CC4-7647-AEFC-8F4D89F07894}"/>
              </a:ext>
            </a:extLst>
          </p:cNvPr>
          <p:cNvGrpSpPr>
            <a:grpSpLocks/>
          </p:cNvGrpSpPr>
          <p:nvPr/>
        </p:nvGrpSpPr>
        <p:grpSpPr bwMode="auto">
          <a:xfrm>
            <a:off x="4757738" y="1468438"/>
            <a:ext cx="1066800" cy="1079500"/>
            <a:chOff x="-44" y="1473"/>
            <a:chExt cx="981" cy="1105"/>
          </a:xfrm>
        </p:grpSpPr>
        <p:pic>
          <p:nvPicPr>
            <p:cNvPr id="69680" name="Picture 45" descr="desktop_computer_stylized_medium">
              <a:extLst>
                <a:ext uri="{FF2B5EF4-FFF2-40B4-BE49-F238E27FC236}">
                  <a16:creationId xmlns:a16="http://schemas.microsoft.com/office/drawing/2014/main" id="{CAFF413B-EFF3-0040-8693-1D082B4147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681" name="Freeform 46">
              <a:extLst>
                <a:ext uri="{FF2B5EF4-FFF2-40B4-BE49-F238E27FC236}">
                  <a16:creationId xmlns:a16="http://schemas.microsoft.com/office/drawing/2014/main" id="{99A2D90E-5A08-2B43-9092-40B1378F9CA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9647" name="Group 47">
            <a:extLst>
              <a:ext uri="{FF2B5EF4-FFF2-40B4-BE49-F238E27FC236}">
                <a16:creationId xmlns:a16="http://schemas.microsoft.com/office/drawing/2014/main" id="{BC78E39A-D17E-794F-8215-07D36695A630}"/>
              </a:ext>
            </a:extLst>
          </p:cNvPr>
          <p:cNvGrpSpPr>
            <a:grpSpLocks/>
          </p:cNvGrpSpPr>
          <p:nvPr/>
        </p:nvGrpSpPr>
        <p:grpSpPr bwMode="auto">
          <a:xfrm>
            <a:off x="7878763" y="2633663"/>
            <a:ext cx="695325" cy="1282700"/>
            <a:chOff x="4140" y="429"/>
            <a:chExt cx="1425" cy="2396"/>
          </a:xfrm>
        </p:grpSpPr>
        <p:sp>
          <p:nvSpPr>
            <p:cNvPr id="69648" name="Freeform 48">
              <a:extLst>
                <a:ext uri="{FF2B5EF4-FFF2-40B4-BE49-F238E27FC236}">
                  <a16:creationId xmlns:a16="http://schemas.microsoft.com/office/drawing/2014/main" id="{A8653EBB-7598-574E-BAA0-5F5B073AD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Rectangle 49">
              <a:extLst>
                <a:ext uri="{FF2B5EF4-FFF2-40B4-BE49-F238E27FC236}">
                  <a16:creationId xmlns:a16="http://schemas.microsoft.com/office/drawing/2014/main" id="{02888C73-8504-3F45-A7CC-DFA2B423F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50" name="Freeform 50">
              <a:extLst>
                <a:ext uri="{FF2B5EF4-FFF2-40B4-BE49-F238E27FC236}">
                  <a16:creationId xmlns:a16="http://schemas.microsoft.com/office/drawing/2014/main" id="{CCF8913E-E388-DD47-A120-D812F9632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51">
              <a:extLst>
                <a:ext uri="{FF2B5EF4-FFF2-40B4-BE49-F238E27FC236}">
                  <a16:creationId xmlns:a16="http://schemas.microsoft.com/office/drawing/2014/main" id="{16E2A416-9C82-5546-B2AB-3C3472E48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Rectangle 52">
              <a:extLst>
                <a:ext uri="{FF2B5EF4-FFF2-40B4-BE49-F238E27FC236}">
                  <a16:creationId xmlns:a16="http://schemas.microsoft.com/office/drawing/2014/main" id="{D1CA83AD-83EE-114C-8414-5C7303F8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3" name="Group 53">
              <a:extLst>
                <a:ext uri="{FF2B5EF4-FFF2-40B4-BE49-F238E27FC236}">
                  <a16:creationId xmlns:a16="http://schemas.microsoft.com/office/drawing/2014/main" id="{50106127-108B-A641-A9C1-E2C98DB3E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678" name="AutoShape 54">
                <a:extLst>
                  <a:ext uri="{FF2B5EF4-FFF2-40B4-BE49-F238E27FC236}">
                    <a16:creationId xmlns:a16="http://schemas.microsoft.com/office/drawing/2014/main" id="{6ADAEA36-D5C9-284C-AE33-C89F80865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9" name="AutoShape 55">
                <a:extLst>
                  <a:ext uri="{FF2B5EF4-FFF2-40B4-BE49-F238E27FC236}">
                    <a16:creationId xmlns:a16="http://schemas.microsoft.com/office/drawing/2014/main" id="{1383187B-A178-7441-AF60-6380B274C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4" name="Rectangle 56">
              <a:extLst>
                <a:ext uri="{FF2B5EF4-FFF2-40B4-BE49-F238E27FC236}">
                  <a16:creationId xmlns:a16="http://schemas.microsoft.com/office/drawing/2014/main" id="{77ED75EF-DBFB-374B-A698-BD9AB506B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5" name="Group 57">
              <a:extLst>
                <a:ext uri="{FF2B5EF4-FFF2-40B4-BE49-F238E27FC236}">
                  <a16:creationId xmlns:a16="http://schemas.microsoft.com/office/drawing/2014/main" id="{14EB939E-584C-3042-9241-A9C3A5C34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676" name="AutoShape 58">
                <a:extLst>
                  <a:ext uri="{FF2B5EF4-FFF2-40B4-BE49-F238E27FC236}">
                    <a16:creationId xmlns:a16="http://schemas.microsoft.com/office/drawing/2014/main" id="{D87982E3-F360-A34C-8A25-DB55624D7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7" name="AutoShape 59">
                <a:extLst>
                  <a:ext uri="{FF2B5EF4-FFF2-40B4-BE49-F238E27FC236}">
                    <a16:creationId xmlns:a16="http://schemas.microsoft.com/office/drawing/2014/main" id="{D2C3531B-00D7-FB4C-93D1-3FDE0222B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6" name="Rectangle 60">
              <a:extLst>
                <a:ext uri="{FF2B5EF4-FFF2-40B4-BE49-F238E27FC236}">
                  <a16:creationId xmlns:a16="http://schemas.microsoft.com/office/drawing/2014/main" id="{18479A11-2444-EB40-8187-10DBE02B1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57" name="Rectangle 61">
              <a:extLst>
                <a:ext uri="{FF2B5EF4-FFF2-40B4-BE49-F238E27FC236}">
                  <a16:creationId xmlns:a16="http://schemas.microsoft.com/office/drawing/2014/main" id="{2882E985-E1D5-D64B-9E0A-B6A1BBB69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8" name="Group 62">
              <a:extLst>
                <a:ext uri="{FF2B5EF4-FFF2-40B4-BE49-F238E27FC236}">
                  <a16:creationId xmlns:a16="http://schemas.microsoft.com/office/drawing/2014/main" id="{7264486B-F80C-5547-BDAA-541BE4AC1A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9674" name="AutoShape 63">
                <a:extLst>
                  <a:ext uri="{FF2B5EF4-FFF2-40B4-BE49-F238E27FC236}">
                    <a16:creationId xmlns:a16="http://schemas.microsoft.com/office/drawing/2014/main" id="{52B24D00-7078-B249-8FD2-8CB0E2837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5" name="AutoShape 64">
                <a:extLst>
                  <a:ext uri="{FF2B5EF4-FFF2-40B4-BE49-F238E27FC236}">
                    <a16:creationId xmlns:a16="http://schemas.microsoft.com/office/drawing/2014/main" id="{118B84C8-EA4E-F544-9BB5-7ABD99017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9" name="Freeform 65">
              <a:extLst>
                <a:ext uri="{FF2B5EF4-FFF2-40B4-BE49-F238E27FC236}">
                  <a16:creationId xmlns:a16="http://schemas.microsoft.com/office/drawing/2014/main" id="{4D97ADEA-E3C7-034B-8689-2520C283A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9660" name="Group 66">
              <a:extLst>
                <a:ext uri="{FF2B5EF4-FFF2-40B4-BE49-F238E27FC236}">
                  <a16:creationId xmlns:a16="http://schemas.microsoft.com/office/drawing/2014/main" id="{CFC9DA12-E493-4A47-B7F4-82572633BE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9672" name="AutoShape 67">
                <a:extLst>
                  <a:ext uri="{FF2B5EF4-FFF2-40B4-BE49-F238E27FC236}">
                    <a16:creationId xmlns:a16="http://schemas.microsoft.com/office/drawing/2014/main" id="{97570B22-3FCD-C540-B1BA-B4016EC19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3" name="AutoShape 68">
                <a:extLst>
                  <a:ext uri="{FF2B5EF4-FFF2-40B4-BE49-F238E27FC236}">
                    <a16:creationId xmlns:a16="http://schemas.microsoft.com/office/drawing/2014/main" id="{6AD67F25-F042-0745-9A1D-E058F3400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61" name="Rectangle 69">
              <a:extLst>
                <a:ext uri="{FF2B5EF4-FFF2-40B4-BE49-F238E27FC236}">
                  <a16:creationId xmlns:a16="http://schemas.microsoft.com/office/drawing/2014/main" id="{9FF93099-68BC-3B45-B94E-89639B0DF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2" name="Freeform 70">
              <a:extLst>
                <a:ext uri="{FF2B5EF4-FFF2-40B4-BE49-F238E27FC236}">
                  <a16:creationId xmlns:a16="http://schemas.microsoft.com/office/drawing/2014/main" id="{759A5E90-6D38-7F43-AAE5-571BDB277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3" name="Freeform 71">
              <a:extLst>
                <a:ext uri="{FF2B5EF4-FFF2-40B4-BE49-F238E27FC236}">
                  <a16:creationId xmlns:a16="http://schemas.microsoft.com/office/drawing/2014/main" id="{39C7D28D-AB2C-9540-98AE-3CAE79607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4" name="Oval 72">
              <a:extLst>
                <a:ext uri="{FF2B5EF4-FFF2-40B4-BE49-F238E27FC236}">
                  <a16:creationId xmlns:a16="http://schemas.microsoft.com/office/drawing/2014/main" id="{52ACA1E9-D01D-F344-933B-B9EBBEE90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5" name="Freeform 73">
              <a:extLst>
                <a:ext uri="{FF2B5EF4-FFF2-40B4-BE49-F238E27FC236}">
                  <a16:creationId xmlns:a16="http://schemas.microsoft.com/office/drawing/2014/main" id="{F15BCAB7-7D31-7847-BEB9-A204185C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6" name="AutoShape 74">
              <a:extLst>
                <a:ext uri="{FF2B5EF4-FFF2-40B4-BE49-F238E27FC236}">
                  <a16:creationId xmlns:a16="http://schemas.microsoft.com/office/drawing/2014/main" id="{409AC2C6-A928-7740-9885-863F2E3CF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7" name="AutoShape 75">
              <a:extLst>
                <a:ext uri="{FF2B5EF4-FFF2-40B4-BE49-F238E27FC236}">
                  <a16:creationId xmlns:a16="http://schemas.microsoft.com/office/drawing/2014/main" id="{3781F156-3464-2941-8C42-CC674C68C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8" name="Oval 76">
              <a:extLst>
                <a:ext uri="{FF2B5EF4-FFF2-40B4-BE49-F238E27FC236}">
                  <a16:creationId xmlns:a16="http://schemas.microsoft.com/office/drawing/2014/main" id="{AE88C6CC-63A6-0B42-AEB4-19AFA3244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9" name="Oval 77">
              <a:extLst>
                <a:ext uri="{FF2B5EF4-FFF2-40B4-BE49-F238E27FC236}">
                  <a16:creationId xmlns:a16="http://schemas.microsoft.com/office/drawing/2014/main" id="{9005A0DF-4164-FC4D-B7DA-0CC14F847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9670" name="Oval 78">
              <a:extLst>
                <a:ext uri="{FF2B5EF4-FFF2-40B4-BE49-F238E27FC236}">
                  <a16:creationId xmlns:a16="http://schemas.microsoft.com/office/drawing/2014/main" id="{9DFDF23C-DCBF-4843-BA80-DEC54B55A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71" name="Rectangle 79">
              <a:extLst>
                <a:ext uri="{FF2B5EF4-FFF2-40B4-BE49-F238E27FC236}">
                  <a16:creationId xmlns:a16="http://schemas.microsoft.com/office/drawing/2014/main" id="{825A9F56-D7EA-814A-961B-C32D678C5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>
            <a:extLst>
              <a:ext uri="{FF2B5EF4-FFF2-40B4-BE49-F238E27FC236}">
                <a16:creationId xmlns:a16="http://schemas.microsoft.com/office/drawing/2014/main" id="{DD7F03DD-4EDF-E04A-80B7-4409857DB19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1682" name="Rectangle 8">
            <a:extLst>
              <a:ext uri="{FF2B5EF4-FFF2-40B4-BE49-F238E27FC236}">
                <a16:creationId xmlns:a16="http://schemas.microsoft.com/office/drawing/2014/main" id="{AD2E205C-4B2F-AF43-B34E-9911C2D01D9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159447DD-780F-D149-A02B-96DCBCF6B208}" type="slidenum">
              <a:rPr lang="en-US" altLang="en-US" sz="1200">
                <a:latin typeface="Tahoma" panose="020B0604030504040204" pitchFamily="34" charset="0"/>
              </a:rPr>
              <a:pPr/>
              <a:t>21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1683" name="Rectangle 7">
            <a:extLst>
              <a:ext uri="{FF2B5EF4-FFF2-40B4-BE49-F238E27FC236}">
                <a16:creationId xmlns:a16="http://schemas.microsoft.com/office/drawing/2014/main" id="{DE4D48E5-CB6C-524B-AF31-C921A2220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3400425"/>
            <a:ext cx="3838575" cy="2711450"/>
          </a:xfrm>
          <a:prstGeom prst="rect">
            <a:avLst/>
          </a:prstGeom>
          <a:solidFill>
            <a:srgbClr val="FFFFFF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902030302020204" pitchFamily="66" charset="0"/>
            </a:endParaRPr>
          </a:p>
        </p:txBody>
      </p:sp>
      <p:sp>
        <p:nvSpPr>
          <p:cNvPr id="71684" name="Rectangle 9">
            <a:extLst>
              <a:ext uri="{FF2B5EF4-FFF2-40B4-BE49-F238E27FC236}">
                <a16:creationId xmlns:a16="http://schemas.microsoft.com/office/drawing/2014/main" id="{C939FF32-E4B7-454C-BD8B-8636337092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7625" y="3238500"/>
            <a:ext cx="828675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902030302020204" pitchFamily="66" charset="0"/>
            </a:endParaRPr>
          </a:p>
        </p:txBody>
      </p:sp>
      <p:sp>
        <p:nvSpPr>
          <p:cNvPr id="71685" name="Rectangle 2">
            <a:extLst>
              <a:ext uri="{FF2B5EF4-FFF2-40B4-BE49-F238E27FC236}">
                <a16:creationId xmlns:a16="http://schemas.microsoft.com/office/drawing/2014/main" id="{54CDC332-E71E-804E-81DA-9A62D9F143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3863" y="347663"/>
            <a:ext cx="7772400" cy="795337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HTTP overview (continued)</a:t>
            </a:r>
          </a:p>
        </p:txBody>
      </p:sp>
      <p:sp>
        <p:nvSpPr>
          <p:cNvPr id="88070" name="Rectangle 3">
            <a:extLst>
              <a:ext uri="{FF2B5EF4-FFF2-40B4-BE49-F238E27FC236}">
                <a16:creationId xmlns:a16="http://schemas.microsoft.com/office/drawing/2014/main" id="{BA14B50F-565A-124D-B6BE-8E9A8D2DD29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511300"/>
            <a:ext cx="3971925" cy="4951284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uses transport layer -TCP: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client initiates TCP connection (creates socket) to server (IP address),  port 80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server accepts TCP connection from client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HTTP messages (application-layer protocol messages) exchanged between browser (HTTP client) and Web server (HTTP server)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TCP connection closed</a:t>
            </a:r>
            <a:endParaRPr lang="en-US" dirty="0">
              <a:latin typeface="Gill Sans MT" charset="0"/>
            </a:endParaRPr>
          </a:p>
        </p:txBody>
      </p:sp>
      <p:sp>
        <p:nvSpPr>
          <p:cNvPr id="88071" name="Rectangle 4">
            <a:extLst>
              <a:ext uri="{FF2B5EF4-FFF2-40B4-BE49-F238E27FC236}">
                <a16:creationId xmlns:a16="http://schemas.microsoft.com/office/drawing/2014/main" id="{B71E2888-8CF8-9A44-AB28-A907C6F9292E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5029200" y="1566863"/>
            <a:ext cx="3200400" cy="14478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HTTP is </a:t>
            </a:r>
            <a:r>
              <a:rPr lang="ja-JP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stateless</a:t>
            </a:r>
            <a:r>
              <a:rPr lang="ja-JP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endParaRPr lang="en-US" altLang="ja-JP" i="1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lnSpc>
                <a:spcPct val="75000"/>
              </a:lnSpc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 maintains no information about past client requests</a:t>
            </a:r>
          </a:p>
        </p:txBody>
      </p:sp>
      <p:sp>
        <p:nvSpPr>
          <p:cNvPr id="88072" name="Rectangle 6">
            <a:extLst>
              <a:ext uri="{FF2B5EF4-FFF2-40B4-BE49-F238E27FC236}">
                <a16:creationId xmlns:a16="http://schemas.microsoft.com/office/drawing/2014/main" id="{CC7EFAE5-C772-074A-BA09-CEF97AD2D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2988" y="3614738"/>
            <a:ext cx="3752850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400">
                <a:solidFill>
                  <a:srgbClr val="000099"/>
                </a:solidFill>
                <a:latin typeface="Gill Sans MT" panose="020B0502020104020203" pitchFamily="34" charset="77"/>
              </a:rPr>
              <a:t>protocols that maintain </a:t>
            </a:r>
            <a:r>
              <a:rPr lang="ja-JP" altLang="en-US" sz="2400">
                <a:solidFill>
                  <a:srgbClr val="000099"/>
                </a:solidFill>
                <a:latin typeface="Gill Sans MT" panose="020B0502020104020203" pitchFamily="34" charset="77"/>
              </a:rPr>
              <a:t>“</a:t>
            </a:r>
            <a:r>
              <a:rPr lang="en-US" altLang="ja-JP" sz="2400">
                <a:solidFill>
                  <a:srgbClr val="000099"/>
                </a:solidFill>
                <a:latin typeface="Gill Sans MT" panose="020B0502020104020203" pitchFamily="34" charset="77"/>
              </a:rPr>
              <a:t>state</a:t>
            </a:r>
            <a:r>
              <a:rPr lang="ja-JP" altLang="en-US" sz="2400">
                <a:solidFill>
                  <a:srgbClr val="000099"/>
                </a:solidFill>
                <a:latin typeface="Gill Sans MT" panose="020B0502020104020203" pitchFamily="34" charset="77"/>
              </a:rPr>
              <a:t>”</a:t>
            </a:r>
            <a:r>
              <a:rPr lang="en-US" altLang="ja-JP" sz="2400">
                <a:solidFill>
                  <a:srgbClr val="000099"/>
                </a:solidFill>
                <a:latin typeface="Gill Sans MT" panose="020B0502020104020203" pitchFamily="34" charset="77"/>
              </a:rPr>
              <a:t> are complex!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past history (state) must be maintained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anose="020B0502020104020203" pitchFamily="34" charset="77"/>
              </a:rPr>
              <a:t>if server/client crashes, their views of </a:t>
            </a:r>
            <a:r>
              <a:rPr lang="ja-JP" altLang="en-US">
                <a:latin typeface="Gill Sans MT" panose="020B0502020104020203" pitchFamily="34" charset="77"/>
              </a:rPr>
              <a:t>“</a:t>
            </a:r>
            <a:r>
              <a:rPr lang="en-US" altLang="ja-JP">
                <a:latin typeface="Gill Sans MT" panose="020B0502020104020203" pitchFamily="34" charset="77"/>
              </a:rPr>
              <a:t>state</a:t>
            </a:r>
            <a:r>
              <a:rPr lang="ja-JP" altLang="en-US">
                <a:latin typeface="Gill Sans MT" panose="020B0502020104020203" pitchFamily="34" charset="77"/>
              </a:rPr>
              <a:t>”</a:t>
            </a:r>
            <a:r>
              <a:rPr lang="en-US" altLang="ja-JP">
                <a:latin typeface="Gill Sans MT" panose="020B0502020104020203" pitchFamily="34" charset="77"/>
              </a:rPr>
              <a:t> may be inconsistent, must be reconciled</a:t>
            </a:r>
          </a:p>
          <a:p>
            <a:pPr>
              <a:buFont typeface="ZapfDingbats" charset="2"/>
              <a:buChar char="r"/>
            </a:pPr>
            <a:endParaRPr lang="en-US" altLang="en-US">
              <a:latin typeface="Gill Sans MT" panose="020B0502020104020203" pitchFamily="34" charset="77"/>
            </a:endParaRPr>
          </a:p>
        </p:txBody>
      </p:sp>
      <p:sp>
        <p:nvSpPr>
          <p:cNvPr id="71689" name="Text Box 8">
            <a:extLst>
              <a:ext uri="{FF2B5EF4-FFF2-40B4-BE49-F238E27FC236}">
                <a16:creationId xmlns:a16="http://schemas.microsoft.com/office/drawing/2014/main" id="{C73B37E8-EDAD-4D4C-8223-905BF01566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7150" y="3160713"/>
            <a:ext cx="768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</a:rPr>
              <a:t>aside</a:t>
            </a:r>
          </a:p>
        </p:txBody>
      </p:sp>
      <p:pic>
        <p:nvPicPr>
          <p:cNvPr id="71690" name="Picture 15" descr="underline_base">
            <a:extLst>
              <a:ext uri="{FF2B5EF4-FFF2-40B4-BE49-F238E27FC236}">
                <a16:creationId xmlns:a16="http://schemas.microsoft.com/office/drawing/2014/main" id="{4EA70D6E-EB4C-924F-A4D8-09EC9D73F5C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10207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>
            <a:extLst>
              <a:ext uri="{FF2B5EF4-FFF2-40B4-BE49-F238E27FC236}">
                <a16:creationId xmlns:a16="http://schemas.microsoft.com/office/drawing/2014/main" id="{98518E36-AABE-774E-95F3-3158B95DC17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3730" name="Rectangle 8">
            <a:extLst>
              <a:ext uri="{FF2B5EF4-FFF2-40B4-BE49-F238E27FC236}">
                <a16:creationId xmlns:a16="http://schemas.microsoft.com/office/drawing/2014/main" id="{B82DD180-E868-D740-848C-CB5FF2FAA51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B5294AB-6CDA-4E41-A93C-20CB83C63193}" type="slidenum">
              <a:rPr lang="en-US" altLang="en-US" sz="1200">
                <a:latin typeface="Tahoma" panose="020B0604030504040204" pitchFamily="34" charset="0"/>
              </a:rPr>
              <a:pPr/>
              <a:t>22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3731" name="Rectangle 2">
            <a:extLst>
              <a:ext uri="{FF2B5EF4-FFF2-40B4-BE49-F238E27FC236}">
                <a16:creationId xmlns:a16="http://schemas.microsoft.com/office/drawing/2014/main" id="{44C9DD26-0821-474C-B88F-FBA271D860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HTTP connections</a:t>
            </a:r>
          </a:p>
        </p:txBody>
      </p:sp>
      <p:sp>
        <p:nvSpPr>
          <p:cNvPr id="73732" name="Rectangle 3">
            <a:extLst>
              <a:ext uri="{FF2B5EF4-FFF2-40B4-BE49-F238E27FC236}">
                <a16:creationId xmlns:a16="http://schemas.microsoft.com/office/drawing/2014/main" id="{58C8984E-BC2C-FF41-9871-E712F1560DB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non-persistent HTTP</a:t>
            </a: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at most one object sent over TCP connection</a:t>
            </a:r>
          </a:p>
          <a:p>
            <a:pPr lvl="1"/>
            <a:r>
              <a:rPr lang="en-US" altLang="en-US" sz="2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connection then closed</a:t>
            </a: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downloading multiple objects requires multiple connections</a:t>
            </a:r>
          </a:p>
          <a:p>
            <a:pPr>
              <a:buFont typeface="Wingdings" pitchFamily="2" charset="2"/>
              <a:buNone/>
            </a:pPr>
            <a:endParaRPr lang="en-US" altLang="en-US" sz="24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73733" name="Rectangle 4">
            <a:extLst>
              <a:ext uri="{FF2B5EF4-FFF2-40B4-BE49-F238E27FC236}">
                <a16:creationId xmlns:a16="http://schemas.microsoft.com/office/drawing/2014/main" id="{6DA9F571-CBF8-9F41-B3BA-78A38CFBC624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persistent HTTP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multiple objects can be sent over single TCP connection between client, server</a:t>
            </a:r>
          </a:p>
          <a:p>
            <a:pPr>
              <a:buFont typeface="Wingdings" pitchFamily="2" charset="2"/>
              <a:buNone/>
            </a:pPr>
            <a:endParaRPr lang="en-US" altLang="en-US" sz="24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pic>
        <p:nvPicPr>
          <p:cNvPr id="73734" name="Picture 10" descr="underline_base">
            <a:extLst>
              <a:ext uri="{FF2B5EF4-FFF2-40B4-BE49-F238E27FC236}">
                <a16:creationId xmlns:a16="http://schemas.microsoft.com/office/drawing/2014/main" id="{80138E52-12EA-DA4C-82A6-4D7F60252D3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75" y="1031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>
            <a:extLst>
              <a:ext uri="{FF2B5EF4-FFF2-40B4-BE49-F238E27FC236}">
                <a16:creationId xmlns:a16="http://schemas.microsoft.com/office/drawing/2014/main" id="{2A4A3A12-20E9-AF4F-AD1D-313963D62C6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5778" name="Rectangle 8">
            <a:extLst>
              <a:ext uri="{FF2B5EF4-FFF2-40B4-BE49-F238E27FC236}">
                <a16:creationId xmlns:a16="http://schemas.microsoft.com/office/drawing/2014/main" id="{3B7244DD-9616-8C42-A62B-0C41FD44522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0268287-9522-9343-8C6B-83FA8422A9F7}" type="slidenum">
              <a:rPr lang="en-US" altLang="en-US" sz="1200">
                <a:latin typeface="Tahoma" panose="020B0604030504040204" pitchFamily="34" charset="0"/>
              </a:rPr>
              <a:pPr/>
              <a:t>23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5779" name="Picture 22" descr="underline_base">
            <a:extLst>
              <a:ext uri="{FF2B5EF4-FFF2-40B4-BE49-F238E27FC236}">
                <a16:creationId xmlns:a16="http://schemas.microsoft.com/office/drawing/2014/main" id="{00B77DE1-A0CB-1B4F-98A8-D85CB0700C7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250" y="84296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Line 11">
            <a:extLst>
              <a:ext uri="{FF2B5EF4-FFF2-40B4-BE49-F238E27FC236}">
                <a16:creationId xmlns:a16="http://schemas.microsoft.com/office/drawing/2014/main" id="{A94E460A-D14D-5E47-828A-963570400874}"/>
              </a:ext>
            </a:extLst>
          </p:cNvPr>
          <p:cNvSpPr>
            <a:spLocks noChangeShapeType="1"/>
          </p:cNvSpPr>
          <p:nvPr/>
        </p:nvSpPr>
        <p:spPr bwMode="auto">
          <a:xfrm>
            <a:off x="476250" y="2095500"/>
            <a:ext cx="0" cy="44958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1" name="Rectangle 13">
            <a:extLst>
              <a:ext uri="{FF2B5EF4-FFF2-40B4-BE49-F238E27FC236}">
                <a16:creationId xmlns:a16="http://schemas.microsoft.com/office/drawing/2014/main" id="{1D4F7475-2293-9D43-84DE-9E1ACE49A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125" y="6019800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902030302020204" pitchFamily="66" charset="0"/>
            </a:endParaRPr>
          </a:p>
        </p:txBody>
      </p:sp>
      <p:sp>
        <p:nvSpPr>
          <p:cNvPr id="75782" name="Rectangle 2">
            <a:extLst>
              <a:ext uri="{FF2B5EF4-FFF2-40B4-BE49-F238E27FC236}">
                <a16:creationId xmlns:a16="http://schemas.microsoft.com/office/drawing/2014/main" id="{ED2D8D57-D976-C544-94E7-AB9C35EE70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98475" y="190500"/>
            <a:ext cx="7772400" cy="866775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Non-persistent HTTP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75783" name="Rectangle 3">
            <a:extLst>
              <a:ext uri="{FF2B5EF4-FFF2-40B4-BE49-F238E27FC236}">
                <a16:creationId xmlns:a16="http://schemas.microsoft.com/office/drawing/2014/main" id="{DD9804A8-5A41-034D-A511-E4CE340B529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01638" y="1114425"/>
            <a:ext cx="7942262" cy="4667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suppose user enters URL:</a:t>
            </a:r>
          </a:p>
        </p:txBody>
      </p:sp>
      <p:sp>
        <p:nvSpPr>
          <p:cNvPr id="53256" name="Rectangle 4">
            <a:extLst>
              <a:ext uri="{FF2B5EF4-FFF2-40B4-BE49-F238E27FC236}">
                <a16:creationId xmlns:a16="http://schemas.microsoft.com/office/drawing/2014/main" id="{3C82A59D-A5FB-224F-A920-CDCD189D472B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657225" y="2106613"/>
            <a:ext cx="3943350" cy="19050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1a</a:t>
            </a:r>
            <a:r>
              <a:rPr lang="en-US" altLang="en-US" sz="200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.</a:t>
            </a: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 HTTP client initiates TCP connection to HTTP server (process) at www.someSchool.edu on port 80</a:t>
            </a:r>
          </a:p>
        </p:txBody>
      </p:sp>
      <p:sp>
        <p:nvSpPr>
          <p:cNvPr id="53257" name="Rectangle 5">
            <a:extLst>
              <a:ext uri="{FF2B5EF4-FFF2-40B4-BE49-F238E27FC236}">
                <a16:creationId xmlns:a16="http://schemas.microsoft.com/office/drawing/2014/main" id="{512188D3-2B78-F547-9E78-670ED0583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" y="3829050"/>
            <a:ext cx="381000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Gill Sans MT" panose="020B0502020104020203" pitchFamily="34" charset="77"/>
              </a:rPr>
              <a:t>.</a:t>
            </a:r>
            <a:r>
              <a:rPr lang="en-US" altLang="en-US">
                <a:latin typeface="Gill Sans MT" panose="020B0502020104020203" pitchFamily="34" charset="77"/>
              </a:rPr>
              <a:t> HTTP client sends HTTP </a:t>
            </a:r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</a:rPr>
              <a:t>request message</a:t>
            </a:r>
            <a:r>
              <a:rPr lang="en-US" altLang="en-US">
                <a:latin typeface="Gill Sans MT" panose="020B0502020104020203" pitchFamily="34" charset="77"/>
              </a:rPr>
              <a:t> (containing URL) into TCP connection socket. Message indicates that client wants object someDepartment/home.index</a:t>
            </a:r>
          </a:p>
        </p:txBody>
      </p:sp>
      <p:sp>
        <p:nvSpPr>
          <p:cNvPr id="53258" name="Rectangle 6">
            <a:extLst>
              <a:ext uri="{FF2B5EF4-FFF2-40B4-BE49-F238E27FC236}">
                <a16:creationId xmlns:a16="http://schemas.microsoft.com/office/drawing/2014/main" id="{527FCA43-9163-2943-8307-DD8799D3CC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2524125"/>
            <a:ext cx="3810000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</a:rPr>
              <a:t>1b</a:t>
            </a:r>
            <a:r>
              <a:rPr lang="en-US" altLang="en-US">
                <a:solidFill>
                  <a:srgbClr val="FF0000"/>
                </a:solidFill>
                <a:latin typeface="Gill Sans MT" panose="020B0502020104020203" pitchFamily="34" charset="77"/>
              </a:rPr>
              <a:t>.</a:t>
            </a:r>
            <a:r>
              <a:rPr lang="en-US" altLang="en-US">
                <a:latin typeface="Gill Sans MT" panose="020B0502020104020203" pitchFamily="34" charset="77"/>
              </a:rPr>
              <a:t> HTTP server at host www.someSchool.edu waiting for TCP connection at port 80.  </a:t>
            </a:r>
            <a:r>
              <a:rPr lang="ja-JP" altLang="en-US">
                <a:latin typeface="Gill Sans MT" panose="020B0502020104020203" pitchFamily="34" charset="77"/>
              </a:rPr>
              <a:t>“</a:t>
            </a:r>
            <a:r>
              <a:rPr lang="en-US" altLang="ja-JP">
                <a:latin typeface="Gill Sans MT" panose="020B0502020104020203" pitchFamily="34" charset="77"/>
              </a:rPr>
              <a:t>accepts</a:t>
            </a:r>
            <a:r>
              <a:rPr lang="ja-JP" altLang="en-US">
                <a:latin typeface="Gill Sans MT" panose="020B0502020104020203" pitchFamily="34" charset="77"/>
              </a:rPr>
              <a:t>”</a:t>
            </a:r>
            <a:r>
              <a:rPr lang="en-US" altLang="ja-JP">
                <a:latin typeface="Gill Sans MT" panose="020B0502020104020203" pitchFamily="34" charset="77"/>
              </a:rPr>
              <a:t> connection, notifying client</a:t>
            </a:r>
            <a:endParaRPr lang="en-US" altLang="en-US">
              <a:latin typeface="Gill Sans MT" panose="020B0502020104020203" pitchFamily="34" charset="77"/>
            </a:endParaRPr>
          </a:p>
        </p:txBody>
      </p:sp>
      <p:sp>
        <p:nvSpPr>
          <p:cNvPr id="53259" name="Rectangle 7">
            <a:extLst>
              <a:ext uri="{FF2B5EF4-FFF2-40B4-BE49-F238E27FC236}">
                <a16:creationId xmlns:a16="http://schemas.microsoft.com/office/drawing/2014/main" id="{D983197B-CE33-C84A-8BD9-29DB7A7B3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381500"/>
            <a:ext cx="38100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Gill Sans MT" panose="020B0502020104020203" pitchFamily="34" charset="77"/>
              </a:rPr>
              <a:t>.</a:t>
            </a:r>
            <a:r>
              <a:rPr lang="en-US" altLang="en-US">
                <a:latin typeface="Gill Sans MT" panose="020B0502020104020203" pitchFamily="34" charset="77"/>
              </a:rPr>
              <a:t> HTTP server receives request message, forms </a:t>
            </a:r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</a:rPr>
              <a:t>response message</a:t>
            </a:r>
            <a:r>
              <a:rPr lang="en-US" altLang="en-US">
                <a:latin typeface="Gill Sans MT" panose="020B0502020104020203" pitchFamily="34" charset="77"/>
              </a:rPr>
              <a:t> containing requested object, and sends message into its socket</a:t>
            </a:r>
          </a:p>
        </p:txBody>
      </p:sp>
      <p:sp>
        <p:nvSpPr>
          <p:cNvPr id="53261" name="Line 9">
            <a:extLst>
              <a:ext uri="{FF2B5EF4-FFF2-40B4-BE49-F238E27FC236}">
                <a16:creationId xmlns:a16="http://schemas.microsoft.com/office/drawing/2014/main" id="{5008513A-ECF0-C14A-ACEF-FD8CB3D5C54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5725" y="45910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10">
            <a:extLst>
              <a:ext uri="{FF2B5EF4-FFF2-40B4-BE49-F238E27FC236}">
                <a16:creationId xmlns:a16="http://schemas.microsoft.com/office/drawing/2014/main" id="{D8F4BB1E-15BD-4940-B918-846C7986F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3350" y="5200650"/>
            <a:ext cx="1008063" cy="10255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0" name="Text Box 12">
            <a:extLst>
              <a:ext uri="{FF2B5EF4-FFF2-40B4-BE49-F238E27FC236}">
                <a16:creationId xmlns:a16="http://schemas.microsoft.com/office/drawing/2014/main" id="{73D6948E-6F63-BE48-9D2C-75029EBDF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650" y="5942013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chemeClr val="bg2"/>
                </a:solidFill>
              </a:rPr>
              <a:t>time</a:t>
            </a:r>
          </a:p>
        </p:txBody>
      </p:sp>
      <p:sp>
        <p:nvSpPr>
          <p:cNvPr id="53260" name="Line 8">
            <a:extLst>
              <a:ext uri="{FF2B5EF4-FFF2-40B4-BE49-F238E27FC236}">
                <a16:creationId xmlns:a16="http://schemas.microsoft.com/office/drawing/2014/main" id="{E7620D7F-258F-6142-A375-B465AFED52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8125" y="26479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14">
            <a:extLst>
              <a:ext uri="{FF2B5EF4-FFF2-40B4-BE49-F238E27FC236}">
                <a16:creationId xmlns:a16="http://schemas.microsoft.com/office/drawing/2014/main" id="{A740AE62-19E9-4245-867F-B3313BAFB7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54463" y="325913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3" name="Text Box 15">
            <a:extLst>
              <a:ext uri="{FF2B5EF4-FFF2-40B4-BE49-F238E27FC236}">
                <a16:creationId xmlns:a16="http://schemas.microsoft.com/office/drawing/2014/main" id="{006107BA-1E2C-1F40-A99D-B19CC1F71A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0200" y="1123950"/>
            <a:ext cx="189865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(contains text,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references to 10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jpeg images)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75794" name="Rectangle 3">
            <a:extLst>
              <a:ext uri="{FF2B5EF4-FFF2-40B4-BE49-F238E27FC236}">
                <a16:creationId xmlns:a16="http://schemas.microsoft.com/office/drawing/2014/main" id="{758FD209-31AA-2B46-96FD-B9119C53F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5" y="1450975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www.someSchool.edu/someDepartment/home.index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3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3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3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3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3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6" grpId="0" build="p"/>
      <p:bldP spid="53257" grpId="0"/>
      <p:bldP spid="53258" grpId="0"/>
      <p:bldP spid="5325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>
            <a:extLst>
              <a:ext uri="{FF2B5EF4-FFF2-40B4-BE49-F238E27FC236}">
                <a16:creationId xmlns:a16="http://schemas.microsoft.com/office/drawing/2014/main" id="{F84FCF58-C87A-4646-B183-BD5223EDAFD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7826" name="Rectangle 8">
            <a:extLst>
              <a:ext uri="{FF2B5EF4-FFF2-40B4-BE49-F238E27FC236}">
                <a16:creationId xmlns:a16="http://schemas.microsoft.com/office/drawing/2014/main" id="{528EA435-E792-5D42-A8CC-2D234B3AF8E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DEAB8BF1-9574-B044-ADBB-66A2778A562D}" type="slidenum">
              <a:rPr lang="en-US" altLang="en-US" sz="1200">
                <a:latin typeface="Tahoma" panose="020B0604030504040204" pitchFamily="34" charset="0"/>
              </a:rPr>
              <a:pPr/>
              <a:t>24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7827" name="Picture 16" descr="underline_base">
            <a:extLst>
              <a:ext uri="{FF2B5EF4-FFF2-40B4-BE49-F238E27FC236}">
                <a16:creationId xmlns:a16="http://schemas.microsoft.com/office/drawing/2014/main" id="{3176E9A3-7705-654A-A6F2-2032ECBDAFB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550" y="8890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8" name="Rectangle 4">
            <a:extLst>
              <a:ext uri="{FF2B5EF4-FFF2-40B4-BE49-F238E27FC236}">
                <a16:creationId xmlns:a16="http://schemas.microsoft.com/office/drawing/2014/main" id="{B87BE116-1793-404E-9CAA-4276E0E5D9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42925" y="257175"/>
            <a:ext cx="7772400" cy="866775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Non-persistent HTTP (cont.)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54277" name="Rectangle 6">
            <a:extLst>
              <a:ext uri="{FF2B5EF4-FFF2-40B4-BE49-F238E27FC236}">
                <a16:creationId xmlns:a16="http://schemas.microsoft.com/office/drawing/2014/main" id="{66FB1DED-B0D9-C546-8DB1-29A0432093F7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1095375" y="2058988"/>
            <a:ext cx="3810000" cy="15335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0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5</a:t>
            </a:r>
            <a:r>
              <a:rPr lang="en-US" altLang="en-US" sz="18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.</a:t>
            </a:r>
            <a:r>
              <a:rPr lang="en-US" altLang="en-US" sz="1800">
                <a:latin typeface="Gill Sans MT" panose="020B0502020104020203" pitchFamily="34" charset="77"/>
                <a:ea typeface="ＭＳ Ｐゴシック" panose="020B0600070205080204" pitchFamily="34" charset="-128"/>
              </a:rPr>
              <a:t> HTTP client receives response message containing html file, displays html.  Parsing html file, finds 10 referenced jpeg  objects</a:t>
            </a:r>
            <a:endParaRPr lang="en-US" altLang="en-US" sz="20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54278" name="Rectangle 7">
            <a:extLst>
              <a:ext uri="{FF2B5EF4-FFF2-40B4-BE49-F238E27FC236}">
                <a16:creationId xmlns:a16="http://schemas.microsoft.com/office/drawing/2014/main" id="{40B4E8FA-FFB8-1E48-AF87-D3E7E4F1C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3568700"/>
            <a:ext cx="38100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  <a:latin typeface="Gill Sans MT" panose="020B0502020104020203" pitchFamily="34" charset="77"/>
              </a:rPr>
              <a:t>6.</a:t>
            </a:r>
            <a:r>
              <a:rPr lang="en-US" altLang="en-US" dirty="0">
                <a:latin typeface="Gill Sans MT" panose="020B0502020104020203" pitchFamily="34" charset="77"/>
              </a:rPr>
              <a:t> Steps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1-5</a:t>
            </a:r>
            <a:r>
              <a:rPr lang="en-US" altLang="en-US" dirty="0">
                <a:latin typeface="Gill Sans MT" panose="020B0502020104020203" pitchFamily="34" charset="77"/>
              </a:rPr>
              <a:t> repeated for each of 10 jpeg objects</a:t>
            </a:r>
          </a:p>
        </p:txBody>
      </p:sp>
      <p:sp>
        <p:nvSpPr>
          <p:cNvPr id="54279" name="Rectangle 8">
            <a:extLst>
              <a:ext uri="{FF2B5EF4-FFF2-40B4-BE49-F238E27FC236}">
                <a16:creationId xmlns:a16="http://schemas.microsoft.com/office/drawing/2014/main" id="{78FF4EB7-5848-D549-8A42-69278ED2C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375" y="1492250"/>
            <a:ext cx="38100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</a:rPr>
              <a:t>4.</a:t>
            </a:r>
            <a:r>
              <a:rPr lang="en-US" altLang="en-US">
                <a:latin typeface="Gill Sans MT" panose="020B0502020104020203" pitchFamily="34" charset="77"/>
              </a:rPr>
              <a:t> HTTP server closes TCP connection. </a:t>
            </a:r>
          </a:p>
        </p:txBody>
      </p:sp>
      <p:sp>
        <p:nvSpPr>
          <p:cNvPr id="77832" name="Line 2">
            <a:extLst>
              <a:ext uri="{FF2B5EF4-FFF2-40B4-BE49-F238E27FC236}">
                <a16:creationId xmlns:a16="http://schemas.microsoft.com/office/drawing/2014/main" id="{34C2311D-6F8D-F545-BA46-CE25024A32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42925" y="1519238"/>
            <a:ext cx="0" cy="2571750"/>
          </a:xfrm>
          <a:prstGeom prst="line">
            <a:avLst/>
          </a:prstGeom>
          <a:noFill/>
          <a:ln w="19050">
            <a:solidFill>
              <a:srgbClr val="9696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3" name="Rectangle 3">
            <a:extLst>
              <a:ext uri="{FF2B5EF4-FFF2-40B4-BE49-F238E27FC236}">
                <a16:creationId xmlns:a16="http://schemas.microsoft.com/office/drawing/2014/main" id="{483C8260-1419-5541-B287-3C8985860D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519488"/>
            <a:ext cx="342900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902030302020204" pitchFamily="66" charset="0"/>
            </a:endParaRPr>
          </a:p>
        </p:txBody>
      </p:sp>
      <p:sp>
        <p:nvSpPr>
          <p:cNvPr id="77834" name="Text Box 13">
            <a:extLst>
              <a:ext uri="{FF2B5EF4-FFF2-40B4-BE49-F238E27FC236}">
                <a16:creationId xmlns:a16="http://schemas.microsoft.com/office/drawing/2014/main" id="{A3B6B0A1-C994-1C4F-A33F-94902B0E6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538" y="3382963"/>
            <a:ext cx="641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chemeClr val="bg2"/>
                </a:solidFill>
                <a:latin typeface="Gill Sans MT" panose="020B0502020104020203" pitchFamily="34" charset="77"/>
              </a:rPr>
              <a:t>time</a:t>
            </a:r>
          </a:p>
        </p:txBody>
      </p:sp>
      <p:sp>
        <p:nvSpPr>
          <p:cNvPr id="54283" name="Line 17">
            <a:extLst>
              <a:ext uri="{FF2B5EF4-FFF2-40B4-BE49-F238E27FC236}">
                <a16:creationId xmlns:a16="http://schemas.microsoft.com/office/drawing/2014/main" id="{7D435793-13B9-A941-BEFD-2EDBB36BE5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62375" y="144938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4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7" grpId="0" build="p"/>
      <p:bldP spid="5427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>
            <a:extLst>
              <a:ext uri="{FF2B5EF4-FFF2-40B4-BE49-F238E27FC236}">
                <a16:creationId xmlns:a16="http://schemas.microsoft.com/office/drawing/2014/main" id="{3B3A9C00-4CDF-5D4B-B3E3-BDB538DF972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79874" name="Rectangle 8">
            <a:extLst>
              <a:ext uri="{FF2B5EF4-FFF2-40B4-BE49-F238E27FC236}">
                <a16:creationId xmlns:a16="http://schemas.microsoft.com/office/drawing/2014/main" id="{8DAF3929-4C34-C34D-B086-AE506855680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CA6AE69-FDDC-A44D-97D8-77FE0D21421E}" type="slidenum">
              <a:rPr lang="en-US" altLang="en-US" sz="1200">
                <a:latin typeface="Tahoma" panose="020B0604030504040204" pitchFamily="34" charset="0"/>
              </a:rPr>
              <a:pPr/>
              <a:t>25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79875" name="Picture 42" descr="underline_base">
            <a:extLst>
              <a:ext uri="{FF2B5EF4-FFF2-40B4-BE49-F238E27FC236}">
                <a16:creationId xmlns:a16="http://schemas.microsoft.com/office/drawing/2014/main" id="{5F445660-7718-FD4F-A930-E09A904E27A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" y="668338"/>
            <a:ext cx="7007225" cy="13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6" name="Rectangle 2">
            <a:extLst>
              <a:ext uri="{FF2B5EF4-FFF2-40B4-BE49-F238E27FC236}">
                <a16:creationId xmlns:a16="http://schemas.microsoft.com/office/drawing/2014/main" id="{BD975E1F-9E5C-8245-9D80-40C83B0861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42888" y="0"/>
            <a:ext cx="8223250" cy="925513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Non-persistent HTTP: response time</a:t>
            </a:r>
          </a:p>
        </p:txBody>
      </p:sp>
      <p:sp>
        <p:nvSpPr>
          <p:cNvPr id="79877" name="Rectangle 3">
            <a:extLst>
              <a:ext uri="{FF2B5EF4-FFF2-40B4-BE49-F238E27FC236}">
                <a16:creationId xmlns:a16="http://schemas.microsoft.com/office/drawing/2014/main" id="{78AE658D-C2CA-9743-AD7D-EF2A6599728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258888"/>
            <a:ext cx="4090988" cy="5166626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RTT (definition):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round trip time - time for a small packet to travel from client to server and back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HTTP response time: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one RTT to initiate TCP connection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one RTT for HTTP request and first few bytes of HTTP response to return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file transmission time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non-persistent HTTP response time =   	</a:t>
            </a:r>
          </a:p>
          <a:p>
            <a:pPr lvl="1">
              <a:buFont typeface="Wingdings" pitchFamily="2" charset="2"/>
              <a:buNone/>
            </a:pP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  2RTT+ file transmission  time</a:t>
            </a:r>
          </a:p>
          <a:p>
            <a:pPr>
              <a:buFont typeface="Wingdings" pitchFamily="2" charset="2"/>
              <a:buNone/>
            </a:pPr>
            <a:endParaRPr lang="en-US" altLang="en-US" sz="24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79878" name="Line 15">
            <a:extLst>
              <a:ext uri="{FF2B5EF4-FFF2-40B4-BE49-F238E27FC236}">
                <a16:creationId xmlns:a16="http://schemas.microsoft.com/office/drawing/2014/main" id="{4704B602-8E73-154A-AF75-510D2E5E2EE9}"/>
              </a:ext>
            </a:extLst>
          </p:cNvPr>
          <p:cNvSpPr>
            <a:spLocks noChangeShapeType="1"/>
          </p:cNvSpPr>
          <p:nvPr/>
        </p:nvSpPr>
        <p:spPr bwMode="auto">
          <a:xfrm>
            <a:off x="6116638" y="2490788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9" name="Line 16">
            <a:extLst>
              <a:ext uri="{FF2B5EF4-FFF2-40B4-BE49-F238E27FC236}">
                <a16:creationId xmlns:a16="http://schemas.microsoft.com/office/drawing/2014/main" id="{E62CFCDA-F26A-5D43-850F-3C71E4F8A0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7325" y="2484438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Line 17">
            <a:extLst>
              <a:ext uri="{FF2B5EF4-FFF2-40B4-BE49-F238E27FC236}">
                <a16:creationId xmlns:a16="http://schemas.microsoft.com/office/drawing/2014/main" id="{C7A21C0F-36B8-D04B-AB3A-C1BE10F28566}"/>
              </a:ext>
            </a:extLst>
          </p:cNvPr>
          <p:cNvSpPr>
            <a:spLocks noChangeShapeType="1"/>
          </p:cNvSpPr>
          <p:nvPr/>
        </p:nvSpPr>
        <p:spPr bwMode="auto">
          <a:xfrm>
            <a:off x="6130925" y="272256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1" name="Line 18">
            <a:extLst>
              <a:ext uri="{FF2B5EF4-FFF2-40B4-BE49-F238E27FC236}">
                <a16:creationId xmlns:a16="http://schemas.microsoft.com/office/drawing/2014/main" id="{AFF01E4D-DF80-9948-B742-6356649F84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6638" y="3160713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Line 19">
            <a:extLst>
              <a:ext uri="{FF2B5EF4-FFF2-40B4-BE49-F238E27FC236}">
                <a16:creationId xmlns:a16="http://schemas.microsoft.com/office/drawing/2014/main" id="{79310E7E-B2CF-464C-ACE1-DA97E88261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Line 20">
            <a:extLst>
              <a:ext uri="{FF2B5EF4-FFF2-40B4-BE49-F238E27FC236}">
                <a16:creationId xmlns:a16="http://schemas.microsoft.com/office/drawing/2014/main" id="{384B37D1-B5B5-EA41-88AA-113CB0D9EB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AutoShape 21">
            <a:extLst>
              <a:ext uri="{FF2B5EF4-FFF2-40B4-BE49-F238E27FC236}">
                <a16:creationId xmlns:a16="http://schemas.microsoft.com/office/drawing/2014/main" id="{9F08E829-6B34-7D49-A12D-C4CC13962D63}"/>
              </a:ext>
            </a:extLst>
          </p:cNvPr>
          <p:cNvSpPr>
            <a:spLocks/>
          </p:cNvSpPr>
          <p:nvPr/>
        </p:nvSpPr>
        <p:spPr bwMode="auto">
          <a:xfrm>
            <a:off x="7886700" y="4067175"/>
            <a:ext cx="74613" cy="182563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79885" name="Text Box 22">
            <a:extLst>
              <a:ext uri="{FF2B5EF4-FFF2-40B4-BE49-F238E27FC236}">
                <a16:creationId xmlns:a16="http://schemas.microsoft.com/office/drawing/2014/main" id="{99EC1776-7C20-9D44-AC46-250D931DD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6863" y="3763963"/>
            <a:ext cx="965200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time to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transmit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79886" name="Line 23">
            <a:extLst>
              <a:ext uri="{FF2B5EF4-FFF2-40B4-BE49-F238E27FC236}">
                <a16:creationId xmlns:a16="http://schemas.microsoft.com/office/drawing/2014/main" id="{91773EAD-DEF3-E841-B76D-776758B5FC25}"/>
              </a:ext>
            </a:extLst>
          </p:cNvPr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Text Box 24">
            <a:extLst>
              <a:ext uri="{FF2B5EF4-FFF2-40B4-BE49-F238E27FC236}">
                <a16:creationId xmlns:a16="http://schemas.microsoft.com/office/drawing/2014/main" id="{A05F5930-6EE0-5149-B93D-6357D1B86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813" y="2409825"/>
            <a:ext cx="12319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initiate TCP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connection</a:t>
            </a:r>
          </a:p>
        </p:txBody>
      </p:sp>
      <p:sp>
        <p:nvSpPr>
          <p:cNvPr id="79888" name="AutoShape 25">
            <a:extLst>
              <a:ext uri="{FF2B5EF4-FFF2-40B4-BE49-F238E27FC236}">
                <a16:creationId xmlns:a16="http://schemas.microsoft.com/office/drawing/2014/main" id="{7377A6E1-8E24-DD4A-8DFC-F4071B32D5BB}"/>
              </a:ext>
            </a:extLst>
          </p:cNvPr>
          <p:cNvSpPr>
            <a:spLocks/>
          </p:cNvSpPr>
          <p:nvPr/>
        </p:nvSpPr>
        <p:spPr bwMode="auto">
          <a:xfrm>
            <a:off x="5861050" y="2747963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79889" name="Text Box 26">
            <a:extLst>
              <a:ext uri="{FF2B5EF4-FFF2-40B4-BE49-F238E27FC236}">
                <a16:creationId xmlns:a16="http://schemas.microsoft.com/office/drawing/2014/main" id="{04A5FB9D-8605-F641-8876-486C8E0BF3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8450" y="2959100"/>
            <a:ext cx="57785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79890" name="Line 27">
            <a:extLst>
              <a:ext uri="{FF2B5EF4-FFF2-40B4-BE49-F238E27FC236}">
                <a16:creationId xmlns:a16="http://schemas.microsoft.com/office/drawing/2014/main" id="{A46231EE-F664-5746-8800-9AD4AD8E33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1" name="Text Box 28">
            <a:extLst>
              <a:ext uri="{FF2B5EF4-FFF2-40B4-BE49-F238E27FC236}">
                <a16:creationId xmlns:a16="http://schemas.microsoft.com/office/drawing/2014/main" id="{77A7732C-9D40-7242-9E33-A2A03DEF84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4438" y="3302000"/>
            <a:ext cx="862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79892" name="AutoShape 29">
            <a:extLst>
              <a:ext uri="{FF2B5EF4-FFF2-40B4-BE49-F238E27FC236}">
                <a16:creationId xmlns:a16="http://schemas.microsoft.com/office/drawing/2014/main" id="{42CB12DE-2EC5-7D4F-81DF-F15B11FB2EB1}"/>
              </a:ext>
            </a:extLst>
          </p:cNvPr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79893" name="Text Box 30">
            <a:extLst>
              <a:ext uri="{FF2B5EF4-FFF2-40B4-BE49-F238E27FC236}">
                <a16:creationId xmlns:a16="http://schemas.microsoft.com/office/drawing/2014/main" id="{5E392CFF-A25E-A748-AB47-216E8ADCC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79894" name="Line 35">
            <a:extLst>
              <a:ext uri="{FF2B5EF4-FFF2-40B4-BE49-F238E27FC236}">
                <a16:creationId xmlns:a16="http://schemas.microsoft.com/office/drawing/2014/main" id="{68414154-A508-8347-8171-ACD700520B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5" name="Text Box 36">
            <a:extLst>
              <a:ext uri="{FF2B5EF4-FFF2-40B4-BE49-F238E27FC236}">
                <a16:creationId xmlns:a16="http://schemas.microsoft.com/office/drawing/2014/main" id="{19D61F22-9452-4C4D-BCFD-2DB91AC5A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3513" y="4438650"/>
            <a:ext cx="9509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received</a:t>
            </a:r>
          </a:p>
        </p:txBody>
      </p:sp>
      <p:sp>
        <p:nvSpPr>
          <p:cNvPr id="79896" name="Text Box 37">
            <a:extLst>
              <a:ext uri="{FF2B5EF4-FFF2-40B4-BE49-F238E27FC236}">
                <a16:creationId xmlns:a16="http://schemas.microsoft.com/office/drawing/2014/main" id="{332BA73A-CB8F-AA4C-8DDA-0CACB20D87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3" y="5337175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time</a:t>
            </a:r>
          </a:p>
        </p:txBody>
      </p:sp>
      <p:sp>
        <p:nvSpPr>
          <p:cNvPr id="79897" name="Text Box 38">
            <a:extLst>
              <a:ext uri="{FF2B5EF4-FFF2-40B4-BE49-F238E27FC236}">
                <a16:creationId xmlns:a16="http://schemas.microsoft.com/office/drawing/2014/main" id="{5E45754A-3842-BD41-B883-AC6CD4EE89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9200" y="5319713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time</a:t>
            </a:r>
          </a:p>
        </p:txBody>
      </p:sp>
      <p:grpSp>
        <p:nvGrpSpPr>
          <p:cNvPr id="79898" name="Group 43">
            <a:extLst>
              <a:ext uri="{FF2B5EF4-FFF2-40B4-BE49-F238E27FC236}">
                <a16:creationId xmlns:a16="http://schemas.microsoft.com/office/drawing/2014/main" id="{57CFC8C6-22A4-0F4C-971A-B684D551E5AE}"/>
              </a:ext>
            </a:extLst>
          </p:cNvPr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79902" name="Freeform 44">
              <a:extLst>
                <a:ext uri="{FF2B5EF4-FFF2-40B4-BE49-F238E27FC236}">
                  <a16:creationId xmlns:a16="http://schemas.microsoft.com/office/drawing/2014/main" id="{5A8E7F4E-560A-AA4A-87B2-97037B5E5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3" name="Rectangle 45">
              <a:extLst>
                <a:ext uri="{FF2B5EF4-FFF2-40B4-BE49-F238E27FC236}">
                  <a16:creationId xmlns:a16="http://schemas.microsoft.com/office/drawing/2014/main" id="{FCB0A6B9-DCA4-824B-9DA8-35383E5C1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04" name="Freeform 46">
              <a:extLst>
                <a:ext uri="{FF2B5EF4-FFF2-40B4-BE49-F238E27FC236}">
                  <a16:creationId xmlns:a16="http://schemas.microsoft.com/office/drawing/2014/main" id="{536F0E08-BFF7-D549-A09F-D6BBB1ED7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5" name="Freeform 47">
              <a:extLst>
                <a:ext uri="{FF2B5EF4-FFF2-40B4-BE49-F238E27FC236}">
                  <a16:creationId xmlns:a16="http://schemas.microsoft.com/office/drawing/2014/main" id="{26174692-4BD1-5145-92CA-414B7A2BF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6" name="Rectangle 48">
              <a:extLst>
                <a:ext uri="{FF2B5EF4-FFF2-40B4-BE49-F238E27FC236}">
                  <a16:creationId xmlns:a16="http://schemas.microsoft.com/office/drawing/2014/main" id="{565414CD-A49C-9441-98FC-1D20D17C0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07" name="Group 49">
              <a:extLst>
                <a:ext uri="{FF2B5EF4-FFF2-40B4-BE49-F238E27FC236}">
                  <a16:creationId xmlns:a16="http://schemas.microsoft.com/office/drawing/2014/main" id="{3A93E2F0-B9AB-754E-B834-99B9EDF41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932" name="AutoShape 50">
                <a:extLst>
                  <a:ext uri="{FF2B5EF4-FFF2-40B4-BE49-F238E27FC236}">
                    <a16:creationId xmlns:a16="http://schemas.microsoft.com/office/drawing/2014/main" id="{088C2ACC-2729-074C-81AE-443097B48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33" name="AutoShape 51">
                <a:extLst>
                  <a:ext uri="{FF2B5EF4-FFF2-40B4-BE49-F238E27FC236}">
                    <a16:creationId xmlns:a16="http://schemas.microsoft.com/office/drawing/2014/main" id="{9FA5672E-6ADE-9F49-9B1B-D1863B44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08" name="Rectangle 52">
              <a:extLst>
                <a:ext uri="{FF2B5EF4-FFF2-40B4-BE49-F238E27FC236}">
                  <a16:creationId xmlns:a16="http://schemas.microsoft.com/office/drawing/2014/main" id="{84F09710-EFE4-ED40-9376-14642E1EA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09" name="Group 53">
              <a:extLst>
                <a:ext uri="{FF2B5EF4-FFF2-40B4-BE49-F238E27FC236}">
                  <a16:creationId xmlns:a16="http://schemas.microsoft.com/office/drawing/2014/main" id="{3EE367B0-C0FE-B446-97EC-32C94B83F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930" name="AutoShape 54">
                <a:extLst>
                  <a:ext uri="{FF2B5EF4-FFF2-40B4-BE49-F238E27FC236}">
                    <a16:creationId xmlns:a16="http://schemas.microsoft.com/office/drawing/2014/main" id="{CE2C2FB1-26D4-594A-A619-C894DF25D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31" name="AutoShape 55">
                <a:extLst>
                  <a:ext uri="{FF2B5EF4-FFF2-40B4-BE49-F238E27FC236}">
                    <a16:creationId xmlns:a16="http://schemas.microsoft.com/office/drawing/2014/main" id="{514A5B15-8DA4-614F-9D12-DB59F4DD8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0" name="Rectangle 56">
              <a:extLst>
                <a:ext uri="{FF2B5EF4-FFF2-40B4-BE49-F238E27FC236}">
                  <a16:creationId xmlns:a16="http://schemas.microsoft.com/office/drawing/2014/main" id="{134E9245-9923-1645-AE6B-78F45E54B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1" name="Rectangle 57">
              <a:extLst>
                <a:ext uri="{FF2B5EF4-FFF2-40B4-BE49-F238E27FC236}">
                  <a16:creationId xmlns:a16="http://schemas.microsoft.com/office/drawing/2014/main" id="{72BB7FF8-637A-7A4B-91A7-DE681F33E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12" name="Group 58">
              <a:extLst>
                <a:ext uri="{FF2B5EF4-FFF2-40B4-BE49-F238E27FC236}">
                  <a16:creationId xmlns:a16="http://schemas.microsoft.com/office/drawing/2014/main" id="{904F426A-E79B-5542-946C-1D42281FE5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928" name="AutoShape 59">
                <a:extLst>
                  <a:ext uri="{FF2B5EF4-FFF2-40B4-BE49-F238E27FC236}">
                    <a16:creationId xmlns:a16="http://schemas.microsoft.com/office/drawing/2014/main" id="{CB821C5A-B600-C248-979D-CD5983BBD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29" name="AutoShape 60">
                <a:extLst>
                  <a:ext uri="{FF2B5EF4-FFF2-40B4-BE49-F238E27FC236}">
                    <a16:creationId xmlns:a16="http://schemas.microsoft.com/office/drawing/2014/main" id="{A32F6807-1AF4-3D4D-9773-E1A428E94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3" name="Freeform 61">
              <a:extLst>
                <a:ext uri="{FF2B5EF4-FFF2-40B4-BE49-F238E27FC236}">
                  <a16:creationId xmlns:a16="http://schemas.microsoft.com/office/drawing/2014/main" id="{04463437-E998-1446-AECA-644CF1C62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9914" name="Group 62">
              <a:extLst>
                <a:ext uri="{FF2B5EF4-FFF2-40B4-BE49-F238E27FC236}">
                  <a16:creationId xmlns:a16="http://schemas.microsoft.com/office/drawing/2014/main" id="{DF4E41D4-820E-434F-A070-D37002D133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926" name="AutoShape 63">
                <a:extLst>
                  <a:ext uri="{FF2B5EF4-FFF2-40B4-BE49-F238E27FC236}">
                    <a16:creationId xmlns:a16="http://schemas.microsoft.com/office/drawing/2014/main" id="{CAFC9AF7-125D-9E4F-975F-56A8DABFB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27" name="AutoShape 64">
                <a:extLst>
                  <a:ext uri="{FF2B5EF4-FFF2-40B4-BE49-F238E27FC236}">
                    <a16:creationId xmlns:a16="http://schemas.microsoft.com/office/drawing/2014/main" id="{FFCFED63-4E8C-0F4A-9EFD-B205196D3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5" name="Rectangle 65">
              <a:extLst>
                <a:ext uri="{FF2B5EF4-FFF2-40B4-BE49-F238E27FC236}">
                  <a16:creationId xmlns:a16="http://schemas.microsoft.com/office/drawing/2014/main" id="{E0DD3489-C907-3A44-A79A-AECD96B43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6" name="Freeform 66">
              <a:extLst>
                <a:ext uri="{FF2B5EF4-FFF2-40B4-BE49-F238E27FC236}">
                  <a16:creationId xmlns:a16="http://schemas.microsoft.com/office/drawing/2014/main" id="{E15D255C-B347-5141-BD12-3F71AEAC8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7" name="Freeform 67">
              <a:extLst>
                <a:ext uri="{FF2B5EF4-FFF2-40B4-BE49-F238E27FC236}">
                  <a16:creationId xmlns:a16="http://schemas.microsoft.com/office/drawing/2014/main" id="{90169178-8048-C04E-AA8E-93B8CB3CD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8" name="Oval 68">
              <a:extLst>
                <a:ext uri="{FF2B5EF4-FFF2-40B4-BE49-F238E27FC236}">
                  <a16:creationId xmlns:a16="http://schemas.microsoft.com/office/drawing/2014/main" id="{3066DE83-6579-0448-9BD8-76A5C421F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9" name="Freeform 69">
              <a:extLst>
                <a:ext uri="{FF2B5EF4-FFF2-40B4-BE49-F238E27FC236}">
                  <a16:creationId xmlns:a16="http://schemas.microsoft.com/office/drawing/2014/main" id="{7EA4C30D-5F8B-A141-ABBE-364A59162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0" name="AutoShape 70">
              <a:extLst>
                <a:ext uri="{FF2B5EF4-FFF2-40B4-BE49-F238E27FC236}">
                  <a16:creationId xmlns:a16="http://schemas.microsoft.com/office/drawing/2014/main" id="{E4E1E3B1-4342-AF4E-B465-138A42713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1" name="AutoShape 71">
              <a:extLst>
                <a:ext uri="{FF2B5EF4-FFF2-40B4-BE49-F238E27FC236}">
                  <a16:creationId xmlns:a16="http://schemas.microsoft.com/office/drawing/2014/main" id="{FF007E76-5085-214D-8896-0228CEAA2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2" name="Oval 72">
              <a:extLst>
                <a:ext uri="{FF2B5EF4-FFF2-40B4-BE49-F238E27FC236}">
                  <a16:creationId xmlns:a16="http://schemas.microsoft.com/office/drawing/2014/main" id="{51BB51C1-0FB5-934C-8992-681E35FD4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3" name="Oval 73">
              <a:extLst>
                <a:ext uri="{FF2B5EF4-FFF2-40B4-BE49-F238E27FC236}">
                  <a16:creationId xmlns:a16="http://schemas.microsoft.com/office/drawing/2014/main" id="{3FAABFE1-52F6-8940-945B-6285940EE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9924" name="Oval 74">
              <a:extLst>
                <a:ext uri="{FF2B5EF4-FFF2-40B4-BE49-F238E27FC236}">
                  <a16:creationId xmlns:a16="http://schemas.microsoft.com/office/drawing/2014/main" id="{2501ED7B-A9CE-CA42-9038-883200C29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5" name="Rectangle 75">
              <a:extLst>
                <a:ext uri="{FF2B5EF4-FFF2-40B4-BE49-F238E27FC236}">
                  <a16:creationId xmlns:a16="http://schemas.microsoft.com/office/drawing/2014/main" id="{C2817049-B56E-D24B-9B1A-A88AD6EEE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79899" name="Group 76">
            <a:extLst>
              <a:ext uri="{FF2B5EF4-FFF2-40B4-BE49-F238E27FC236}">
                <a16:creationId xmlns:a16="http://schemas.microsoft.com/office/drawing/2014/main" id="{799B168A-36E6-DB44-9571-D5E82FA5DDDB}"/>
              </a:ext>
            </a:extLst>
          </p:cNvPr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79900" name="Picture 77" descr="desktop_computer_stylized_medium">
              <a:extLst>
                <a:ext uri="{FF2B5EF4-FFF2-40B4-BE49-F238E27FC236}">
                  <a16:creationId xmlns:a16="http://schemas.microsoft.com/office/drawing/2014/main" id="{B04D938F-BF3D-4645-A020-D2D757AA9F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01" name="Freeform 78">
              <a:extLst>
                <a:ext uri="{FF2B5EF4-FFF2-40B4-BE49-F238E27FC236}">
                  <a16:creationId xmlns:a16="http://schemas.microsoft.com/office/drawing/2014/main" id="{00F266FF-C054-9E4D-B075-D7C5381D6D3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>
            <a:extLst>
              <a:ext uri="{FF2B5EF4-FFF2-40B4-BE49-F238E27FC236}">
                <a16:creationId xmlns:a16="http://schemas.microsoft.com/office/drawing/2014/main" id="{5350020C-7747-D347-8C7C-5F8846E64F6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1922" name="Rectangle 8">
            <a:extLst>
              <a:ext uri="{FF2B5EF4-FFF2-40B4-BE49-F238E27FC236}">
                <a16:creationId xmlns:a16="http://schemas.microsoft.com/office/drawing/2014/main" id="{EE4F38CB-58F2-CC41-BE30-D5E59EEE3E1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98AF41B-17C2-534B-81F6-750F29AF4C33}" type="slidenum">
              <a:rPr lang="en-US" altLang="en-US" sz="1200">
                <a:latin typeface="Tahoma" panose="020B0604030504040204" pitchFamily="34" charset="0"/>
              </a:rPr>
              <a:pPr/>
              <a:t>26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81923" name="Rectangle 2">
            <a:extLst>
              <a:ext uri="{FF2B5EF4-FFF2-40B4-BE49-F238E27FC236}">
                <a16:creationId xmlns:a16="http://schemas.microsoft.com/office/drawing/2014/main" id="{B4A782E1-1C9C-0441-993D-E50C7835DB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2438" y="173038"/>
            <a:ext cx="7772400" cy="838200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Persistent HTTP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98308" name="Rectangle 3">
            <a:extLst>
              <a:ext uri="{FF2B5EF4-FFF2-40B4-BE49-F238E27FC236}">
                <a16:creationId xmlns:a16="http://schemas.microsoft.com/office/drawing/2014/main" id="{F489E570-7C9B-6943-AA17-F9EC635D094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34975" y="1414463"/>
            <a:ext cx="3933825" cy="3340417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non-persistent HTTP issues: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requires </a:t>
            </a:r>
            <a:r>
              <a:rPr lang="en-US" sz="2400" dirty="0">
                <a:solidFill>
                  <a:srgbClr val="C00000"/>
                </a:solidFill>
                <a:latin typeface="Gill Sans MT" charset="0"/>
              </a:rPr>
              <a:t>2</a:t>
            </a:r>
            <a:r>
              <a:rPr lang="en-US" sz="2400" dirty="0">
                <a:latin typeface="Gill Sans MT" charset="0"/>
              </a:rPr>
              <a:t> RTTs per 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processing overhead for </a:t>
            </a:r>
            <a:r>
              <a:rPr lang="en-US" sz="2400" i="1" dirty="0">
                <a:latin typeface="Gill Sans MT" charset="0"/>
              </a:rPr>
              <a:t>each</a:t>
            </a:r>
            <a:r>
              <a:rPr lang="en-US" sz="2400" dirty="0">
                <a:latin typeface="Gill Sans MT" charset="0"/>
              </a:rPr>
              <a:t> </a:t>
            </a:r>
            <a:r>
              <a:rPr lang="en-US" sz="2400" dirty="0">
                <a:solidFill>
                  <a:srgbClr val="C00000"/>
                </a:solidFill>
                <a:latin typeface="Gill Sans MT" charset="0"/>
              </a:rPr>
              <a:t>TCP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browsers often open multiple TCP connections to fetch referenced objects in parallel (TCP overhead for each connection)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</a:endParaRPr>
          </a:p>
        </p:txBody>
      </p:sp>
      <p:sp>
        <p:nvSpPr>
          <p:cNvPr id="98309" name="Rectangle 10">
            <a:extLst>
              <a:ext uri="{FF2B5EF4-FFF2-40B4-BE49-F238E27FC236}">
                <a16:creationId xmlns:a16="http://schemas.microsoft.com/office/drawing/2014/main" id="{9A446A6D-1C18-5F4A-AC8C-66A5A43027CC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703763" y="1438275"/>
            <a:ext cx="3810000" cy="5147876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persistent  HTTP: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server leaves connection open after sending response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subsequent HTTP </a:t>
            </a:r>
            <a:r>
              <a:rPr lang="en-US" sz="2400">
                <a:latin typeface="Gill Sans MT" charset="0"/>
              </a:rPr>
              <a:t>object requests between </a:t>
            </a:r>
            <a:r>
              <a:rPr lang="en-US" sz="2400" dirty="0">
                <a:latin typeface="Gill Sans MT" charset="0"/>
              </a:rPr>
              <a:t>same client/server sent over open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client sends requests as soon as it encounters a referenced 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only one TCP connection overhead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00000"/>
                </a:solidFill>
                <a:latin typeface="Gill Sans MT" charset="0"/>
              </a:rPr>
              <a:t>one</a:t>
            </a:r>
            <a:r>
              <a:rPr lang="en-US" sz="2400" dirty="0">
                <a:latin typeface="Gill Sans MT" charset="0"/>
              </a:rPr>
              <a:t> RTT for all the referenced objects</a:t>
            </a:r>
          </a:p>
        </p:txBody>
      </p:sp>
      <p:pic>
        <p:nvPicPr>
          <p:cNvPr id="81926" name="Picture 10" descr="underline_base">
            <a:extLst>
              <a:ext uri="{FF2B5EF4-FFF2-40B4-BE49-F238E27FC236}">
                <a16:creationId xmlns:a16="http://schemas.microsoft.com/office/drawing/2014/main" id="{A2FED097-06CC-2F4E-9F8D-007B6C73AB0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96925"/>
            <a:ext cx="3303588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>
            <a:extLst>
              <a:ext uri="{FF2B5EF4-FFF2-40B4-BE49-F238E27FC236}">
                <a16:creationId xmlns:a16="http://schemas.microsoft.com/office/drawing/2014/main" id="{7CEB9B79-C656-9B42-9C83-425C6F6B45A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3970" name="Rectangle 8">
            <a:extLst>
              <a:ext uri="{FF2B5EF4-FFF2-40B4-BE49-F238E27FC236}">
                <a16:creationId xmlns:a16="http://schemas.microsoft.com/office/drawing/2014/main" id="{83D89D8E-E88A-F44C-8735-E4C787A706A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B31E6C4-2A5F-F244-987C-88B63C37D5A8}" type="slidenum">
              <a:rPr lang="en-US" altLang="en-US" sz="1200">
                <a:latin typeface="Tahoma" panose="020B0604030504040204" pitchFamily="34" charset="0"/>
              </a:rPr>
              <a:pPr/>
              <a:t>27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3971" name="Picture 21" descr="underline_base">
            <a:extLst>
              <a:ext uri="{FF2B5EF4-FFF2-40B4-BE49-F238E27FC236}">
                <a16:creationId xmlns:a16="http://schemas.microsoft.com/office/drawing/2014/main" id="{844B6936-038F-4447-8C07-C462D0069D0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90805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2" name="Rectangle 2">
            <a:extLst>
              <a:ext uri="{FF2B5EF4-FFF2-40B4-BE49-F238E27FC236}">
                <a16:creationId xmlns:a16="http://schemas.microsoft.com/office/drawing/2014/main" id="{6644554D-BD81-EA44-A815-D5CC3F35A0B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1440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HTTP request message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83973" name="Rectangle 3">
            <a:extLst>
              <a:ext uri="{FF2B5EF4-FFF2-40B4-BE49-F238E27FC236}">
                <a16:creationId xmlns:a16="http://schemas.microsoft.com/office/drawing/2014/main" id="{B9E3C6B2-B1C5-E04C-A1F2-1AB89C1858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33400" y="1444625"/>
            <a:ext cx="7772400" cy="4648200"/>
          </a:xfrm>
        </p:spPr>
        <p:txBody>
          <a:bodyPr/>
          <a:lstStyle/>
          <a:p>
            <a:pPr marL="233363" indent="-233363"/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two types of HTTP messages: </a:t>
            </a: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request</a:t>
            </a:r>
            <a:r>
              <a:rPr lang="en-US" altLang="en-US" sz="24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, </a:t>
            </a: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response</a:t>
            </a:r>
          </a:p>
          <a:p>
            <a:pPr marL="233363" indent="-233363"/>
            <a:r>
              <a:rPr lang="en-US" altLang="en-US" sz="24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HTTP request message:</a:t>
            </a:r>
          </a:p>
          <a:p>
            <a:pPr marL="685800" lvl="1" indent="-228600"/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ASCII (human-readable format)</a:t>
            </a:r>
            <a:endParaRPr lang="en-US" altLang="en-US">
              <a:solidFill>
                <a:schemeClr val="accent2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83974" name="Text Box 5">
            <a:extLst>
              <a:ext uri="{FF2B5EF4-FFF2-40B4-BE49-F238E27FC236}">
                <a16:creationId xmlns:a16="http://schemas.microsoft.com/office/drawing/2014/main" id="{CF108D38-5C80-ED49-8F6A-F09C059FC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250" y="2870200"/>
            <a:ext cx="2286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request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(GET, POST,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HEAD commands</a:t>
            </a: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77"/>
              </a:rPr>
              <a:t>)</a:t>
            </a:r>
            <a:endParaRPr lang="en-US" altLang="en-US" sz="2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sp>
        <p:nvSpPr>
          <p:cNvPr id="83975" name="Line 6">
            <a:extLst>
              <a:ext uri="{FF2B5EF4-FFF2-40B4-BE49-F238E27FC236}">
                <a16:creationId xmlns:a16="http://schemas.microsoft.com/office/drawing/2014/main" id="{A7E4DCBA-E9CF-5B45-B5EB-E3C82A9812F8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5638" y="3201988"/>
            <a:ext cx="868362" cy="1460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Freeform 7">
            <a:extLst>
              <a:ext uri="{FF2B5EF4-FFF2-40B4-BE49-F238E27FC236}">
                <a16:creationId xmlns:a16="http://schemas.microsoft.com/office/drawing/2014/main" id="{0D697B02-5846-B94C-8BFD-ED0493F72F36}"/>
              </a:ext>
            </a:extLst>
          </p:cNvPr>
          <p:cNvSpPr>
            <a:spLocks/>
          </p:cNvSpPr>
          <p:nvPr/>
        </p:nvSpPr>
        <p:spPr bwMode="auto">
          <a:xfrm>
            <a:off x="2776538" y="3538538"/>
            <a:ext cx="149225" cy="1957387"/>
          </a:xfrm>
          <a:custGeom>
            <a:avLst/>
            <a:gdLst>
              <a:gd name="T0" fmla="*/ 2147483647 w 150"/>
              <a:gd name="T1" fmla="*/ 2147483647 h 924"/>
              <a:gd name="T2" fmla="*/ 0 w 150"/>
              <a:gd name="T3" fmla="*/ 0 h 924"/>
              <a:gd name="T4" fmla="*/ 0 w 150"/>
              <a:gd name="T5" fmla="*/ 2147483647 h 924"/>
              <a:gd name="T6" fmla="*/ 2147483647 w 150"/>
              <a:gd name="T7" fmla="*/ 2147483647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150"/>
              <a:gd name="T13" fmla="*/ 0 h 924"/>
              <a:gd name="T14" fmla="*/ 150 w 150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0" h="924">
                <a:moveTo>
                  <a:pt x="122" y="6"/>
                </a:moveTo>
                <a:lnTo>
                  <a:pt x="0" y="0"/>
                </a:lnTo>
                <a:lnTo>
                  <a:pt x="0" y="924"/>
                </a:lnTo>
                <a:lnTo>
                  <a:pt x="150" y="918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7" name="Text Box 8">
            <a:extLst>
              <a:ext uri="{FF2B5EF4-FFF2-40B4-BE49-F238E27FC236}">
                <a16:creationId xmlns:a16="http://schemas.microsoft.com/office/drawing/2014/main" id="{04BFC5E1-9ED5-844F-AC86-3349E886C7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9900" y="4056063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 lines</a:t>
            </a:r>
            <a:endParaRPr lang="en-US" altLang="en-US" sz="2400">
              <a:solidFill>
                <a:srgbClr val="000099"/>
              </a:solidFill>
            </a:endParaRPr>
          </a:p>
        </p:txBody>
      </p:sp>
      <p:sp>
        <p:nvSpPr>
          <p:cNvPr id="83978" name="Line 10">
            <a:extLst>
              <a:ext uri="{FF2B5EF4-FFF2-40B4-BE49-F238E27FC236}">
                <a16:creationId xmlns:a16="http://schemas.microsoft.com/office/drawing/2014/main" id="{ECAE3C1C-1CC5-9046-91E5-96EEB56D72CA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9813" y="5622925"/>
            <a:ext cx="51117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Text Box 11">
            <a:extLst>
              <a:ext uri="{FF2B5EF4-FFF2-40B4-BE49-F238E27FC236}">
                <a16:creationId xmlns:a16="http://schemas.microsoft.com/office/drawing/2014/main" id="{D777E2D1-97CE-BA40-A43E-04F6958D9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050" y="4719638"/>
            <a:ext cx="2365375" cy="129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carriage return,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line feed at start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of line indicates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end of header lines</a:t>
            </a:r>
            <a:endParaRPr lang="en-US" altLang="en-US" sz="2400">
              <a:solidFill>
                <a:srgbClr val="000099"/>
              </a:solidFill>
            </a:endParaRPr>
          </a:p>
        </p:txBody>
      </p:sp>
      <p:sp>
        <p:nvSpPr>
          <p:cNvPr id="83980" name="Text Box 16">
            <a:extLst>
              <a:ext uri="{FF2B5EF4-FFF2-40B4-BE49-F238E27FC236}">
                <a16:creationId xmlns:a16="http://schemas.microsoft.com/office/drawing/2014/main" id="{FB3A7887-3188-5A40-A619-6C1272AABD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9875" y="3236913"/>
            <a:ext cx="6140450" cy="2589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GET /index.html HTTP/1.1\r\n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Host: www-net.cs.umass.edu\r\n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User-Agent: Firefox/3.6.10\r\n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Accept: text/html,application/xhtml+xml\r\n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Accept-Language: en-us,en;q=0.5\r\n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Accept-Encoding: gzip,deflate\r\n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Accept-Charset: ISO-8859-1,utf-8;q=0.7\r\n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Keep-Alive: 115\r\n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\r\n</a:t>
            </a:r>
          </a:p>
        </p:txBody>
      </p:sp>
      <p:sp>
        <p:nvSpPr>
          <p:cNvPr id="83981" name="Line 17">
            <a:extLst>
              <a:ext uri="{FF2B5EF4-FFF2-40B4-BE49-F238E27FC236}">
                <a16:creationId xmlns:a16="http://schemas.microsoft.com/office/drawing/2014/main" id="{E1F171B9-5E42-6346-A872-644D279B466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34125" y="2754313"/>
            <a:ext cx="166688" cy="514350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2" name="Text Box 18">
            <a:extLst>
              <a:ext uri="{FF2B5EF4-FFF2-40B4-BE49-F238E27FC236}">
                <a16:creationId xmlns:a16="http://schemas.microsoft.com/office/drawing/2014/main" id="{4A9F26CB-20FF-6547-A3BD-BC484E9F0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4925" y="2466975"/>
            <a:ext cx="2411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carriage return character</a:t>
            </a:r>
          </a:p>
        </p:txBody>
      </p:sp>
      <p:sp>
        <p:nvSpPr>
          <p:cNvPr id="83983" name="Text Box 19">
            <a:extLst>
              <a:ext uri="{FF2B5EF4-FFF2-40B4-BE49-F238E27FC236}">
                <a16:creationId xmlns:a16="http://schemas.microsoft.com/office/drawing/2014/main" id="{EFF2CC48-6867-184A-8816-0C71E5BE17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763838"/>
            <a:ext cx="1866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line-feed character</a:t>
            </a:r>
          </a:p>
        </p:txBody>
      </p:sp>
      <p:sp>
        <p:nvSpPr>
          <p:cNvPr id="83984" name="Line 20">
            <a:extLst>
              <a:ext uri="{FF2B5EF4-FFF2-40B4-BE49-F238E27FC236}">
                <a16:creationId xmlns:a16="http://schemas.microsoft.com/office/drawing/2014/main" id="{4EA6690A-61A6-A84A-85AC-6194941F39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15113" y="3063875"/>
            <a:ext cx="80962" cy="252413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5" name="TextBox 1">
            <a:extLst>
              <a:ext uri="{FF2B5EF4-FFF2-40B4-BE49-F238E27FC236}">
                <a16:creationId xmlns:a16="http://schemas.microsoft.com/office/drawing/2014/main" id="{C57A4A2B-6F3E-1B4D-A75A-7A36BED79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>
            <a:extLst>
              <a:ext uri="{FF2B5EF4-FFF2-40B4-BE49-F238E27FC236}">
                <a16:creationId xmlns:a16="http://schemas.microsoft.com/office/drawing/2014/main" id="{B13B30D3-17DB-AB4F-89D5-F26C80AC2BC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6018" name="Rectangle 8">
            <a:extLst>
              <a:ext uri="{FF2B5EF4-FFF2-40B4-BE49-F238E27FC236}">
                <a16:creationId xmlns:a16="http://schemas.microsoft.com/office/drawing/2014/main" id="{F7FC44D8-0484-8C46-A96F-00AE1480AC9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1D264EA5-A951-2F4B-8276-54AF4F20BEEE}" type="slidenum">
              <a:rPr lang="en-US" altLang="en-US" sz="1200">
                <a:latin typeface="Tahoma" panose="020B0604030504040204" pitchFamily="34" charset="0"/>
              </a:rPr>
              <a:pPr/>
              <a:t>28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6019" name="Picture 19" descr="underline_base">
            <a:extLst>
              <a:ext uri="{FF2B5EF4-FFF2-40B4-BE49-F238E27FC236}">
                <a16:creationId xmlns:a16="http://schemas.microsoft.com/office/drawing/2014/main" id="{F666BCB7-E7A0-2146-92D2-00E269DF923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" y="1001713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20" name="Rectangle 2">
            <a:extLst>
              <a:ext uri="{FF2B5EF4-FFF2-40B4-BE49-F238E27FC236}">
                <a16:creationId xmlns:a16="http://schemas.microsoft.com/office/drawing/2014/main" id="{69E29B2F-6DDF-1641-9CF9-3F3C70FEBB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HTTP request message: general format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86021" name="Text Box 9">
            <a:extLst>
              <a:ext uri="{FF2B5EF4-FFF2-40B4-BE49-F238E27FC236}">
                <a16:creationId xmlns:a16="http://schemas.microsoft.com/office/drawing/2014/main" id="{F62111F9-E3FA-5E4E-966D-4E2E5BE04A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7538" y="1662113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line</a:t>
            </a:r>
          </a:p>
        </p:txBody>
      </p:sp>
      <p:sp>
        <p:nvSpPr>
          <p:cNvPr id="86022" name="Text Box 11">
            <a:extLst>
              <a:ext uri="{FF2B5EF4-FFF2-40B4-BE49-F238E27FC236}">
                <a16:creationId xmlns:a16="http://schemas.microsoft.com/office/drawing/2014/main" id="{7A29B597-CCB5-5846-A74F-CEEBC5452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2775" y="2678113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header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lines</a:t>
            </a:r>
          </a:p>
        </p:txBody>
      </p:sp>
      <p:sp>
        <p:nvSpPr>
          <p:cNvPr id="86023" name="Rectangle 12">
            <a:extLst>
              <a:ext uri="{FF2B5EF4-FFF2-40B4-BE49-F238E27FC236}">
                <a16:creationId xmlns:a16="http://schemas.microsoft.com/office/drawing/2014/main" id="{B588AF09-350A-7547-BAB7-B0FE4608D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8600" y="2247900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4" name="Rectangle 13">
            <a:extLst>
              <a:ext uri="{FF2B5EF4-FFF2-40B4-BE49-F238E27FC236}">
                <a16:creationId xmlns:a16="http://schemas.microsoft.com/office/drawing/2014/main" id="{B998BA0E-C23A-A64C-8F81-CEA7F738F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5250" y="2197100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5" name="Rectangle 15">
            <a:extLst>
              <a:ext uri="{FF2B5EF4-FFF2-40B4-BE49-F238E27FC236}">
                <a16:creationId xmlns:a16="http://schemas.microsoft.com/office/drawing/2014/main" id="{B6863B35-6DFF-C04C-A564-2746DBDC3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3550" y="4303713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6" name="Text Box 16">
            <a:extLst>
              <a:ext uri="{FF2B5EF4-FFF2-40B4-BE49-F238E27FC236}">
                <a16:creationId xmlns:a16="http://schemas.microsoft.com/office/drawing/2014/main" id="{EB32B734-C316-264D-834C-68B1ECC49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4363" y="4868863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body</a:t>
            </a:r>
          </a:p>
        </p:txBody>
      </p:sp>
      <p:sp>
        <p:nvSpPr>
          <p:cNvPr id="86027" name="Rectangle 20">
            <a:extLst>
              <a:ext uri="{FF2B5EF4-FFF2-40B4-BE49-F238E27FC236}">
                <a16:creationId xmlns:a16="http://schemas.microsoft.com/office/drawing/2014/main" id="{1667D20A-5457-634C-8E2A-3A9D285B2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1698625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28" name="Line 22">
            <a:extLst>
              <a:ext uri="{FF2B5EF4-FFF2-40B4-BE49-F238E27FC236}">
                <a16:creationId xmlns:a16="http://schemas.microsoft.com/office/drawing/2014/main" id="{41FDAEE3-A448-8C4B-B7F1-254B5986C745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11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Line 23">
            <a:extLst>
              <a:ext uri="{FF2B5EF4-FFF2-40B4-BE49-F238E27FC236}">
                <a16:creationId xmlns:a16="http://schemas.microsoft.com/office/drawing/2014/main" id="{025C329F-915F-484D-B202-840FE2D18B8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Line 24">
            <a:extLst>
              <a:ext uri="{FF2B5EF4-FFF2-40B4-BE49-F238E27FC236}">
                <a16:creationId xmlns:a16="http://schemas.microsoft.com/office/drawing/2014/main" id="{50439D36-AF6D-A245-BB29-C591D266634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37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1" name="Line 25">
            <a:extLst>
              <a:ext uri="{FF2B5EF4-FFF2-40B4-BE49-F238E27FC236}">
                <a16:creationId xmlns:a16="http://schemas.microsoft.com/office/drawing/2014/main" id="{1F4C6054-1C5E-7F43-9664-EBA204AB6A6B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9150" y="169545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2" name="Line 26">
            <a:extLst>
              <a:ext uri="{FF2B5EF4-FFF2-40B4-BE49-F238E27FC236}">
                <a16:creationId xmlns:a16="http://schemas.microsoft.com/office/drawing/2014/main" id="{7C40A271-FCA9-C744-9AE3-1AD50BAB7BE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09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Line 27">
            <a:extLst>
              <a:ext uri="{FF2B5EF4-FFF2-40B4-BE49-F238E27FC236}">
                <a16:creationId xmlns:a16="http://schemas.microsoft.com/office/drawing/2014/main" id="{6459C92A-27F7-6845-9DE7-57E7847FDCB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905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Text Box 28">
            <a:extLst>
              <a:ext uri="{FF2B5EF4-FFF2-40B4-BE49-F238E27FC236}">
                <a16:creationId xmlns:a16="http://schemas.microsoft.com/office/drawing/2014/main" id="{592CF352-01F6-124F-B2B3-A53657BC01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6825" y="1725613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method</a:t>
            </a:r>
          </a:p>
        </p:txBody>
      </p:sp>
      <p:sp>
        <p:nvSpPr>
          <p:cNvPr id="86035" name="Text Box 29">
            <a:extLst>
              <a:ext uri="{FF2B5EF4-FFF2-40B4-BE49-F238E27FC236}">
                <a16:creationId xmlns:a16="http://schemas.microsoft.com/office/drawing/2014/main" id="{E1CD0DFC-B24A-2A4F-8C5C-F27714151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75" y="170656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sp</a:t>
            </a:r>
          </a:p>
        </p:txBody>
      </p:sp>
      <p:sp>
        <p:nvSpPr>
          <p:cNvPr id="86036" name="Text Box 30">
            <a:extLst>
              <a:ext uri="{FF2B5EF4-FFF2-40B4-BE49-F238E27FC236}">
                <a16:creationId xmlns:a16="http://schemas.microsoft.com/office/drawing/2014/main" id="{C0AB1B96-063A-E74F-8CF1-42DA20E14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4175" y="171291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sp</a:t>
            </a:r>
          </a:p>
        </p:txBody>
      </p:sp>
      <p:sp>
        <p:nvSpPr>
          <p:cNvPr id="86037" name="Text Box 31">
            <a:extLst>
              <a:ext uri="{FF2B5EF4-FFF2-40B4-BE49-F238E27FC236}">
                <a16:creationId xmlns:a16="http://schemas.microsoft.com/office/drawing/2014/main" id="{3DD33D65-5435-E04A-A75F-A952E5737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6775" y="1719263"/>
            <a:ext cx="403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cr</a:t>
            </a:r>
          </a:p>
        </p:txBody>
      </p:sp>
      <p:sp>
        <p:nvSpPr>
          <p:cNvPr id="86038" name="Text Box 32">
            <a:extLst>
              <a:ext uri="{FF2B5EF4-FFF2-40B4-BE49-F238E27FC236}">
                <a16:creationId xmlns:a16="http://schemas.microsoft.com/office/drawing/2014/main" id="{96A9C0CC-4E5D-ED47-8A18-A5E3B6AF1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6675" y="1730375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lf</a:t>
            </a:r>
          </a:p>
        </p:txBody>
      </p:sp>
      <p:sp>
        <p:nvSpPr>
          <p:cNvPr id="86039" name="Text Box 33">
            <a:extLst>
              <a:ext uri="{FF2B5EF4-FFF2-40B4-BE49-F238E27FC236}">
                <a16:creationId xmlns:a16="http://schemas.microsoft.com/office/drawing/2014/main" id="{FB96DB6F-851B-FA44-86C8-DC2CC3DE66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4725" y="1712913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version</a:t>
            </a:r>
          </a:p>
        </p:txBody>
      </p:sp>
      <p:sp>
        <p:nvSpPr>
          <p:cNvPr id="86040" name="Text Box 34">
            <a:extLst>
              <a:ext uri="{FF2B5EF4-FFF2-40B4-BE49-F238E27FC236}">
                <a16:creationId xmlns:a16="http://schemas.microsoft.com/office/drawing/2014/main" id="{74E2F214-DA6D-7244-A29F-1E156B46D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9125" y="1725613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URL</a:t>
            </a:r>
          </a:p>
        </p:txBody>
      </p:sp>
      <p:grpSp>
        <p:nvGrpSpPr>
          <p:cNvPr id="86041" name="Group 45">
            <a:extLst>
              <a:ext uri="{FF2B5EF4-FFF2-40B4-BE49-F238E27FC236}">
                <a16:creationId xmlns:a16="http://schemas.microsoft.com/office/drawing/2014/main" id="{A68A2050-4614-6A47-9B13-4A8F3D3A336B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2143125"/>
            <a:ext cx="4565650" cy="446088"/>
            <a:chOff x="192" y="1894"/>
            <a:chExt cx="2876" cy="281"/>
          </a:xfrm>
        </p:grpSpPr>
        <p:sp>
          <p:nvSpPr>
            <p:cNvPr id="86077" name="Rectangle 35">
              <a:extLst>
                <a:ext uri="{FF2B5EF4-FFF2-40B4-BE49-F238E27FC236}">
                  <a16:creationId xmlns:a16="http://schemas.microsoft.com/office/drawing/2014/main" id="{49B65D87-0825-774E-8C49-B3A1D3430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78" name="Line 36">
              <a:extLst>
                <a:ext uri="{FF2B5EF4-FFF2-40B4-BE49-F238E27FC236}">
                  <a16:creationId xmlns:a16="http://schemas.microsoft.com/office/drawing/2014/main" id="{400B01E9-C117-E74F-8970-8F931F8C30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9" name="Line 37">
              <a:extLst>
                <a:ext uri="{FF2B5EF4-FFF2-40B4-BE49-F238E27FC236}">
                  <a16:creationId xmlns:a16="http://schemas.microsoft.com/office/drawing/2014/main" id="{8C36C950-4522-0F4E-88D6-C02E617115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0" name="Line 39">
              <a:extLst>
                <a:ext uri="{FF2B5EF4-FFF2-40B4-BE49-F238E27FC236}">
                  <a16:creationId xmlns:a16="http://schemas.microsoft.com/office/drawing/2014/main" id="{FFD8C99E-0EA3-754F-801D-E0956BEE9E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1" name="Line 40">
              <a:extLst>
                <a:ext uri="{FF2B5EF4-FFF2-40B4-BE49-F238E27FC236}">
                  <a16:creationId xmlns:a16="http://schemas.microsoft.com/office/drawing/2014/main" id="{E4350F57-40CD-8C48-B8F1-BB4BEA8E4A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2" name="Text Box 41">
              <a:extLst>
                <a:ext uri="{FF2B5EF4-FFF2-40B4-BE49-F238E27FC236}">
                  <a16:creationId xmlns:a16="http://schemas.microsoft.com/office/drawing/2014/main" id="{F333DBF9-D795-3D45-BDB5-8CBE9CA20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83" name="Text Box 42">
              <a:extLst>
                <a:ext uri="{FF2B5EF4-FFF2-40B4-BE49-F238E27FC236}">
                  <a16:creationId xmlns:a16="http://schemas.microsoft.com/office/drawing/2014/main" id="{69640F0D-AD6F-4F4F-92E9-D35CFD70B8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  <p:sp>
          <p:nvSpPr>
            <p:cNvPr id="86084" name="Text Box 43">
              <a:extLst>
                <a:ext uri="{FF2B5EF4-FFF2-40B4-BE49-F238E27FC236}">
                  <a16:creationId xmlns:a16="http://schemas.microsoft.com/office/drawing/2014/main" id="{48072AF2-D8F7-3F43-94E2-DE1E11D816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86085" name="Text Box 44">
              <a:extLst>
                <a:ext uri="{FF2B5EF4-FFF2-40B4-BE49-F238E27FC236}">
                  <a16:creationId xmlns:a16="http://schemas.microsoft.com/office/drawing/2014/main" id="{C07C196E-AA6D-F840-92E9-328E848A0A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grpSp>
        <p:nvGrpSpPr>
          <p:cNvPr id="86042" name="Group 46">
            <a:extLst>
              <a:ext uri="{FF2B5EF4-FFF2-40B4-BE49-F238E27FC236}">
                <a16:creationId xmlns:a16="http://schemas.microsoft.com/office/drawing/2014/main" id="{F0C940FD-C77D-F84E-BA0D-48DDF708BE0A}"/>
              </a:ext>
            </a:extLst>
          </p:cNvPr>
          <p:cNvGrpSpPr>
            <a:grpSpLocks/>
          </p:cNvGrpSpPr>
          <p:nvPr/>
        </p:nvGrpSpPr>
        <p:grpSpPr bwMode="auto">
          <a:xfrm>
            <a:off x="1139825" y="3619500"/>
            <a:ext cx="4565650" cy="446088"/>
            <a:chOff x="192" y="1894"/>
            <a:chExt cx="2876" cy="281"/>
          </a:xfrm>
        </p:grpSpPr>
        <p:sp>
          <p:nvSpPr>
            <p:cNvPr id="86068" name="Rectangle 47">
              <a:extLst>
                <a:ext uri="{FF2B5EF4-FFF2-40B4-BE49-F238E27FC236}">
                  <a16:creationId xmlns:a16="http://schemas.microsoft.com/office/drawing/2014/main" id="{B024763B-F071-DB43-8104-82A00B52C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9" name="Line 48">
              <a:extLst>
                <a:ext uri="{FF2B5EF4-FFF2-40B4-BE49-F238E27FC236}">
                  <a16:creationId xmlns:a16="http://schemas.microsoft.com/office/drawing/2014/main" id="{810549FF-FFB2-8D49-9E70-A6D78297CD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0" name="Line 49">
              <a:extLst>
                <a:ext uri="{FF2B5EF4-FFF2-40B4-BE49-F238E27FC236}">
                  <a16:creationId xmlns:a16="http://schemas.microsoft.com/office/drawing/2014/main" id="{FCE9B8F4-C2D3-224A-8DB5-8B0C80D3D4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1" name="Line 50">
              <a:extLst>
                <a:ext uri="{FF2B5EF4-FFF2-40B4-BE49-F238E27FC236}">
                  <a16:creationId xmlns:a16="http://schemas.microsoft.com/office/drawing/2014/main" id="{F431EC95-774C-E44F-9D9D-07875A0C1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2" name="Line 51">
              <a:extLst>
                <a:ext uri="{FF2B5EF4-FFF2-40B4-BE49-F238E27FC236}">
                  <a16:creationId xmlns:a16="http://schemas.microsoft.com/office/drawing/2014/main" id="{F8F23108-E8A0-1C49-99DB-A7B06A11E7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3" name="Text Box 52">
              <a:extLst>
                <a:ext uri="{FF2B5EF4-FFF2-40B4-BE49-F238E27FC236}">
                  <a16:creationId xmlns:a16="http://schemas.microsoft.com/office/drawing/2014/main" id="{24B4E297-E9E7-D844-81E8-3F98F77510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74" name="Text Box 53">
              <a:extLst>
                <a:ext uri="{FF2B5EF4-FFF2-40B4-BE49-F238E27FC236}">
                  <a16:creationId xmlns:a16="http://schemas.microsoft.com/office/drawing/2014/main" id="{56EDF019-39CB-134D-A847-414F2AA44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  <p:sp>
          <p:nvSpPr>
            <p:cNvPr id="86075" name="Text Box 54">
              <a:extLst>
                <a:ext uri="{FF2B5EF4-FFF2-40B4-BE49-F238E27FC236}">
                  <a16:creationId xmlns:a16="http://schemas.microsoft.com/office/drawing/2014/main" id="{BF5EC257-04A6-A04C-ABBB-6980E34793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86076" name="Text Box 55">
              <a:extLst>
                <a:ext uri="{FF2B5EF4-FFF2-40B4-BE49-F238E27FC236}">
                  <a16:creationId xmlns:a16="http://schemas.microsoft.com/office/drawing/2014/main" id="{2FC3273B-597E-4A40-86C8-5DE55B92E4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sp>
        <p:nvSpPr>
          <p:cNvPr id="86043" name="Line 56">
            <a:extLst>
              <a:ext uri="{FF2B5EF4-FFF2-40B4-BE49-F238E27FC236}">
                <a16:creationId xmlns:a16="http://schemas.microsoft.com/office/drawing/2014/main" id="{63A6F645-B3A1-C442-8C28-F60CFA08E675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25908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4" name="Group 61">
            <a:extLst>
              <a:ext uri="{FF2B5EF4-FFF2-40B4-BE49-F238E27FC236}">
                <a16:creationId xmlns:a16="http://schemas.microsoft.com/office/drawing/2014/main" id="{05DC373D-BE54-D14D-BF72-0AC3E506B448}"/>
              </a:ext>
            </a:extLst>
          </p:cNvPr>
          <p:cNvGrpSpPr>
            <a:grpSpLocks/>
          </p:cNvGrpSpPr>
          <p:nvPr/>
        </p:nvGrpSpPr>
        <p:grpSpPr bwMode="auto">
          <a:xfrm>
            <a:off x="974725" y="2814638"/>
            <a:ext cx="331788" cy="461962"/>
            <a:chOff x="462" y="1727"/>
            <a:chExt cx="209" cy="291"/>
          </a:xfrm>
        </p:grpSpPr>
        <p:sp>
          <p:nvSpPr>
            <p:cNvPr id="86065" name="Rectangle 59">
              <a:extLst>
                <a:ext uri="{FF2B5EF4-FFF2-40B4-BE49-F238E27FC236}">
                  <a16:creationId xmlns:a16="http://schemas.microsoft.com/office/drawing/2014/main" id="{EBC9BBA5-FC61-4846-A8A8-410CF903B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6" name="Text Box 57">
              <a:extLst>
                <a:ext uri="{FF2B5EF4-FFF2-40B4-BE49-F238E27FC236}">
                  <a16:creationId xmlns:a16="http://schemas.microsoft.com/office/drawing/2014/main" id="{AA60C907-F052-374B-913D-102CA77FB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67" name="Text Box 58">
              <a:extLst>
                <a:ext uri="{FF2B5EF4-FFF2-40B4-BE49-F238E27FC236}">
                  <a16:creationId xmlns:a16="http://schemas.microsoft.com/office/drawing/2014/main" id="{D6271F43-4D3D-FE48-AE62-DD63048864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sp>
        <p:nvSpPr>
          <p:cNvPr id="86045" name="Line 62">
            <a:extLst>
              <a:ext uri="{FF2B5EF4-FFF2-40B4-BE49-F238E27FC236}">
                <a16:creationId xmlns:a16="http://schemas.microsoft.com/office/drawing/2014/main" id="{B72C566E-CFCF-F04D-A543-D6DA477DE20F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7063" y="25781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6" name="Group 63">
            <a:extLst>
              <a:ext uri="{FF2B5EF4-FFF2-40B4-BE49-F238E27FC236}">
                <a16:creationId xmlns:a16="http://schemas.microsoft.com/office/drawing/2014/main" id="{6F3D8674-747C-414A-A969-E4D78B255D87}"/>
              </a:ext>
            </a:extLst>
          </p:cNvPr>
          <p:cNvGrpSpPr>
            <a:grpSpLocks/>
          </p:cNvGrpSpPr>
          <p:nvPr/>
        </p:nvGrpSpPr>
        <p:grpSpPr bwMode="auto">
          <a:xfrm>
            <a:off x="5538788" y="2801938"/>
            <a:ext cx="331787" cy="461962"/>
            <a:chOff x="462" y="1727"/>
            <a:chExt cx="209" cy="291"/>
          </a:xfrm>
        </p:grpSpPr>
        <p:sp>
          <p:nvSpPr>
            <p:cNvPr id="86062" name="Rectangle 64">
              <a:extLst>
                <a:ext uri="{FF2B5EF4-FFF2-40B4-BE49-F238E27FC236}">
                  <a16:creationId xmlns:a16="http://schemas.microsoft.com/office/drawing/2014/main" id="{86D0B75B-B1FD-6240-B253-B49E4377C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3" name="Text Box 65">
              <a:extLst>
                <a:ext uri="{FF2B5EF4-FFF2-40B4-BE49-F238E27FC236}">
                  <a16:creationId xmlns:a16="http://schemas.microsoft.com/office/drawing/2014/main" id="{B4AAE147-3A3B-8A45-99A9-8A5B8A9F8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64" name="Text Box 66">
              <a:extLst>
                <a:ext uri="{FF2B5EF4-FFF2-40B4-BE49-F238E27FC236}">
                  <a16:creationId xmlns:a16="http://schemas.microsoft.com/office/drawing/2014/main" id="{A665EF6C-00C7-304B-8836-67D73E4E5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86047" name="Group 77">
            <a:extLst>
              <a:ext uri="{FF2B5EF4-FFF2-40B4-BE49-F238E27FC236}">
                <a16:creationId xmlns:a16="http://schemas.microsoft.com/office/drawing/2014/main" id="{35FF6608-92E0-2A47-BCB3-9FD440D2E3F6}"/>
              </a:ext>
            </a:extLst>
          </p:cNvPr>
          <p:cNvGrpSpPr>
            <a:grpSpLocks/>
          </p:cNvGrpSpPr>
          <p:nvPr/>
        </p:nvGrpSpPr>
        <p:grpSpPr bwMode="auto">
          <a:xfrm>
            <a:off x="1138238" y="4065588"/>
            <a:ext cx="963612" cy="446087"/>
            <a:chOff x="3105" y="2650"/>
            <a:chExt cx="607" cy="281"/>
          </a:xfrm>
        </p:grpSpPr>
        <p:sp>
          <p:nvSpPr>
            <p:cNvPr id="86058" name="Rectangle 68">
              <a:extLst>
                <a:ext uri="{FF2B5EF4-FFF2-40B4-BE49-F238E27FC236}">
                  <a16:creationId xmlns:a16="http://schemas.microsoft.com/office/drawing/2014/main" id="{5ECB2EF1-449D-C143-A526-4F1A3F2A2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9" name="Line 72">
              <a:extLst>
                <a:ext uri="{FF2B5EF4-FFF2-40B4-BE49-F238E27FC236}">
                  <a16:creationId xmlns:a16="http://schemas.microsoft.com/office/drawing/2014/main" id="{ECABBE93-C4B6-B545-B5B4-90742DEA72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0" name="Text Box 73">
              <a:extLst>
                <a:ext uri="{FF2B5EF4-FFF2-40B4-BE49-F238E27FC236}">
                  <a16:creationId xmlns:a16="http://schemas.microsoft.com/office/drawing/2014/main" id="{11F87056-F78E-FA46-AB04-F3601F4B7C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0" y="2663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61" name="Text Box 74">
              <a:extLst>
                <a:ext uri="{FF2B5EF4-FFF2-40B4-BE49-F238E27FC236}">
                  <a16:creationId xmlns:a16="http://schemas.microsoft.com/office/drawing/2014/main" id="{58AD271D-8265-E34F-B780-B96249778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</p:grpSp>
      <p:sp>
        <p:nvSpPr>
          <p:cNvPr id="86048" name="Rectangle 78">
            <a:extLst>
              <a:ext uri="{FF2B5EF4-FFF2-40B4-BE49-F238E27FC236}">
                <a16:creationId xmlns:a16="http://schemas.microsoft.com/office/drawing/2014/main" id="{E830DF2E-50FA-8C4A-AA0D-574705BDA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8238" y="4513263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6049" name="Text Box 80">
            <a:extLst>
              <a:ext uri="{FF2B5EF4-FFF2-40B4-BE49-F238E27FC236}">
                <a16:creationId xmlns:a16="http://schemas.microsoft.com/office/drawing/2014/main" id="{38F77A85-16EC-AE49-862D-39BE760031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4988" y="4837113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entity body</a:t>
            </a:r>
          </a:p>
        </p:txBody>
      </p:sp>
      <p:grpSp>
        <p:nvGrpSpPr>
          <p:cNvPr id="86050" name="Group 81">
            <a:extLst>
              <a:ext uri="{FF2B5EF4-FFF2-40B4-BE49-F238E27FC236}">
                <a16:creationId xmlns:a16="http://schemas.microsoft.com/office/drawing/2014/main" id="{56ABEBAF-DE41-EC41-A873-E85EFE9DCA36}"/>
              </a:ext>
            </a:extLst>
          </p:cNvPr>
          <p:cNvGrpSpPr>
            <a:grpSpLocks/>
          </p:cNvGrpSpPr>
          <p:nvPr/>
        </p:nvGrpSpPr>
        <p:grpSpPr bwMode="auto">
          <a:xfrm>
            <a:off x="974725" y="4851400"/>
            <a:ext cx="331788" cy="461963"/>
            <a:chOff x="462" y="1727"/>
            <a:chExt cx="209" cy="291"/>
          </a:xfrm>
        </p:grpSpPr>
        <p:sp>
          <p:nvSpPr>
            <p:cNvPr id="86055" name="Rectangle 82">
              <a:extLst>
                <a:ext uri="{FF2B5EF4-FFF2-40B4-BE49-F238E27FC236}">
                  <a16:creationId xmlns:a16="http://schemas.microsoft.com/office/drawing/2014/main" id="{6B71EA98-275C-7B45-8083-D3EC7D225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6" name="Text Box 83">
              <a:extLst>
                <a:ext uri="{FF2B5EF4-FFF2-40B4-BE49-F238E27FC236}">
                  <a16:creationId xmlns:a16="http://schemas.microsoft.com/office/drawing/2014/main" id="{6F940450-9A02-524B-ACE8-B4B54F970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57" name="Text Box 84">
              <a:extLst>
                <a:ext uri="{FF2B5EF4-FFF2-40B4-BE49-F238E27FC236}">
                  <a16:creationId xmlns:a16="http://schemas.microsoft.com/office/drawing/2014/main" id="{666BE4BC-4A27-9042-9287-2042480D0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86051" name="Group 85">
            <a:extLst>
              <a:ext uri="{FF2B5EF4-FFF2-40B4-BE49-F238E27FC236}">
                <a16:creationId xmlns:a16="http://schemas.microsoft.com/office/drawing/2014/main" id="{CE97794A-AEAF-2F40-9E4F-0BA3C746106A}"/>
              </a:ext>
            </a:extLst>
          </p:cNvPr>
          <p:cNvGrpSpPr>
            <a:grpSpLocks/>
          </p:cNvGrpSpPr>
          <p:nvPr/>
        </p:nvGrpSpPr>
        <p:grpSpPr bwMode="auto">
          <a:xfrm>
            <a:off x="6134100" y="4841875"/>
            <a:ext cx="331788" cy="461963"/>
            <a:chOff x="462" y="1727"/>
            <a:chExt cx="209" cy="291"/>
          </a:xfrm>
        </p:grpSpPr>
        <p:sp>
          <p:nvSpPr>
            <p:cNvPr id="86052" name="Rectangle 86">
              <a:extLst>
                <a:ext uri="{FF2B5EF4-FFF2-40B4-BE49-F238E27FC236}">
                  <a16:creationId xmlns:a16="http://schemas.microsoft.com/office/drawing/2014/main" id="{E8C51EE8-313D-B74A-8024-CBD0C6496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3" name="Text Box 87">
              <a:extLst>
                <a:ext uri="{FF2B5EF4-FFF2-40B4-BE49-F238E27FC236}">
                  <a16:creationId xmlns:a16="http://schemas.microsoft.com/office/drawing/2014/main" id="{6E7B014D-04FB-0747-9BA0-E6DF1C4E0F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54" name="Text Box 88">
              <a:extLst>
                <a:ext uri="{FF2B5EF4-FFF2-40B4-BE49-F238E27FC236}">
                  <a16:creationId xmlns:a16="http://schemas.microsoft.com/office/drawing/2014/main" id="{56B0C899-49C8-0B41-BD21-934BFC6A96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>
            <a:extLst>
              <a:ext uri="{FF2B5EF4-FFF2-40B4-BE49-F238E27FC236}">
                <a16:creationId xmlns:a16="http://schemas.microsoft.com/office/drawing/2014/main" id="{B27265A6-4248-D24A-8237-19FC0A250F5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88066" name="Rectangle 8">
            <a:extLst>
              <a:ext uri="{FF2B5EF4-FFF2-40B4-BE49-F238E27FC236}">
                <a16:creationId xmlns:a16="http://schemas.microsoft.com/office/drawing/2014/main" id="{FCDC5EE2-39DB-814E-87B5-AEE923F4D67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74DA2F6-7A7C-194A-B3B5-A71E0A3C2DCC}" type="slidenum">
              <a:rPr lang="en-US" altLang="en-US" sz="1200">
                <a:latin typeface="Tahoma" panose="020B0604030504040204" pitchFamily="34" charset="0"/>
              </a:rPr>
              <a:pPr/>
              <a:t>29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88067" name="Picture 12" descr="underline_base">
            <a:extLst>
              <a:ext uri="{FF2B5EF4-FFF2-40B4-BE49-F238E27FC236}">
                <a16:creationId xmlns:a16="http://schemas.microsoft.com/office/drawing/2014/main" id="{DE06BA5D-4CF0-854E-8F91-73921F58408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904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8" name="Rectangle 2">
            <a:extLst>
              <a:ext uri="{FF2B5EF4-FFF2-40B4-BE49-F238E27FC236}">
                <a16:creationId xmlns:a16="http://schemas.microsoft.com/office/drawing/2014/main" id="{C52CE40A-60A3-8E46-918A-7F7E3AF8B0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6088" y="223838"/>
            <a:ext cx="8186737" cy="903287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Uploading form input</a:t>
            </a:r>
          </a:p>
        </p:txBody>
      </p:sp>
      <p:sp>
        <p:nvSpPr>
          <p:cNvPr id="104453" name="Rectangle 3">
            <a:extLst>
              <a:ext uri="{FF2B5EF4-FFF2-40B4-BE49-F238E27FC236}">
                <a16:creationId xmlns:a16="http://schemas.microsoft.com/office/drawing/2014/main" id="{A75238AC-FD62-A34F-B954-D1984934E13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700088" y="1343025"/>
            <a:ext cx="3810000" cy="2662238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</a:rPr>
              <a:t>POST method:</a:t>
            </a:r>
            <a:endParaRPr lang="en-US" dirty="0">
              <a:solidFill>
                <a:srgbClr val="CC0000"/>
              </a:solidFill>
              <a:latin typeface="Gill Sans MT" charset="0"/>
            </a:endParaRP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web page often includes form input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input is uploaded to server in entity body</a:t>
            </a:r>
          </a:p>
        </p:txBody>
      </p:sp>
      <p:sp>
        <p:nvSpPr>
          <p:cNvPr id="104454" name="Rectangle 4">
            <a:extLst>
              <a:ext uri="{FF2B5EF4-FFF2-40B4-BE49-F238E27FC236}">
                <a16:creationId xmlns:a16="http://schemas.microsoft.com/office/drawing/2014/main" id="{3277F841-335C-1D4A-9713-E19B2EC03A3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703263" y="3409950"/>
            <a:ext cx="3810000" cy="22066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</a:rPr>
              <a:t>URL method: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uses GET method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input is uploaded in URL field of request line: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88071" name="Text Box 5">
            <a:extLst>
              <a:ext uri="{FF2B5EF4-FFF2-40B4-BE49-F238E27FC236}">
                <a16:creationId xmlns:a16="http://schemas.microsoft.com/office/drawing/2014/main" id="{FCDF0F17-BF30-0948-A624-AF81CF31B6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8638" y="5080000"/>
            <a:ext cx="628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www.somesite.com/animalsearch?monkeys&amp;banana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7">
            <a:extLst>
              <a:ext uri="{FF2B5EF4-FFF2-40B4-BE49-F238E27FC236}">
                <a16:creationId xmlns:a16="http://schemas.microsoft.com/office/drawing/2014/main" id="{C4DB3616-B0B4-9A45-8684-ECBD5731537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5842" name="Rectangle 8">
            <a:extLst>
              <a:ext uri="{FF2B5EF4-FFF2-40B4-BE49-F238E27FC236}">
                <a16:creationId xmlns:a16="http://schemas.microsoft.com/office/drawing/2014/main" id="{51CC6F5B-FBE3-5340-8DAD-06B9ED7E3C0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AA5C4F4-8C35-D344-AE98-45B13F8C96C1}" type="slidenum">
              <a:rPr lang="en-US" altLang="en-US" sz="1200">
                <a:latin typeface="Tahoma" panose="020B0604030504040204" pitchFamily="34" charset="0"/>
              </a:rPr>
              <a:pPr/>
              <a:t>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35843" name="Picture 11" descr="underline_base">
            <a:extLst>
              <a:ext uri="{FF2B5EF4-FFF2-40B4-BE49-F238E27FC236}">
                <a16:creationId xmlns:a16="http://schemas.microsoft.com/office/drawing/2014/main" id="{9320E531-8A84-0049-9457-393F7A59040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2073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4" name="Rectangle 2">
            <a:extLst>
              <a:ext uri="{FF2B5EF4-FFF2-40B4-BE49-F238E27FC236}">
                <a16:creationId xmlns:a16="http://schemas.microsoft.com/office/drawing/2014/main" id="{00447971-07A7-9345-9665-23F757122A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55613" y="0"/>
            <a:ext cx="7772400" cy="114300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Chapter 2: application layer</a:t>
            </a:r>
          </a:p>
        </p:txBody>
      </p:sp>
      <p:sp>
        <p:nvSpPr>
          <p:cNvPr id="35845" name="Rectangle 3">
            <a:extLst>
              <a:ext uri="{FF2B5EF4-FFF2-40B4-BE49-F238E27FC236}">
                <a16:creationId xmlns:a16="http://schemas.microsoft.com/office/drawing/2014/main" id="{A0A75932-F06C-F142-B51F-90276B5853B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u="sng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our goals:</a:t>
            </a:r>
            <a:r>
              <a:rPr lang="en-US" altLang="en-US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conceptual, implementation aspects of network application protocols</a:t>
            </a:r>
          </a:p>
          <a:p>
            <a:pPr lvl="1"/>
            <a:r>
              <a:rPr lang="en-US" altLang="en-US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transport-layer service models</a:t>
            </a:r>
          </a:p>
          <a:p>
            <a:pPr lvl="1"/>
            <a:r>
              <a:rPr lang="en-US" altLang="en-US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client-server paradigm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peer-to-peer paradigm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content distribution networks</a:t>
            </a:r>
          </a:p>
        </p:txBody>
      </p:sp>
      <p:sp>
        <p:nvSpPr>
          <p:cNvPr id="35846" name="Rectangle 4">
            <a:extLst>
              <a:ext uri="{FF2B5EF4-FFF2-40B4-BE49-F238E27FC236}">
                <a16:creationId xmlns:a16="http://schemas.microsoft.com/office/drawing/2014/main" id="{2607F3D8-5680-EC4A-8291-F28411539DC1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19600" y="1441450"/>
            <a:ext cx="3667125" cy="4648200"/>
          </a:xfrm>
        </p:spPr>
        <p:txBody>
          <a:bodyPr/>
          <a:lstStyle/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learn about protocols by examining popular application-level protocols</a:t>
            </a:r>
          </a:p>
          <a:p>
            <a:pPr lvl="1"/>
            <a:r>
              <a:rPr lang="en-US" altLang="en-US" sz="2000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HTTP</a:t>
            </a:r>
          </a:p>
          <a:p>
            <a:pPr lvl="1"/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FTP</a:t>
            </a:r>
          </a:p>
          <a:p>
            <a:pPr lvl="1"/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SMTP / POP3 / IMAP</a:t>
            </a:r>
          </a:p>
          <a:p>
            <a:pPr lvl="1"/>
            <a:r>
              <a:rPr lang="en-US" altLang="en-US" sz="2000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DNS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creating network applications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socket API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>
            <a:extLst>
              <a:ext uri="{FF2B5EF4-FFF2-40B4-BE49-F238E27FC236}">
                <a16:creationId xmlns:a16="http://schemas.microsoft.com/office/drawing/2014/main" id="{E0D9CE93-C6F5-BD47-B65F-39751F1D932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0114" name="Rectangle 8">
            <a:extLst>
              <a:ext uri="{FF2B5EF4-FFF2-40B4-BE49-F238E27FC236}">
                <a16:creationId xmlns:a16="http://schemas.microsoft.com/office/drawing/2014/main" id="{E18B789C-E99E-E345-8AC9-BF56DE7FDBD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3F7FCB8-D0D7-684E-B4A5-9596A34E391A}" type="slidenum">
              <a:rPr lang="en-US" altLang="en-US" sz="1200">
                <a:latin typeface="Tahoma" panose="020B0604030504040204" pitchFamily="34" charset="0"/>
              </a:rPr>
              <a:pPr/>
              <a:t>30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0115" name="Picture 10" descr="underline_base">
            <a:extLst>
              <a:ext uri="{FF2B5EF4-FFF2-40B4-BE49-F238E27FC236}">
                <a16:creationId xmlns:a16="http://schemas.microsoft.com/office/drawing/2014/main" id="{17FAE525-36B3-8C4B-A9B9-73D928E2B25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1023938"/>
            <a:ext cx="3240087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6" name="Rectangle 2">
            <a:extLst>
              <a:ext uri="{FF2B5EF4-FFF2-40B4-BE49-F238E27FC236}">
                <a16:creationId xmlns:a16="http://schemas.microsoft.com/office/drawing/2014/main" id="{A1B937C8-0C48-A140-963B-C6CB273189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479800" cy="114300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Method types</a:t>
            </a:r>
          </a:p>
        </p:txBody>
      </p:sp>
      <p:sp>
        <p:nvSpPr>
          <p:cNvPr id="90117" name="Rectangle 3">
            <a:extLst>
              <a:ext uri="{FF2B5EF4-FFF2-40B4-BE49-F238E27FC236}">
                <a16:creationId xmlns:a16="http://schemas.microsoft.com/office/drawing/2014/main" id="{6DDFDC7A-9298-1340-AB20-5D358FABE2C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HTTP/1.0: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GET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POST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HEAD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asks server to leave requested object out of response</a:t>
            </a:r>
          </a:p>
        </p:txBody>
      </p:sp>
      <p:sp>
        <p:nvSpPr>
          <p:cNvPr id="90118" name="Rectangle 4">
            <a:extLst>
              <a:ext uri="{FF2B5EF4-FFF2-40B4-BE49-F238E27FC236}">
                <a16:creationId xmlns:a16="http://schemas.microsoft.com/office/drawing/2014/main" id="{3ACA5819-CE48-D24A-B014-BD629EB07721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HTTP/1.1: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GET, POST, HEAD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PUT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uploads file in entity body to path specified in URL field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DELETE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deletes file specified in the URL field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>
            <a:extLst>
              <a:ext uri="{FF2B5EF4-FFF2-40B4-BE49-F238E27FC236}">
                <a16:creationId xmlns:a16="http://schemas.microsoft.com/office/drawing/2014/main" id="{A672B650-6D44-D94D-A6B3-FFFDFF2A1A7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2162" name="Rectangle 8">
            <a:extLst>
              <a:ext uri="{FF2B5EF4-FFF2-40B4-BE49-F238E27FC236}">
                <a16:creationId xmlns:a16="http://schemas.microsoft.com/office/drawing/2014/main" id="{CC79B784-289B-A24F-B393-7D2ECD00DD2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194282C-E3FE-8948-94D3-85FC8530056B}" type="slidenum">
              <a:rPr lang="en-US" altLang="en-US" sz="1200">
                <a:latin typeface="Tahoma" panose="020B0604030504040204" pitchFamily="34" charset="0"/>
              </a:rPr>
              <a:pPr/>
              <a:t>31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2163" name="Picture 17" descr="underline_base">
            <a:extLst>
              <a:ext uri="{FF2B5EF4-FFF2-40B4-BE49-F238E27FC236}">
                <a16:creationId xmlns:a16="http://schemas.microsoft.com/office/drawing/2014/main" id="{A16CF68D-49FF-EA41-8E21-CAE6D0A7386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8953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4" name="Rectangle 2">
            <a:extLst>
              <a:ext uri="{FF2B5EF4-FFF2-40B4-BE49-F238E27FC236}">
                <a16:creationId xmlns:a16="http://schemas.microsoft.com/office/drawing/2014/main" id="{6696A695-920A-9B4D-BB30-9A3620B2D5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58750"/>
            <a:ext cx="7772400" cy="979488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HTTP response message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92165" name="Text Box 5">
            <a:extLst>
              <a:ext uri="{FF2B5EF4-FFF2-40B4-BE49-F238E27FC236}">
                <a16:creationId xmlns:a16="http://schemas.microsoft.com/office/drawing/2014/main" id="{B480B393-A3A5-4B4D-8855-C935146CDD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00" y="1397000"/>
            <a:ext cx="17907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(protocol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code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status phrase)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66" name="Line 6">
            <a:extLst>
              <a:ext uri="{FF2B5EF4-FFF2-40B4-BE49-F238E27FC236}">
                <a16:creationId xmlns:a16="http://schemas.microsoft.com/office/drawing/2014/main" id="{9E75AFED-C404-AF4B-A656-9B4B7C305756}"/>
              </a:ext>
            </a:extLst>
          </p:cNvPr>
          <p:cNvSpPr>
            <a:spLocks noChangeShapeType="1"/>
          </p:cNvSpPr>
          <p:nvPr/>
        </p:nvSpPr>
        <p:spPr bwMode="auto">
          <a:xfrm>
            <a:off x="1358900" y="1914525"/>
            <a:ext cx="923925" cy="257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7" name="Freeform 7">
            <a:extLst>
              <a:ext uri="{FF2B5EF4-FFF2-40B4-BE49-F238E27FC236}">
                <a16:creationId xmlns:a16="http://schemas.microsoft.com/office/drawing/2014/main" id="{A9A5FF6A-99AB-F34B-B72F-880C81C1BA70}"/>
              </a:ext>
            </a:extLst>
          </p:cNvPr>
          <p:cNvSpPr>
            <a:spLocks/>
          </p:cNvSpPr>
          <p:nvPr/>
        </p:nvSpPr>
        <p:spPr bwMode="auto">
          <a:xfrm>
            <a:off x="2057400" y="2305050"/>
            <a:ext cx="257175" cy="2941638"/>
          </a:xfrm>
          <a:custGeom>
            <a:avLst/>
            <a:gdLst>
              <a:gd name="T0" fmla="*/ 2147483647 w 162"/>
              <a:gd name="T1" fmla="*/ 2147483647 h 1428"/>
              <a:gd name="T2" fmla="*/ 0 w 162"/>
              <a:gd name="T3" fmla="*/ 0 h 1428"/>
              <a:gd name="T4" fmla="*/ 0 w 162"/>
              <a:gd name="T5" fmla="*/ 2147483647 h 1428"/>
              <a:gd name="T6" fmla="*/ 2147483647 w 162"/>
              <a:gd name="T7" fmla="*/ 2147483647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8" name="Text Box 8">
            <a:extLst>
              <a:ext uri="{FF2B5EF4-FFF2-40B4-BE49-F238E27FC236}">
                <a16:creationId xmlns:a16="http://schemas.microsoft.com/office/drawing/2014/main" id="{038387A0-AFD8-D24B-96CF-6262BC353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3763" y="3286125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 lines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69" name="Line 9">
            <a:extLst>
              <a:ext uri="{FF2B5EF4-FFF2-40B4-BE49-F238E27FC236}">
                <a16:creationId xmlns:a16="http://schemas.microsoft.com/office/drawing/2014/main" id="{90D5AC66-EB9C-9E4C-A118-2C8849ED14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43050" y="5418138"/>
            <a:ext cx="757238" cy="2127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0" name="Text Box 10">
            <a:extLst>
              <a:ext uri="{FF2B5EF4-FFF2-40B4-BE49-F238E27FC236}">
                <a16:creationId xmlns:a16="http://schemas.microsoft.com/office/drawing/2014/main" id="{755F3FEB-83CD-A548-8CF7-BBA57DD2F6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888" y="4846638"/>
            <a:ext cx="13795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data, e.g.,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requested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HTML file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71" name="Rectangle 15">
            <a:extLst>
              <a:ext uri="{FF2B5EF4-FFF2-40B4-BE49-F238E27FC236}">
                <a16:creationId xmlns:a16="http://schemas.microsoft.com/office/drawing/2014/main" id="{1B28DB3B-38EA-FC42-B593-4ED9FA696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43138" y="2044700"/>
            <a:ext cx="6311900" cy="355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Last-Modified: Tue, 30 Oct 2007 17:00:02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anose="02070309020205020404" pitchFamily="49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it-IT" altLang="en-US" sz="1800" b="1">
                <a:latin typeface="Courier New" panose="02070309020205020404" pitchFamily="49" charset="0"/>
              </a:rPr>
              <a:t>data data data data data ... </a:t>
            </a:r>
            <a:endParaRPr lang="en-US" altLang="en-US" sz="1800" b="1">
              <a:latin typeface="Courier New" panose="02070309020205020404" pitchFamily="49" charset="0"/>
            </a:endParaRPr>
          </a:p>
        </p:txBody>
      </p:sp>
      <p:sp>
        <p:nvSpPr>
          <p:cNvPr id="92172" name="TextBox 1">
            <a:extLst>
              <a:ext uri="{FF2B5EF4-FFF2-40B4-BE49-F238E27FC236}">
                <a16:creationId xmlns:a16="http://schemas.microsoft.com/office/drawing/2014/main" id="{226A5C1A-E0D4-5842-BFC7-C489A9637D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>
            <a:extLst>
              <a:ext uri="{FF2B5EF4-FFF2-40B4-BE49-F238E27FC236}">
                <a16:creationId xmlns:a16="http://schemas.microsoft.com/office/drawing/2014/main" id="{BA1B68FB-67F0-D74F-A9FA-809811263C7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4210" name="Rectangle 8">
            <a:extLst>
              <a:ext uri="{FF2B5EF4-FFF2-40B4-BE49-F238E27FC236}">
                <a16:creationId xmlns:a16="http://schemas.microsoft.com/office/drawing/2014/main" id="{3C3CBDDC-C20B-E346-A13E-D70BB595FA3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AB8AE51-BC0A-F145-BCB5-5FE8210E27E1}" type="slidenum">
              <a:rPr lang="en-US" altLang="en-US" sz="1200">
                <a:latin typeface="Tahoma" panose="020B0604030504040204" pitchFamily="34" charset="0"/>
              </a:rPr>
              <a:pPr/>
              <a:t>32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4211" name="Picture 10" descr="underline_base">
            <a:extLst>
              <a:ext uri="{FF2B5EF4-FFF2-40B4-BE49-F238E27FC236}">
                <a16:creationId xmlns:a16="http://schemas.microsoft.com/office/drawing/2014/main" id="{FEB350DD-9D80-6447-91AD-202BF51B711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35025"/>
            <a:ext cx="60563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2" name="Rectangle 2">
            <a:extLst>
              <a:ext uri="{FF2B5EF4-FFF2-40B4-BE49-F238E27FC236}">
                <a16:creationId xmlns:a16="http://schemas.microsoft.com/office/drawing/2014/main" id="{30E73799-8DC3-1840-A6A8-7373B11B24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147638"/>
            <a:ext cx="7772400" cy="979487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HTTP response status codes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94213" name="Rectangle 3">
            <a:extLst>
              <a:ext uri="{FF2B5EF4-FFF2-40B4-BE49-F238E27FC236}">
                <a16:creationId xmlns:a16="http://schemas.microsoft.com/office/drawing/2014/main" id="{18A3A5E3-404B-0042-92A0-5DEE70D3C77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889000" y="2554288"/>
            <a:ext cx="8075613" cy="4168775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200 OK</a:t>
            </a:r>
            <a:endParaRPr lang="en-US" altLang="en-US" sz="2400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request succeeded, requested object later in this msg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301 Moved Permanently</a:t>
            </a:r>
            <a:endParaRPr lang="en-US" altLang="en-US" sz="2400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requested object moved, new location specified later in this msg (Location:)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400 Bad Request</a:t>
            </a:r>
            <a:endParaRPr lang="en-US" altLang="en-US" sz="2400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request msg not understood by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404 Not Found</a:t>
            </a:r>
            <a:endParaRPr lang="en-US" altLang="en-US" sz="2400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requested document not found on this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>
                <a:solidFill>
                  <a:srgbClr val="CC0000"/>
                </a:solidFill>
                <a:latin typeface="Courier New" panose="02070309020205020404" pitchFamily="49" charset="0"/>
                <a:ea typeface="ＭＳ Ｐゴシック" panose="020B0600070205080204" pitchFamily="34" charset="-128"/>
              </a:rPr>
              <a:t>505 HTTP Version Not Supported</a:t>
            </a:r>
            <a:endParaRPr lang="en-US" altLang="en-US" sz="2400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94214" name="Rectangle 5">
            <a:extLst>
              <a:ext uri="{FF2B5EF4-FFF2-40B4-BE49-F238E27FC236}">
                <a16:creationId xmlns:a16="http://schemas.microsoft.com/office/drawing/2014/main" id="{CF5E0EDB-3055-2043-989F-3CAE1CA84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950" y="1190625"/>
            <a:ext cx="81121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50838" indent="-350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/>
              <a:t>status code appears in 1st line in server-to-client response message.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/>
              <a:t>some sample codes</a:t>
            </a:r>
            <a:r>
              <a:rPr lang="en-US" altLang="en-US" sz="2400">
                <a:latin typeface="Comic Sans MS" panose="030F0902030302020204" pitchFamily="66" charset="0"/>
              </a:rPr>
              <a:t>: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>
            <a:extLst>
              <a:ext uri="{FF2B5EF4-FFF2-40B4-BE49-F238E27FC236}">
                <a16:creationId xmlns:a16="http://schemas.microsoft.com/office/drawing/2014/main" id="{8D12A6C8-79FC-9843-9E50-6BD82DFAE7C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6258" name="Rectangle 8">
            <a:extLst>
              <a:ext uri="{FF2B5EF4-FFF2-40B4-BE49-F238E27FC236}">
                <a16:creationId xmlns:a16="http://schemas.microsoft.com/office/drawing/2014/main" id="{ED9D7FCC-F1B2-964B-9EA6-B71995C3A3D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DAFCBFD-3D04-274B-9050-45B92F91554B}" type="slidenum">
              <a:rPr lang="en-US" altLang="en-US" sz="1200">
                <a:latin typeface="Tahoma" panose="020B0604030504040204" pitchFamily="34" charset="0"/>
              </a:rPr>
              <a:pPr/>
              <a:t>33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96259" name="Picture 18" descr="underline_base">
            <a:extLst>
              <a:ext uri="{FF2B5EF4-FFF2-40B4-BE49-F238E27FC236}">
                <a16:creationId xmlns:a16="http://schemas.microsoft.com/office/drawing/2014/main" id="{B2E6071E-DD07-734D-98D8-1F9A9A9E2C0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588" y="879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0" name="Rectangle 2">
            <a:extLst>
              <a:ext uri="{FF2B5EF4-FFF2-40B4-BE49-F238E27FC236}">
                <a16:creationId xmlns:a16="http://schemas.microsoft.com/office/drawing/2014/main" id="{79D078C8-077A-3948-AC7D-140FE58658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22275" y="192088"/>
            <a:ext cx="8455025" cy="979487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Trying out HTTP (client side) for yourself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96261" name="Rectangle 3">
            <a:extLst>
              <a:ext uri="{FF2B5EF4-FFF2-40B4-BE49-F238E27FC236}">
                <a16:creationId xmlns:a16="http://schemas.microsoft.com/office/drawing/2014/main" id="{CCDAD57D-BABC-4C4A-8868-61161DC45DC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90525" y="1390650"/>
            <a:ext cx="8096250" cy="4667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1. Telnet to your favorite Web server:</a:t>
            </a:r>
          </a:p>
          <a:p>
            <a:pPr lvl="2">
              <a:buFontTx/>
              <a:buNone/>
            </a:pPr>
            <a:endParaRPr lang="en-US" altLang="en-US" sz="1800">
              <a:ea typeface="ＭＳ Ｐゴシック" panose="020B0600070205080204" pitchFamily="34" charset="-128"/>
            </a:endParaRPr>
          </a:p>
        </p:txBody>
      </p:sp>
      <p:sp>
        <p:nvSpPr>
          <p:cNvPr id="96262" name="Text Box 5">
            <a:extLst>
              <a:ext uri="{FF2B5EF4-FFF2-40B4-BE49-F238E27FC236}">
                <a16:creationId xmlns:a16="http://schemas.microsoft.com/office/drawing/2014/main" id="{F47804FB-70BA-DB45-BB99-5F85CC490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9925" y="1884363"/>
            <a:ext cx="3725863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opens TCP connection to port 80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    (default HTTP server port)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     at gaia.cs.umass. edu.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anything typed in will be sent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     to port 80 at gaia.cs.umass.edu</a:t>
            </a:r>
            <a:endParaRPr lang="en-US" altLang="en-US" sz="2400"/>
          </a:p>
        </p:txBody>
      </p:sp>
      <p:sp>
        <p:nvSpPr>
          <p:cNvPr id="96263" name="Text Box 6">
            <a:extLst>
              <a:ext uri="{FF2B5EF4-FFF2-40B4-BE49-F238E27FC236}">
                <a16:creationId xmlns:a16="http://schemas.microsoft.com/office/drawing/2014/main" id="{2E109CDD-83DD-B848-BF21-AFA6FAD951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338" y="1933575"/>
            <a:ext cx="39243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anose="02070309020205020404" pitchFamily="49" charset="0"/>
              </a:rPr>
              <a:t>telnet gaia.cs.umass.edu 80</a:t>
            </a:r>
            <a:endParaRPr lang="en-US" altLang="en-US" sz="2800">
              <a:solidFill>
                <a:srgbClr val="CC0000"/>
              </a:solidFill>
            </a:endParaRPr>
          </a:p>
        </p:txBody>
      </p:sp>
      <p:sp>
        <p:nvSpPr>
          <p:cNvPr id="96264" name="Rectangle 7">
            <a:extLst>
              <a:ext uri="{FF2B5EF4-FFF2-40B4-BE49-F238E27FC236}">
                <a16:creationId xmlns:a16="http://schemas.microsoft.com/office/drawing/2014/main" id="{AD9A90D6-9CA6-4B48-B38B-E265E5829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346392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/>
              <a:t>2. type in a GET HTTP request:</a:t>
            </a:r>
          </a:p>
          <a:p>
            <a:pPr lvl="2">
              <a:buClrTx/>
              <a:buSzTx/>
              <a:buFontTx/>
              <a:buNone/>
            </a:pPr>
            <a:endParaRPr lang="en-US" altLang="en-US" sz="1800">
              <a:latin typeface="Comic Sans MS" panose="030F0902030302020204" pitchFamily="66" charset="0"/>
            </a:endParaRPr>
          </a:p>
        </p:txBody>
      </p:sp>
      <p:sp>
        <p:nvSpPr>
          <p:cNvPr id="96265" name="Text Box 8">
            <a:extLst>
              <a:ext uri="{FF2B5EF4-FFF2-40B4-BE49-F238E27FC236}">
                <a16:creationId xmlns:a16="http://schemas.microsoft.com/office/drawing/2014/main" id="{D4BF4926-B0FF-7D4B-B746-1514F5D3F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513" y="3987800"/>
            <a:ext cx="66960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anose="02070309020205020404" pitchFamily="49" charset="0"/>
              </a:rPr>
              <a:t>GET /kurose_ross/interactive/index.php HTTP/1.1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anose="02070309020205020404" pitchFamily="49" charset="0"/>
              </a:rPr>
              <a:t>Host: gaia.cs.umass.edu</a:t>
            </a:r>
            <a:endParaRPr lang="en-US" altLang="en-US" sz="1800">
              <a:solidFill>
                <a:srgbClr val="CC0000"/>
              </a:solidFill>
              <a:latin typeface="Courier New" panose="02070309020205020404" pitchFamily="49" charset="0"/>
            </a:endParaRPr>
          </a:p>
        </p:txBody>
      </p:sp>
      <p:sp>
        <p:nvSpPr>
          <p:cNvPr id="96266" name="Text Box 11">
            <a:extLst>
              <a:ext uri="{FF2B5EF4-FFF2-40B4-BE49-F238E27FC236}">
                <a16:creationId xmlns:a16="http://schemas.microsoft.com/office/drawing/2014/main" id="{AE3FEBAA-1476-7A4C-977C-8424DCF56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5" y="4340225"/>
            <a:ext cx="30924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by typing this in (hit carriage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return twice), you send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this minimal (but complete)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GET request to HTTP server</a:t>
            </a:r>
            <a:endParaRPr lang="en-US" altLang="en-US" sz="2400"/>
          </a:p>
        </p:txBody>
      </p:sp>
      <p:sp>
        <p:nvSpPr>
          <p:cNvPr id="96267" name="Rectangle 14">
            <a:extLst>
              <a:ext uri="{FF2B5EF4-FFF2-40B4-BE49-F238E27FC236}">
                <a16:creationId xmlns:a16="http://schemas.microsoft.com/office/drawing/2014/main" id="{C29A4306-82A7-BE46-9F92-FF4E86598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988" y="556577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/>
              <a:t>3. look at response message sent by HTTP server!</a:t>
            </a:r>
          </a:p>
        </p:txBody>
      </p:sp>
      <p:sp>
        <p:nvSpPr>
          <p:cNvPr id="96269" name="Left Brace 2">
            <a:extLst>
              <a:ext uri="{FF2B5EF4-FFF2-40B4-BE49-F238E27FC236}">
                <a16:creationId xmlns:a16="http://schemas.microsoft.com/office/drawing/2014/main" id="{2F84E53A-F53B-834D-83C3-4C498B799EB6}"/>
              </a:ext>
            </a:extLst>
          </p:cNvPr>
          <p:cNvSpPr>
            <a:spLocks/>
          </p:cNvSpPr>
          <p:nvPr/>
        </p:nvSpPr>
        <p:spPr bwMode="auto">
          <a:xfrm>
            <a:off x="4264025" y="2055813"/>
            <a:ext cx="257175" cy="1179512"/>
          </a:xfrm>
          <a:prstGeom prst="leftBrace">
            <a:avLst>
              <a:gd name="adj1" fmla="val 8323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96270" name="Left Brace 17">
            <a:extLst>
              <a:ext uri="{FF2B5EF4-FFF2-40B4-BE49-F238E27FC236}">
                <a16:creationId xmlns:a16="http://schemas.microsoft.com/office/drawing/2014/main" id="{B806C1C0-B081-6846-9259-AA2AC66218F6}"/>
              </a:ext>
            </a:extLst>
          </p:cNvPr>
          <p:cNvSpPr>
            <a:spLocks/>
          </p:cNvSpPr>
          <p:nvPr/>
        </p:nvSpPr>
        <p:spPr bwMode="auto">
          <a:xfrm>
            <a:off x="4627563" y="4476750"/>
            <a:ext cx="285750" cy="950913"/>
          </a:xfrm>
          <a:prstGeom prst="leftBrace">
            <a:avLst>
              <a:gd name="adj1" fmla="val 8335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/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>
            <a:extLst>
              <a:ext uri="{FF2B5EF4-FFF2-40B4-BE49-F238E27FC236}">
                <a16:creationId xmlns:a16="http://schemas.microsoft.com/office/drawing/2014/main" id="{FF3627BA-5B2E-134B-8F17-88874B2498C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98306" name="Rectangle 8">
            <a:extLst>
              <a:ext uri="{FF2B5EF4-FFF2-40B4-BE49-F238E27FC236}">
                <a16:creationId xmlns:a16="http://schemas.microsoft.com/office/drawing/2014/main" id="{25629A72-BC81-C749-9613-4C37ABD54A8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D1A9A3E6-1CC6-6649-8382-94EFA0E3222D}" type="slidenum">
              <a:rPr lang="en-US" altLang="en-US" sz="1200">
                <a:latin typeface="Tahoma" panose="020B0604030504040204" pitchFamily="34" charset="0"/>
              </a:rPr>
              <a:pPr/>
              <a:t>34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98307" name="Rectangle 2">
            <a:extLst>
              <a:ext uri="{FF2B5EF4-FFF2-40B4-BE49-F238E27FC236}">
                <a16:creationId xmlns:a16="http://schemas.microsoft.com/office/drawing/2014/main" id="{E2B6803A-8909-384D-BFD4-48498C857B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User-server state: cookies</a:t>
            </a:r>
          </a:p>
        </p:txBody>
      </p:sp>
      <p:sp>
        <p:nvSpPr>
          <p:cNvPr id="98308" name="Rectangle 3">
            <a:extLst>
              <a:ext uri="{FF2B5EF4-FFF2-40B4-BE49-F238E27FC236}">
                <a16:creationId xmlns:a16="http://schemas.microsoft.com/office/drawing/2014/main" id="{0D7249FB-3B05-BE4D-979E-7AB826D98B8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887912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many Web sites use cookies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four components: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1) 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cookie header line of HTTP </a:t>
            </a:r>
            <a:r>
              <a:rPr lang="en-US" altLang="en-US" i="1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response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message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2) cookie header line in next HTTP </a:t>
            </a:r>
            <a:r>
              <a:rPr lang="en-US" altLang="en-US" i="1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request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message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3) cookie file kept on user'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 host, managed by user’s browser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4) back-end database at Web site</a:t>
            </a:r>
          </a:p>
        </p:txBody>
      </p:sp>
      <p:sp>
        <p:nvSpPr>
          <p:cNvPr id="114693" name="Rectangle 4">
            <a:extLst>
              <a:ext uri="{FF2B5EF4-FFF2-40B4-BE49-F238E27FC236}">
                <a16:creationId xmlns:a16="http://schemas.microsoft.com/office/drawing/2014/main" id="{4BFB95DD-03B1-3746-A0F8-544CC419816B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25950" y="1392238"/>
            <a:ext cx="4059238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Gill Sans MT" charset="0"/>
              </a:rPr>
              <a:t>example: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Susan always accesses Internet from her PC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visits specific e-commerce site for first time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when initial HTTP request arrives at site, site creates: 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unique ID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entry in backend database for ID</a:t>
            </a:r>
          </a:p>
        </p:txBody>
      </p:sp>
      <p:pic>
        <p:nvPicPr>
          <p:cNvPr id="98310" name="Picture 10" descr="underline_base">
            <a:extLst>
              <a:ext uri="{FF2B5EF4-FFF2-40B4-BE49-F238E27FC236}">
                <a16:creationId xmlns:a16="http://schemas.microsoft.com/office/drawing/2014/main" id="{BA22A7A8-3196-FB4A-B686-C5432D6AA6B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1046163"/>
            <a:ext cx="612616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>
            <a:extLst>
              <a:ext uri="{FF2B5EF4-FFF2-40B4-BE49-F238E27FC236}">
                <a16:creationId xmlns:a16="http://schemas.microsoft.com/office/drawing/2014/main" id="{7F01B318-B7B1-2F42-AB66-5A730B99DAB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0354" name="Rectangle 8">
            <a:extLst>
              <a:ext uri="{FF2B5EF4-FFF2-40B4-BE49-F238E27FC236}">
                <a16:creationId xmlns:a16="http://schemas.microsoft.com/office/drawing/2014/main" id="{BD4E5313-3B39-8247-B184-011DDC40E42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B48A47A-6267-EF4F-A205-63DB8E2D3DA0}" type="slidenum">
              <a:rPr lang="en-US" altLang="en-US" sz="1200">
                <a:latin typeface="Tahoma" panose="020B0604030504040204" pitchFamily="34" charset="0"/>
              </a:rPr>
              <a:pPr/>
              <a:t>35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00355" name="Picture 59" descr="underline_base">
            <a:extLst>
              <a:ext uri="{FF2B5EF4-FFF2-40B4-BE49-F238E27FC236}">
                <a16:creationId xmlns:a16="http://schemas.microsoft.com/office/drawing/2014/main" id="{E34A7739-50D1-EC44-9455-69FCEC4A080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788988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6" name="Rectangle 2">
            <a:extLst>
              <a:ext uri="{FF2B5EF4-FFF2-40B4-BE49-F238E27FC236}">
                <a16:creationId xmlns:a16="http://schemas.microsoft.com/office/drawing/2014/main" id="{D56609F4-FE6E-9B40-A06C-0D03E47EDF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31800" y="153988"/>
            <a:ext cx="7772400" cy="773112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Cookies: keeping </a:t>
            </a:r>
            <a:r>
              <a:rPr lang="ja-JP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state</a:t>
            </a:r>
            <a:r>
              <a:rPr lang="ja-JP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 (cont.)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00357" name="Text Box 5">
            <a:extLst>
              <a:ext uri="{FF2B5EF4-FFF2-40B4-BE49-F238E27FC236}">
                <a16:creationId xmlns:a16="http://schemas.microsoft.com/office/drawing/2014/main" id="{E7C0DDB3-27CF-0E40-A4FD-773B61D7D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513" y="12271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00358" name="Text Box 6">
            <a:extLst>
              <a:ext uri="{FF2B5EF4-FFF2-40B4-BE49-F238E27FC236}">
                <a16:creationId xmlns:a16="http://schemas.microsoft.com/office/drawing/2014/main" id="{707611B0-98FC-C44C-A23B-5F6FC9D34C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3763" y="12731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server</a:t>
            </a:r>
          </a:p>
        </p:txBody>
      </p:sp>
      <p:grpSp>
        <p:nvGrpSpPr>
          <p:cNvPr id="2" name="Group 90">
            <a:extLst>
              <a:ext uri="{FF2B5EF4-FFF2-40B4-BE49-F238E27FC236}">
                <a16:creationId xmlns:a16="http://schemas.microsoft.com/office/drawing/2014/main" id="{4B78812E-681B-494A-9D13-039FBDF95E4A}"/>
              </a:ext>
            </a:extLst>
          </p:cNvPr>
          <p:cNvGrpSpPr>
            <a:grpSpLocks/>
          </p:cNvGrpSpPr>
          <p:nvPr/>
        </p:nvGrpSpPr>
        <p:grpSpPr bwMode="auto">
          <a:xfrm>
            <a:off x="2200275" y="4227513"/>
            <a:ext cx="3305175" cy="425450"/>
            <a:chOff x="1386" y="2663"/>
            <a:chExt cx="2082" cy="268"/>
          </a:xfrm>
        </p:grpSpPr>
        <p:sp>
          <p:nvSpPr>
            <p:cNvPr id="100439" name="Line 16">
              <a:extLst>
                <a:ext uri="{FF2B5EF4-FFF2-40B4-BE49-F238E27FC236}">
                  <a16:creationId xmlns:a16="http://schemas.microsoft.com/office/drawing/2014/main" id="{05B77561-6483-944E-A61D-EC72827793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86" y="266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40" name="Group 17">
              <a:extLst>
                <a:ext uri="{FF2B5EF4-FFF2-40B4-BE49-F238E27FC236}">
                  <a16:creationId xmlns:a16="http://schemas.microsoft.com/office/drawing/2014/main" id="{E940052D-2062-104B-9EF7-D5D41140FD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3" y="2694"/>
              <a:ext cx="1743" cy="237"/>
              <a:chOff x="3268" y="2846"/>
              <a:chExt cx="1743" cy="237"/>
            </a:xfrm>
          </p:grpSpPr>
          <p:sp>
            <p:nvSpPr>
              <p:cNvPr id="100441" name="Rectangle 18">
                <a:extLst>
                  <a:ext uri="{FF2B5EF4-FFF2-40B4-BE49-F238E27FC236}">
                    <a16:creationId xmlns:a16="http://schemas.microsoft.com/office/drawing/2014/main" id="{1DDC9A57-B8F9-1E4A-B069-E7E43E1E1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  <p:sp>
            <p:nvSpPr>
              <p:cNvPr id="100442" name="Text Box 19">
                <a:extLst>
                  <a:ext uri="{FF2B5EF4-FFF2-40B4-BE49-F238E27FC236}">
                    <a16:creationId xmlns:a16="http://schemas.microsoft.com/office/drawing/2014/main" id="{A979B2E8-E69B-A045-AF56-3FA24B1E11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usual http response msg</a:t>
                </a:r>
                <a:endParaRPr lang="en-US" altLang="en-US" sz="2400"/>
              </a:p>
            </p:txBody>
          </p:sp>
        </p:grpSp>
      </p:grpSp>
      <p:grpSp>
        <p:nvGrpSpPr>
          <p:cNvPr id="4" name="Group 94">
            <a:extLst>
              <a:ext uri="{FF2B5EF4-FFF2-40B4-BE49-F238E27FC236}">
                <a16:creationId xmlns:a16="http://schemas.microsoft.com/office/drawing/2014/main" id="{BE534E25-7484-7F41-9047-C1507E9C9E97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6145213"/>
            <a:ext cx="3305175" cy="407987"/>
            <a:chOff x="1392" y="3605"/>
            <a:chExt cx="2082" cy="257"/>
          </a:xfrm>
        </p:grpSpPr>
        <p:sp>
          <p:nvSpPr>
            <p:cNvPr id="100435" name="Line 24">
              <a:extLst>
                <a:ext uri="{FF2B5EF4-FFF2-40B4-BE49-F238E27FC236}">
                  <a16:creationId xmlns:a16="http://schemas.microsoft.com/office/drawing/2014/main" id="{9816A55F-C326-7A47-9079-B382E3A454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92" y="360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6" name="Group 25">
              <a:extLst>
                <a:ext uri="{FF2B5EF4-FFF2-40B4-BE49-F238E27FC236}">
                  <a16:creationId xmlns:a16="http://schemas.microsoft.com/office/drawing/2014/main" id="{F82804E7-EEBE-7545-8090-F7A699B646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2" y="3625"/>
              <a:ext cx="1743" cy="237"/>
              <a:chOff x="3268" y="2846"/>
              <a:chExt cx="1743" cy="237"/>
            </a:xfrm>
          </p:grpSpPr>
          <p:sp>
            <p:nvSpPr>
              <p:cNvPr id="100437" name="Rectangle 26">
                <a:extLst>
                  <a:ext uri="{FF2B5EF4-FFF2-40B4-BE49-F238E27FC236}">
                    <a16:creationId xmlns:a16="http://schemas.microsoft.com/office/drawing/2014/main" id="{2A7740B6-4CCA-3A46-8F3A-CC3F05ACC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  <p:sp>
            <p:nvSpPr>
              <p:cNvPr id="100438" name="Text Box 27">
                <a:extLst>
                  <a:ext uri="{FF2B5EF4-FFF2-40B4-BE49-F238E27FC236}">
                    <a16:creationId xmlns:a16="http://schemas.microsoft.com/office/drawing/2014/main" id="{D2AD0B85-5DD6-C943-87C3-589F107F4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usual http response msg</a:t>
                </a:r>
                <a:endParaRPr lang="en-US" altLang="en-US" sz="2400"/>
              </a:p>
            </p:txBody>
          </p:sp>
        </p:grpSp>
      </p:grpSp>
      <p:sp>
        <p:nvSpPr>
          <p:cNvPr id="50235" name="Text Box 59">
            <a:extLst>
              <a:ext uri="{FF2B5EF4-FFF2-40B4-BE49-F238E27FC236}">
                <a16:creationId xmlns:a16="http://schemas.microsoft.com/office/drawing/2014/main" id="{498AAB79-1027-B547-9D00-CDBD078B2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1075" y="2454275"/>
            <a:ext cx="1787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cookie file</a:t>
            </a:r>
          </a:p>
        </p:txBody>
      </p:sp>
      <p:sp>
        <p:nvSpPr>
          <p:cNvPr id="50242" name="Text Box 66">
            <a:extLst>
              <a:ext uri="{FF2B5EF4-FFF2-40B4-BE49-F238E27FC236}">
                <a16:creationId xmlns:a16="http://schemas.microsoft.com/office/drawing/2014/main" id="{92CC85AC-BE7E-124B-85D4-F9D9E6E10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878388"/>
            <a:ext cx="1733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one week later:</a:t>
            </a:r>
          </a:p>
        </p:txBody>
      </p:sp>
      <p:grpSp>
        <p:nvGrpSpPr>
          <p:cNvPr id="6" name="Group 89">
            <a:extLst>
              <a:ext uri="{FF2B5EF4-FFF2-40B4-BE49-F238E27FC236}">
                <a16:creationId xmlns:a16="http://schemas.microsoft.com/office/drawing/2014/main" id="{D53779D0-2F4E-AA4F-BB82-5FB92321DA8C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589338"/>
            <a:ext cx="5638800" cy="1028700"/>
            <a:chOff x="1392" y="2261"/>
            <a:chExt cx="3552" cy="648"/>
          </a:xfrm>
        </p:grpSpPr>
        <p:sp>
          <p:nvSpPr>
            <p:cNvPr id="100428" name="Line 12">
              <a:extLst>
                <a:ext uri="{FF2B5EF4-FFF2-40B4-BE49-F238E27FC236}">
                  <a16:creationId xmlns:a16="http://schemas.microsoft.com/office/drawing/2014/main" id="{3989A8E7-1865-9746-98D5-1BF5217299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235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9" name="Text Box 15">
              <a:extLst>
                <a:ext uri="{FF2B5EF4-FFF2-40B4-BE49-F238E27FC236}">
                  <a16:creationId xmlns:a16="http://schemas.microsoft.com/office/drawing/2014/main" id="{E859475D-0530-854F-8E4A-F1195A4E4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/>
                <a:t>cookie: 1678</a:t>
              </a:r>
            </a:p>
          </p:txBody>
        </p:sp>
        <p:sp>
          <p:nvSpPr>
            <p:cNvPr id="100430" name="Text Box 28">
              <a:extLst>
                <a:ext uri="{FF2B5EF4-FFF2-40B4-BE49-F238E27FC236}">
                  <a16:creationId xmlns:a16="http://schemas.microsoft.com/office/drawing/2014/main" id="{7145AAA9-4B4A-BC4B-B707-068CE8FF9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54" y="233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00431" name="Line 42">
              <a:extLst>
                <a:ext uri="{FF2B5EF4-FFF2-40B4-BE49-F238E27FC236}">
                  <a16:creationId xmlns:a16="http://schemas.microsoft.com/office/drawing/2014/main" id="{AE1757F1-A09C-764A-A476-86596E6CE8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2" name="Group 83">
              <a:extLst>
                <a:ext uri="{FF2B5EF4-FFF2-40B4-BE49-F238E27FC236}">
                  <a16:creationId xmlns:a16="http://schemas.microsoft.com/office/drawing/2014/main" id="{B0A61A4A-3CBC-EE49-92C6-6B02BEB63B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" y="2363"/>
              <a:ext cx="564" cy="231"/>
              <a:chOff x="4306" y="2273"/>
              <a:chExt cx="564" cy="231"/>
            </a:xfrm>
          </p:grpSpPr>
          <p:sp>
            <p:nvSpPr>
              <p:cNvPr id="100433" name="Rectangle 72">
                <a:extLst>
                  <a:ext uri="{FF2B5EF4-FFF2-40B4-BE49-F238E27FC236}">
                    <a16:creationId xmlns:a16="http://schemas.microsoft.com/office/drawing/2014/main" id="{CAF99379-8AEC-FB49-9916-EF1DFDB43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  <p:sp>
            <p:nvSpPr>
              <p:cNvPr id="100434" name="Text Box 43">
                <a:extLst>
                  <a:ext uri="{FF2B5EF4-FFF2-40B4-BE49-F238E27FC236}">
                    <a16:creationId xmlns:a16="http://schemas.microsoft.com/office/drawing/2014/main" id="{AE39C2D4-8979-BC42-9E5D-F20ECA8C16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6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access</a:t>
                </a:r>
              </a:p>
            </p:txBody>
          </p:sp>
        </p:grpSp>
      </p:grpSp>
      <p:grpSp>
        <p:nvGrpSpPr>
          <p:cNvPr id="100364" name="Group 81">
            <a:extLst>
              <a:ext uri="{FF2B5EF4-FFF2-40B4-BE49-F238E27FC236}">
                <a16:creationId xmlns:a16="http://schemas.microsoft.com/office/drawing/2014/main" id="{F3AB9144-7E38-B543-8BE6-D9281BF9AB35}"/>
              </a:ext>
            </a:extLst>
          </p:cNvPr>
          <p:cNvGrpSpPr>
            <a:grpSpLocks/>
          </p:cNvGrpSpPr>
          <p:nvPr/>
        </p:nvGrpSpPr>
        <p:grpSpPr bwMode="auto">
          <a:xfrm>
            <a:off x="936625" y="1922463"/>
            <a:ext cx="1068388" cy="565150"/>
            <a:chOff x="476" y="1047"/>
            <a:chExt cx="906" cy="486"/>
          </a:xfrm>
        </p:grpSpPr>
        <p:sp>
          <p:nvSpPr>
            <p:cNvPr id="100426" name="AutoShape 67">
              <a:extLst>
                <a:ext uri="{FF2B5EF4-FFF2-40B4-BE49-F238E27FC236}">
                  <a16:creationId xmlns:a16="http://schemas.microsoft.com/office/drawing/2014/main" id="{63BA8CF5-1805-A34D-B2C9-ECE897FA7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100427" name="Text Box 60">
              <a:extLst>
                <a:ext uri="{FF2B5EF4-FFF2-40B4-BE49-F238E27FC236}">
                  <a16:creationId xmlns:a16="http://schemas.microsoft.com/office/drawing/2014/main" id="{601670CA-7CE3-3744-AD73-76F1689B73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" y="1134"/>
              <a:ext cx="88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ebay 8734</a:t>
              </a:r>
            </a:p>
          </p:txBody>
        </p:sp>
      </p:grpSp>
      <p:grpSp>
        <p:nvGrpSpPr>
          <p:cNvPr id="9" name="Group 95">
            <a:extLst>
              <a:ext uri="{FF2B5EF4-FFF2-40B4-BE49-F238E27FC236}">
                <a16:creationId xmlns:a16="http://schemas.microsoft.com/office/drawing/2014/main" id="{D95763C3-7427-F946-BDE2-02F8F1DF677E}"/>
              </a:ext>
            </a:extLst>
          </p:cNvPr>
          <p:cNvGrpSpPr>
            <a:grpSpLocks/>
          </p:cNvGrpSpPr>
          <p:nvPr/>
        </p:nvGrpSpPr>
        <p:grpSpPr bwMode="auto">
          <a:xfrm>
            <a:off x="2200275" y="2106613"/>
            <a:ext cx="5921375" cy="1296987"/>
            <a:chOff x="1386" y="1327"/>
            <a:chExt cx="3730" cy="817"/>
          </a:xfrm>
        </p:grpSpPr>
        <p:sp>
          <p:nvSpPr>
            <p:cNvPr id="100419" name="Line 4">
              <a:extLst>
                <a:ext uri="{FF2B5EF4-FFF2-40B4-BE49-F238E27FC236}">
                  <a16:creationId xmlns:a16="http://schemas.microsoft.com/office/drawing/2014/main" id="{099735C6-9136-864C-B450-9F7BE24180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0" name="Text Box 8">
              <a:extLst>
                <a:ext uri="{FF2B5EF4-FFF2-40B4-BE49-F238E27FC236}">
                  <a16:creationId xmlns:a16="http://schemas.microsoft.com/office/drawing/2014/main" id="{4C23AAA6-52F5-C842-B9C5-7201D38902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request msg</a:t>
              </a:r>
            </a:p>
          </p:txBody>
        </p:sp>
        <p:sp>
          <p:nvSpPr>
            <p:cNvPr id="100421" name="Text Box 31">
              <a:extLst>
                <a:ext uri="{FF2B5EF4-FFF2-40B4-BE49-F238E27FC236}">
                  <a16:creationId xmlns:a16="http://schemas.microsoft.com/office/drawing/2014/main" id="{5D2658F3-2BC0-7348-AF21-ED4674AF7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1" y="1390"/>
              <a:ext cx="1084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Amazon server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creates ID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1678 for user</a:t>
              </a:r>
            </a:p>
          </p:txBody>
        </p:sp>
        <p:grpSp>
          <p:nvGrpSpPr>
            <p:cNvPr id="100422" name="Group 82">
              <a:extLst>
                <a:ext uri="{FF2B5EF4-FFF2-40B4-BE49-F238E27FC236}">
                  <a16:creationId xmlns:a16="http://schemas.microsoft.com/office/drawing/2014/main" id="{45A752EC-1879-3148-8074-4970B305D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7" y="1730"/>
              <a:ext cx="739" cy="414"/>
              <a:chOff x="4377" y="1640"/>
              <a:chExt cx="739" cy="414"/>
            </a:xfrm>
          </p:grpSpPr>
          <p:sp>
            <p:nvSpPr>
              <p:cNvPr id="100423" name="Line 40">
                <a:extLst>
                  <a:ext uri="{FF2B5EF4-FFF2-40B4-BE49-F238E27FC236}">
                    <a16:creationId xmlns:a16="http://schemas.microsoft.com/office/drawing/2014/main" id="{B0574120-ED17-E648-82C9-F9C6A0ACE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424" name="Rectangle 73">
                <a:extLst>
                  <a:ext uri="{FF2B5EF4-FFF2-40B4-BE49-F238E27FC236}">
                    <a16:creationId xmlns:a16="http://schemas.microsoft.com/office/drawing/2014/main" id="{947ED7D3-0146-284F-B32D-E06657E25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  <p:sp>
            <p:nvSpPr>
              <p:cNvPr id="100425" name="Text Box 41">
                <a:extLst>
                  <a:ext uri="{FF2B5EF4-FFF2-40B4-BE49-F238E27FC236}">
                    <a16:creationId xmlns:a16="http://schemas.microsoft.com/office/drawing/2014/main" id="{CCD66445-17B8-BA41-BA39-8FA0198135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create</a:t>
                </a:r>
              </a:p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    entry</a:t>
                </a:r>
              </a:p>
            </p:txBody>
          </p:sp>
        </p:grpSp>
      </p:grpSp>
      <p:grpSp>
        <p:nvGrpSpPr>
          <p:cNvPr id="11" name="Group 88">
            <a:extLst>
              <a:ext uri="{FF2B5EF4-FFF2-40B4-BE49-F238E27FC236}">
                <a16:creationId xmlns:a16="http://schemas.microsoft.com/office/drawing/2014/main" id="{98AE981C-2B3B-6D48-BAA9-A201320E0A83}"/>
              </a:ext>
            </a:extLst>
          </p:cNvPr>
          <p:cNvGrpSpPr>
            <a:grpSpLocks/>
          </p:cNvGrpSpPr>
          <p:nvPr/>
        </p:nvGrpSpPr>
        <p:grpSpPr bwMode="auto">
          <a:xfrm>
            <a:off x="919163" y="2676525"/>
            <a:ext cx="4392612" cy="877888"/>
            <a:chOff x="459" y="1637"/>
            <a:chExt cx="3027" cy="709"/>
          </a:xfrm>
        </p:grpSpPr>
        <p:sp>
          <p:nvSpPr>
            <p:cNvPr id="100414" name="Line 9">
              <a:extLst>
                <a:ext uri="{FF2B5EF4-FFF2-40B4-BE49-F238E27FC236}">
                  <a16:creationId xmlns:a16="http://schemas.microsoft.com/office/drawing/2014/main" id="{40CCF50B-2F6E-AF47-9489-DBD231B960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04" y="163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5" name="Text Box 11">
              <a:extLst>
                <a:ext uri="{FF2B5EF4-FFF2-40B4-BE49-F238E27FC236}">
                  <a16:creationId xmlns:a16="http://schemas.microsoft.com/office/drawing/2014/main" id="{FB2E8490-9AB0-FD4A-9892-FB4668C4C0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4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response 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/>
                <a:t>set-cookie: 1678</a:t>
              </a:r>
              <a:r>
                <a:rPr lang="en-US" altLang="en-US" b="1">
                  <a:latin typeface="Courier New" panose="02070309020205020404" pitchFamily="49" charset="0"/>
                </a:rPr>
                <a:t> </a:t>
              </a:r>
            </a:p>
          </p:txBody>
        </p:sp>
        <p:grpSp>
          <p:nvGrpSpPr>
            <p:cNvPr id="100416" name="Group 76">
              <a:extLst>
                <a:ext uri="{FF2B5EF4-FFF2-40B4-BE49-F238E27FC236}">
                  <a16:creationId xmlns:a16="http://schemas.microsoft.com/office/drawing/2014/main" id="{2D6728E7-24DF-E44C-B41F-9125DCFF04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9" y="1836"/>
              <a:ext cx="1004" cy="510"/>
              <a:chOff x="684" y="1746"/>
              <a:chExt cx="1004" cy="510"/>
            </a:xfrm>
          </p:grpSpPr>
          <p:sp>
            <p:nvSpPr>
              <p:cNvPr id="100417" name="AutoShape 74">
                <a:extLst>
                  <a:ext uri="{FF2B5EF4-FFF2-40B4-BE49-F238E27FC236}">
                    <a16:creationId xmlns:a16="http://schemas.microsoft.com/office/drawing/2014/main" id="{B5A60A5F-97D7-6749-9BEA-2412D0E1B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" y="1746"/>
                <a:ext cx="829" cy="486"/>
              </a:xfrm>
              <a:prstGeom prst="can">
                <a:avLst>
                  <a:gd name="adj" fmla="val 25000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  <p:sp>
            <p:nvSpPr>
              <p:cNvPr id="100418" name="Text Box 75">
                <a:extLst>
                  <a:ext uri="{FF2B5EF4-FFF2-40B4-BE49-F238E27FC236}">
                    <a16:creationId xmlns:a16="http://schemas.microsoft.com/office/drawing/2014/main" id="{7687F16E-237C-E44C-81E5-64AFCCAB5C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" y="1833"/>
                <a:ext cx="1004" cy="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ebay 8734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amazon 1678</a:t>
                </a:r>
              </a:p>
            </p:txBody>
          </p:sp>
        </p:grpSp>
      </p:grpSp>
      <p:grpSp>
        <p:nvGrpSpPr>
          <p:cNvPr id="13" name="Group 93">
            <a:extLst>
              <a:ext uri="{FF2B5EF4-FFF2-40B4-BE49-F238E27FC236}">
                <a16:creationId xmlns:a16="http://schemas.microsoft.com/office/drawing/2014/main" id="{7A3D560B-1CC7-524A-BA8A-8F447EC3AFA7}"/>
              </a:ext>
            </a:extLst>
          </p:cNvPr>
          <p:cNvGrpSpPr>
            <a:grpSpLocks/>
          </p:cNvGrpSpPr>
          <p:nvPr/>
        </p:nvGrpSpPr>
        <p:grpSpPr bwMode="auto">
          <a:xfrm>
            <a:off x="2181225" y="4603750"/>
            <a:ext cx="5705475" cy="1901825"/>
            <a:chOff x="1374" y="2641"/>
            <a:chExt cx="3594" cy="1198"/>
          </a:xfrm>
        </p:grpSpPr>
        <p:sp>
          <p:nvSpPr>
            <p:cNvPr id="100409" name="Line 20">
              <a:extLst>
                <a:ext uri="{FF2B5EF4-FFF2-40B4-BE49-F238E27FC236}">
                  <a16:creationId xmlns:a16="http://schemas.microsoft.com/office/drawing/2014/main" id="{6929CAF1-0929-7146-A008-B47370C68C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4" y="329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0" name="Text Box 23">
              <a:extLst>
                <a:ext uri="{FF2B5EF4-FFF2-40B4-BE49-F238E27FC236}">
                  <a16:creationId xmlns:a16="http://schemas.microsoft.com/office/drawing/2014/main" id="{8D037D98-3691-C744-924E-B6658F92AE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request msg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/>
                <a:t>cookie: 1678</a:t>
              </a:r>
            </a:p>
          </p:txBody>
        </p:sp>
        <p:sp>
          <p:nvSpPr>
            <p:cNvPr id="100411" name="Text Box 29">
              <a:extLst>
                <a:ext uri="{FF2B5EF4-FFF2-40B4-BE49-F238E27FC236}">
                  <a16:creationId xmlns:a16="http://schemas.microsoft.com/office/drawing/2014/main" id="{A3F44286-A086-2E4D-8A69-C56E1C90F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4" y="326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00412" name="Line 44">
              <a:extLst>
                <a:ext uri="{FF2B5EF4-FFF2-40B4-BE49-F238E27FC236}">
                  <a16:creationId xmlns:a16="http://schemas.microsoft.com/office/drawing/2014/main" id="{8FD916F1-7543-8445-B2BF-BEA0E8002A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3" name="Text Box 71">
              <a:extLst>
                <a:ext uri="{FF2B5EF4-FFF2-40B4-BE49-F238E27FC236}">
                  <a16:creationId xmlns:a16="http://schemas.microsoft.com/office/drawing/2014/main" id="{80C225B4-9965-CB41-9AE3-7EE2D1304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7" y="2939"/>
              <a:ext cx="564" cy="2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access</a:t>
              </a:r>
            </a:p>
          </p:txBody>
        </p:sp>
      </p:grpSp>
      <p:grpSp>
        <p:nvGrpSpPr>
          <p:cNvPr id="14" name="Group 77">
            <a:extLst>
              <a:ext uri="{FF2B5EF4-FFF2-40B4-BE49-F238E27FC236}">
                <a16:creationId xmlns:a16="http://schemas.microsoft.com/office/drawing/2014/main" id="{CE92D1D6-FF71-EC45-A0FF-E1486AB1FB51}"/>
              </a:ext>
            </a:extLst>
          </p:cNvPr>
          <p:cNvGrpSpPr>
            <a:grpSpLocks/>
          </p:cNvGrpSpPr>
          <p:nvPr/>
        </p:nvGrpSpPr>
        <p:grpSpPr bwMode="auto">
          <a:xfrm>
            <a:off x="865188" y="5351463"/>
            <a:ext cx="1389062" cy="636587"/>
            <a:chOff x="684" y="1746"/>
            <a:chExt cx="1004" cy="488"/>
          </a:xfrm>
        </p:grpSpPr>
        <p:sp>
          <p:nvSpPr>
            <p:cNvPr id="100407" name="AutoShape 78">
              <a:extLst>
                <a:ext uri="{FF2B5EF4-FFF2-40B4-BE49-F238E27FC236}">
                  <a16:creationId xmlns:a16="http://schemas.microsoft.com/office/drawing/2014/main" id="{566AE108-3E69-D149-9E80-4AA90F1FA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46"/>
              <a:ext cx="829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100408" name="Text Box 79">
              <a:extLst>
                <a:ext uri="{FF2B5EF4-FFF2-40B4-BE49-F238E27FC236}">
                  <a16:creationId xmlns:a16="http://schemas.microsoft.com/office/drawing/2014/main" id="{1055D948-A69B-C244-92CC-6E9958DD42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" y="1833"/>
              <a:ext cx="1004" cy="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ebay 8734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amazon 1678</a:t>
              </a:r>
            </a:p>
          </p:txBody>
        </p:sp>
      </p:grpSp>
      <p:sp>
        <p:nvSpPr>
          <p:cNvPr id="100369" name="Text Box 80">
            <a:extLst>
              <a:ext uri="{FF2B5EF4-FFF2-40B4-BE49-F238E27FC236}">
                <a16:creationId xmlns:a16="http://schemas.microsoft.com/office/drawing/2014/main" id="{A61E0AD5-E0EC-594C-81B2-BEBA0B34A0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2250" y="2692400"/>
            <a:ext cx="1123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backend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database</a:t>
            </a:r>
          </a:p>
        </p:txBody>
      </p:sp>
      <p:sp>
        <p:nvSpPr>
          <p:cNvPr id="100370" name="AutoShape 327">
            <a:extLst>
              <a:ext uri="{FF2B5EF4-FFF2-40B4-BE49-F238E27FC236}">
                <a16:creationId xmlns:a16="http://schemas.microsoft.com/office/drawing/2014/main" id="{A8674D4A-3BC1-164B-A91F-BFEAC6F56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25" y="3313113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100371" name="Group 63">
            <a:extLst>
              <a:ext uri="{FF2B5EF4-FFF2-40B4-BE49-F238E27FC236}">
                <a16:creationId xmlns:a16="http://schemas.microsoft.com/office/drawing/2014/main" id="{71FF0A44-5F53-AD49-9B3F-17069A67200C}"/>
              </a:ext>
            </a:extLst>
          </p:cNvPr>
          <p:cNvGrpSpPr>
            <a:grpSpLocks/>
          </p:cNvGrpSpPr>
          <p:nvPr/>
        </p:nvGrpSpPr>
        <p:grpSpPr bwMode="auto">
          <a:xfrm>
            <a:off x="5475288" y="1119188"/>
            <a:ext cx="411162" cy="771525"/>
            <a:chOff x="4140" y="429"/>
            <a:chExt cx="1425" cy="2396"/>
          </a:xfrm>
        </p:grpSpPr>
        <p:sp>
          <p:nvSpPr>
            <p:cNvPr id="100375" name="Freeform 64">
              <a:extLst>
                <a:ext uri="{FF2B5EF4-FFF2-40B4-BE49-F238E27FC236}">
                  <a16:creationId xmlns:a16="http://schemas.microsoft.com/office/drawing/2014/main" id="{880C7232-ED70-7847-AC0A-832D1E7E1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6" name="Rectangle 65">
              <a:extLst>
                <a:ext uri="{FF2B5EF4-FFF2-40B4-BE49-F238E27FC236}">
                  <a16:creationId xmlns:a16="http://schemas.microsoft.com/office/drawing/2014/main" id="{140842D6-EBB5-BC49-B2A5-A28B68345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77" name="Freeform 66">
              <a:extLst>
                <a:ext uri="{FF2B5EF4-FFF2-40B4-BE49-F238E27FC236}">
                  <a16:creationId xmlns:a16="http://schemas.microsoft.com/office/drawing/2014/main" id="{125C16C6-D78A-B042-A5D6-EA44E8A2B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8" name="Freeform 67">
              <a:extLst>
                <a:ext uri="{FF2B5EF4-FFF2-40B4-BE49-F238E27FC236}">
                  <a16:creationId xmlns:a16="http://schemas.microsoft.com/office/drawing/2014/main" id="{A6B540FD-6F56-B24C-BF7D-A6FF2E039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9" name="Rectangle 68">
              <a:extLst>
                <a:ext uri="{FF2B5EF4-FFF2-40B4-BE49-F238E27FC236}">
                  <a16:creationId xmlns:a16="http://schemas.microsoft.com/office/drawing/2014/main" id="{78A74B39-C5B5-2546-9829-8ECEC0A5A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0" name="Group 69">
              <a:extLst>
                <a:ext uri="{FF2B5EF4-FFF2-40B4-BE49-F238E27FC236}">
                  <a16:creationId xmlns:a16="http://schemas.microsoft.com/office/drawing/2014/main" id="{AEDF70AC-B768-D741-AF8F-BFDAA114E7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0405" name="AutoShape 70">
                <a:extLst>
                  <a:ext uri="{FF2B5EF4-FFF2-40B4-BE49-F238E27FC236}">
                    <a16:creationId xmlns:a16="http://schemas.microsoft.com/office/drawing/2014/main" id="{6B96D627-22E6-0F4A-9C6E-94FC9229B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6" name="AutoShape 71">
                <a:extLst>
                  <a:ext uri="{FF2B5EF4-FFF2-40B4-BE49-F238E27FC236}">
                    <a16:creationId xmlns:a16="http://schemas.microsoft.com/office/drawing/2014/main" id="{9F2572D8-F757-444F-B77A-C14ECCCCA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1" name="Rectangle 72">
              <a:extLst>
                <a:ext uri="{FF2B5EF4-FFF2-40B4-BE49-F238E27FC236}">
                  <a16:creationId xmlns:a16="http://schemas.microsoft.com/office/drawing/2014/main" id="{2982D2E8-CB8A-B748-BC9F-6D99B7C31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2" name="Group 73">
              <a:extLst>
                <a:ext uri="{FF2B5EF4-FFF2-40B4-BE49-F238E27FC236}">
                  <a16:creationId xmlns:a16="http://schemas.microsoft.com/office/drawing/2014/main" id="{E39F9BE7-88D5-B04A-81E8-CE21BA0AD6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0403" name="AutoShape 74">
                <a:extLst>
                  <a:ext uri="{FF2B5EF4-FFF2-40B4-BE49-F238E27FC236}">
                    <a16:creationId xmlns:a16="http://schemas.microsoft.com/office/drawing/2014/main" id="{715A777E-6AEB-044B-B3BF-D2B353B5C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4" name="AutoShape 75">
                <a:extLst>
                  <a:ext uri="{FF2B5EF4-FFF2-40B4-BE49-F238E27FC236}">
                    <a16:creationId xmlns:a16="http://schemas.microsoft.com/office/drawing/2014/main" id="{5EC1AFCF-D70E-6B4E-ADAF-6EE762D50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3" name="Rectangle 76">
              <a:extLst>
                <a:ext uri="{FF2B5EF4-FFF2-40B4-BE49-F238E27FC236}">
                  <a16:creationId xmlns:a16="http://schemas.microsoft.com/office/drawing/2014/main" id="{C6C7FCBD-973F-794B-BE7C-8D540D2A3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84" name="Rectangle 77">
              <a:extLst>
                <a:ext uri="{FF2B5EF4-FFF2-40B4-BE49-F238E27FC236}">
                  <a16:creationId xmlns:a16="http://schemas.microsoft.com/office/drawing/2014/main" id="{C05B0FD4-5119-0D40-A07F-DFC632512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5" name="Group 78">
              <a:extLst>
                <a:ext uri="{FF2B5EF4-FFF2-40B4-BE49-F238E27FC236}">
                  <a16:creationId xmlns:a16="http://schemas.microsoft.com/office/drawing/2014/main" id="{BB30035B-DF90-7F42-B666-85FA35FBD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0401" name="AutoShape 79">
                <a:extLst>
                  <a:ext uri="{FF2B5EF4-FFF2-40B4-BE49-F238E27FC236}">
                    <a16:creationId xmlns:a16="http://schemas.microsoft.com/office/drawing/2014/main" id="{5210F6AC-C823-BA43-820D-729E1E231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2" name="AutoShape 80">
                <a:extLst>
                  <a:ext uri="{FF2B5EF4-FFF2-40B4-BE49-F238E27FC236}">
                    <a16:creationId xmlns:a16="http://schemas.microsoft.com/office/drawing/2014/main" id="{4C191959-4A12-2A47-8A46-BF1A12DC4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6" name="Freeform 81">
              <a:extLst>
                <a:ext uri="{FF2B5EF4-FFF2-40B4-BE49-F238E27FC236}">
                  <a16:creationId xmlns:a16="http://schemas.microsoft.com/office/drawing/2014/main" id="{2C7117EC-BA21-3240-94FF-401DDC34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387" name="Group 82">
              <a:extLst>
                <a:ext uri="{FF2B5EF4-FFF2-40B4-BE49-F238E27FC236}">
                  <a16:creationId xmlns:a16="http://schemas.microsoft.com/office/drawing/2014/main" id="{9C4D62F9-49FC-0F4E-8043-AB9B2D9FB3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0399" name="AutoShape 83">
                <a:extLst>
                  <a:ext uri="{FF2B5EF4-FFF2-40B4-BE49-F238E27FC236}">
                    <a16:creationId xmlns:a16="http://schemas.microsoft.com/office/drawing/2014/main" id="{611ACBF3-BBCE-4343-B5CA-3D069E4F3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0" name="AutoShape 84">
                <a:extLst>
                  <a:ext uri="{FF2B5EF4-FFF2-40B4-BE49-F238E27FC236}">
                    <a16:creationId xmlns:a16="http://schemas.microsoft.com/office/drawing/2014/main" id="{4E9B7A02-B1E6-5548-8E4F-2072BC551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8" name="Rectangle 85">
              <a:extLst>
                <a:ext uri="{FF2B5EF4-FFF2-40B4-BE49-F238E27FC236}">
                  <a16:creationId xmlns:a16="http://schemas.microsoft.com/office/drawing/2014/main" id="{8C37911D-A7A4-8646-8152-F77F61A1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89" name="Freeform 86">
              <a:extLst>
                <a:ext uri="{FF2B5EF4-FFF2-40B4-BE49-F238E27FC236}">
                  <a16:creationId xmlns:a16="http://schemas.microsoft.com/office/drawing/2014/main" id="{04F67ACE-59A8-EC41-A332-24B9A1A34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Freeform 87">
              <a:extLst>
                <a:ext uri="{FF2B5EF4-FFF2-40B4-BE49-F238E27FC236}">
                  <a16:creationId xmlns:a16="http://schemas.microsoft.com/office/drawing/2014/main" id="{BA303563-838C-E346-9812-0BD954EFF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Oval 88">
              <a:extLst>
                <a:ext uri="{FF2B5EF4-FFF2-40B4-BE49-F238E27FC236}">
                  <a16:creationId xmlns:a16="http://schemas.microsoft.com/office/drawing/2014/main" id="{0CE5283A-C809-6941-856E-5230B26DA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2" name="Freeform 89">
              <a:extLst>
                <a:ext uri="{FF2B5EF4-FFF2-40B4-BE49-F238E27FC236}">
                  <a16:creationId xmlns:a16="http://schemas.microsoft.com/office/drawing/2014/main" id="{EAB6A869-8E7C-AF44-8788-1FF68AB2D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3" name="AutoShape 90">
              <a:extLst>
                <a:ext uri="{FF2B5EF4-FFF2-40B4-BE49-F238E27FC236}">
                  <a16:creationId xmlns:a16="http://schemas.microsoft.com/office/drawing/2014/main" id="{CA619BA3-1A46-1448-A1C5-3839D1576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4" name="AutoShape 91">
              <a:extLst>
                <a:ext uri="{FF2B5EF4-FFF2-40B4-BE49-F238E27FC236}">
                  <a16:creationId xmlns:a16="http://schemas.microsoft.com/office/drawing/2014/main" id="{624A0F9B-5B89-B641-8C93-12FA61522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5" name="Oval 92">
              <a:extLst>
                <a:ext uri="{FF2B5EF4-FFF2-40B4-BE49-F238E27FC236}">
                  <a16:creationId xmlns:a16="http://schemas.microsoft.com/office/drawing/2014/main" id="{CFD35962-4020-4941-BA63-1164ED1CC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6" name="Oval 93">
              <a:extLst>
                <a:ext uri="{FF2B5EF4-FFF2-40B4-BE49-F238E27FC236}">
                  <a16:creationId xmlns:a16="http://schemas.microsoft.com/office/drawing/2014/main" id="{CFB9D2C8-A036-044F-86D0-529EAC101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0397" name="Oval 94">
              <a:extLst>
                <a:ext uri="{FF2B5EF4-FFF2-40B4-BE49-F238E27FC236}">
                  <a16:creationId xmlns:a16="http://schemas.microsoft.com/office/drawing/2014/main" id="{EDAF44B6-6CFF-7842-8EFA-48D7D0215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8" name="Rectangle 95">
              <a:extLst>
                <a:ext uri="{FF2B5EF4-FFF2-40B4-BE49-F238E27FC236}">
                  <a16:creationId xmlns:a16="http://schemas.microsoft.com/office/drawing/2014/main" id="{6D482CD8-F6D5-FC4C-A8C3-162D045A5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0372" name="Group 96">
            <a:extLst>
              <a:ext uri="{FF2B5EF4-FFF2-40B4-BE49-F238E27FC236}">
                <a16:creationId xmlns:a16="http://schemas.microsoft.com/office/drawing/2014/main" id="{6C7E6C95-0CE2-5D4A-A27E-A77A5A2424D6}"/>
              </a:ext>
            </a:extLst>
          </p:cNvPr>
          <p:cNvGrpSpPr>
            <a:grpSpLocks/>
          </p:cNvGrpSpPr>
          <p:nvPr/>
        </p:nvGrpSpPr>
        <p:grpSpPr bwMode="auto">
          <a:xfrm>
            <a:off x="1806575" y="1117600"/>
            <a:ext cx="687388" cy="731838"/>
            <a:chOff x="-44" y="1473"/>
            <a:chExt cx="981" cy="1105"/>
          </a:xfrm>
        </p:grpSpPr>
        <p:pic>
          <p:nvPicPr>
            <p:cNvPr id="100373" name="Picture 97" descr="desktop_computer_stylized_medium">
              <a:extLst>
                <a:ext uri="{FF2B5EF4-FFF2-40B4-BE49-F238E27FC236}">
                  <a16:creationId xmlns:a16="http://schemas.microsoft.com/office/drawing/2014/main" id="{9CAE4D9B-10F6-9849-B115-CC9ED26748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374" name="Freeform 98">
              <a:extLst>
                <a:ext uri="{FF2B5EF4-FFF2-40B4-BE49-F238E27FC236}">
                  <a16:creationId xmlns:a16="http://schemas.microsoft.com/office/drawing/2014/main" id="{049B896D-2E3D-4C42-9320-BDFD3C7AB55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35" grpId="0"/>
      <p:bldP spid="5024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>
            <a:extLst>
              <a:ext uri="{FF2B5EF4-FFF2-40B4-BE49-F238E27FC236}">
                <a16:creationId xmlns:a16="http://schemas.microsoft.com/office/drawing/2014/main" id="{3CBFC64B-C572-B545-9C01-0479962814F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2402" name="Rectangle 8">
            <a:extLst>
              <a:ext uri="{FF2B5EF4-FFF2-40B4-BE49-F238E27FC236}">
                <a16:creationId xmlns:a16="http://schemas.microsoft.com/office/drawing/2014/main" id="{6D45F79A-708E-994A-84D8-5473B71BEE7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99C6837-443E-014F-979F-68F23BBC8C02}" type="slidenum">
              <a:rPr lang="en-US" altLang="en-US" sz="1200">
                <a:latin typeface="Tahoma" panose="020B0604030504040204" pitchFamily="34" charset="0"/>
              </a:rPr>
              <a:pPr/>
              <a:t>36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02403" name="Picture 12" descr="underline_base">
            <a:extLst>
              <a:ext uri="{FF2B5EF4-FFF2-40B4-BE49-F238E27FC236}">
                <a16:creationId xmlns:a16="http://schemas.microsoft.com/office/drawing/2014/main" id="{4D166760-D2C6-E740-BAA0-D7BB2CCB928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89852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4" name="Rectangle 2">
            <a:extLst>
              <a:ext uri="{FF2B5EF4-FFF2-40B4-BE49-F238E27FC236}">
                <a16:creationId xmlns:a16="http://schemas.microsoft.com/office/drawing/2014/main" id="{11576863-319B-2446-86FF-E8E786E21E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3063" y="207963"/>
            <a:ext cx="7772400" cy="925512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Cookies (continued)</a:t>
            </a:r>
          </a:p>
        </p:txBody>
      </p:sp>
      <p:sp>
        <p:nvSpPr>
          <p:cNvPr id="102405" name="Rectangle 3">
            <a:extLst>
              <a:ext uri="{FF2B5EF4-FFF2-40B4-BE49-F238E27FC236}">
                <a16:creationId xmlns:a16="http://schemas.microsoft.com/office/drawing/2014/main" id="{F13C0F19-2B5F-BD4B-ADDB-F6FA06BE4880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89063"/>
            <a:ext cx="3810000" cy="26416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what cookies can be used for: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authorization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shopping carts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recommendations</a:t>
            </a:r>
          </a:p>
          <a:p>
            <a:pPr>
              <a:lnSpc>
                <a:spcPct val="75000"/>
              </a:lnSpc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user session state (Web e-mail)</a:t>
            </a:r>
          </a:p>
        </p:txBody>
      </p:sp>
      <p:sp>
        <p:nvSpPr>
          <p:cNvPr id="102406" name="Rectangle 13">
            <a:extLst>
              <a:ext uri="{FF2B5EF4-FFF2-40B4-BE49-F238E27FC236}">
                <a16:creationId xmlns:a16="http://schemas.microsoft.com/office/drawing/2014/main" id="{0679240F-0650-1A4D-B266-7D7F83E58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425" y="1471613"/>
            <a:ext cx="3810000" cy="2065337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</a:rPr>
              <a:t>cookies and privacy: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cookies permit sites to learn a lot about you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you may supply name and e-mail to sites</a:t>
            </a:r>
          </a:p>
        </p:txBody>
      </p:sp>
      <p:sp>
        <p:nvSpPr>
          <p:cNvPr id="102407" name="Text Box 14">
            <a:extLst>
              <a:ext uri="{FF2B5EF4-FFF2-40B4-BE49-F238E27FC236}">
                <a16:creationId xmlns:a16="http://schemas.microsoft.com/office/drawing/2014/main" id="{DA7FDA14-C02F-CB46-9C21-0DFE8505E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550" y="1177925"/>
            <a:ext cx="8001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Gill Sans MT" panose="020B0502020104020203" pitchFamily="34" charset="77"/>
              </a:rPr>
              <a:t>aside</a:t>
            </a:r>
          </a:p>
        </p:txBody>
      </p:sp>
      <p:sp>
        <p:nvSpPr>
          <p:cNvPr id="102408" name="Rectangle 15">
            <a:extLst>
              <a:ext uri="{FF2B5EF4-FFF2-40B4-BE49-F238E27FC236}">
                <a16:creationId xmlns:a16="http://schemas.microsoft.com/office/drawing/2014/main" id="{758C0008-DB93-EE48-809D-47B950B3D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3946525"/>
            <a:ext cx="5702300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how to keep </a:t>
            </a:r>
            <a:r>
              <a:rPr lang="ja-JP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“</a:t>
            </a:r>
            <a:r>
              <a:rPr lang="en-US" altLang="ja-JP" sz="2800" i="1">
                <a:solidFill>
                  <a:srgbClr val="CC0000"/>
                </a:solidFill>
                <a:latin typeface="Gill Sans MT" panose="020B0502020104020203" pitchFamily="34" charset="77"/>
              </a:rPr>
              <a:t>state</a:t>
            </a:r>
            <a:r>
              <a:rPr lang="ja-JP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”</a:t>
            </a:r>
            <a:r>
              <a:rPr lang="en-US" altLang="ja-JP" sz="2800" i="1">
                <a:solidFill>
                  <a:srgbClr val="CC0000"/>
                </a:solidFill>
                <a:latin typeface="Gill Sans MT" panose="020B0502020104020203" pitchFamily="34" charset="77"/>
              </a:rPr>
              <a:t>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protocol endpoints: maintain state at sender/receiver over multiple transactions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cookies: http messages carry state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>
            <a:extLst>
              <a:ext uri="{FF2B5EF4-FFF2-40B4-BE49-F238E27FC236}">
                <a16:creationId xmlns:a16="http://schemas.microsoft.com/office/drawing/2014/main" id="{02C26F43-FC12-5D4D-BEFF-B8BDE1E4B29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4450" name="Rectangle 8">
            <a:extLst>
              <a:ext uri="{FF2B5EF4-FFF2-40B4-BE49-F238E27FC236}">
                <a16:creationId xmlns:a16="http://schemas.microsoft.com/office/drawing/2014/main" id="{A2171B8E-6AB8-7E40-AE63-176B26121DC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2CC66C64-AFAC-B94D-8A08-3760BBF57CB4}" type="slidenum">
              <a:rPr lang="en-US" altLang="en-US" sz="1200">
                <a:latin typeface="Tahoma" panose="020B0604030504040204" pitchFamily="34" charset="0"/>
              </a:rPr>
              <a:pPr/>
              <a:t>37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04451" name="Group 171">
            <a:extLst>
              <a:ext uri="{FF2B5EF4-FFF2-40B4-BE49-F238E27FC236}">
                <a16:creationId xmlns:a16="http://schemas.microsoft.com/office/drawing/2014/main" id="{82E144C7-6A28-BA41-948B-C087FB98AD69}"/>
              </a:ext>
            </a:extLst>
          </p:cNvPr>
          <p:cNvGrpSpPr>
            <a:grpSpLocks/>
          </p:cNvGrpSpPr>
          <p:nvPr/>
        </p:nvGrpSpPr>
        <p:grpSpPr bwMode="auto">
          <a:xfrm>
            <a:off x="4027488" y="2695575"/>
            <a:ext cx="687387" cy="763588"/>
            <a:chOff x="-44" y="1473"/>
            <a:chExt cx="981" cy="1105"/>
          </a:xfrm>
        </p:grpSpPr>
        <p:pic>
          <p:nvPicPr>
            <p:cNvPr id="104582" name="Picture 172" descr="desktop_computer_stylized_medium">
              <a:extLst>
                <a:ext uri="{FF2B5EF4-FFF2-40B4-BE49-F238E27FC236}">
                  <a16:creationId xmlns:a16="http://schemas.microsoft.com/office/drawing/2014/main" id="{9061907D-3D89-2940-BA6B-19B61A1C3B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3" name="Freeform 173">
              <a:extLst>
                <a:ext uri="{FF2B5EF4-FFF2-40B4-BE49-F238E27FC236}">
                  <a16:creationId xmlns:a16="http://schemas.microsoft.com/office/drawing/2014/main" id="{3ACDB427-DDCD-B143-B565-149F34303BC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2" name="Group 102">
            <a:extLst>
              <a:ext uri="{FF2B5EF4-FFF2-40B4-BE49-F238E27FC236}">
                <a16:creationId xmlns:a16="http://schemas.microsoft.com/office/drawing/2014/main" id="{64460A0F-C0AB-3D46-B55C-751300A9906E}"/>
              </a:ext>
            </a:extLst>
          </p:cNvPr>
          <p:cNvGrpSpPr>
            <a:grpSpLocks/>
          </p:cNvGrpSpPr>
          <p:nvPr/>
        </p:nvGrpSpPr>
        <p:grpSpPr bwMode="auto">
          <a:xfrm>
            <a:off x="4092575" y="4568825"/>
            <a:ext cx="687388" cy="763588"/>
            <a:chOff x="-44" y="1473"/>
            <a:chExt cx="981" cy="1105"/>
          </a:xfrm>
        </p:grpSpPr>
        <p:pic>
          <p:nvPicPr>
            <p:cNvPr id="104580" name="Picture 103" descr="desktop_computer_stylized_medium">
              <a:extLst>
                <a:ext uri="{FF2B5EF4-FFF2-40B4-BE49-F238E27FC236}">
                  <a16:creationId xmlns:a16="http://schemas.microsoft.com/office/drawing/2014/main" id="{0C261A29-19FF-FC42-8325-319CBD2015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1" name="Freeform 104">
              <a:extLst>
                <a:ext uri="{FF2B5EF4-FFF2-40B4-BE49-F238E27FC236}">
                  <a16:creationId xmlns:a16="http://schemas.microsoft.com/office/drawing/2014/main" id="{D421E9B5-EB06-D845-8539-65A18433CED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3" name="Group 138">
            <a:extLst>
              <a:ext uri="{FF2B5EF4-FFF2-40B4-BE49-F238E27FC236}">
                <a16:creationId xmlns:a16="http://schemas.microsoft.com/office/drawing/2014/main" id="{5A2D0A00-BE73-444D-8D87-8673371A7128}"/>
              </a:ext>
            </a:extLst>
          </p:cNvPr>
          <p:cNvGrpSpPr>
            <a:grpSpLocks/>
          </p:cNvGrpSpPr>
          <p:nvPr/>
        </p:nvGrpSpPr>
        <p:grpSpPr bwMode="auto">
          <a:xfrm>
            <a:off x="6230938" y="3457575"/>
            <a:ext cx="400050" cy="715963"/>
            <a:chOff x="4140" y="429"/>
            <a:chExt cx="1425" cy="2396"/>
          </a:xfrm>
        </p:grpSpPr>
        <p:sp>
          <p:nvSpPr>
            <p:cNvPr id="104548" name="Freeform 139">
              <a:extLst>
                <a:ext uri="{FF2B5EF4-FFF2-40B4-BE49-F238E27FC236}">
                  <a16:creationId xmlns:a16="http://schemas.microsoft.com/office/drawing/2014/main" id="{F73D6643-D14B-AB47-90F5-8CD1E21E9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9" name="Rectangle 140">
              <a:extLst>
                <a:ext uri="{FF2B5EF4-FFF2-40B4-BE49-F238E27FC236}">
                  <a16:creationId xmlns:a16="http://schemas.microsoft.com/office/drawing/2014/main" id="{DAB19606-1ABA-0345-A8C6-BF286BB34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50" name="Freeform 141">
              <a:extLst>
                <a:ext uri="{FF2B5EF4-FFF2-40B4-BE49-F238E27FC236}">
                  <a16:creationId xmlns:a16="http://schemas.microsoft.com/office/drawing/2014/main" id="{3CDFFC66-D243-F746-888C-C02169AF4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1" name="Freeform 142">
              <a:extLst>
                <a:ext uri="{FF2B5EF4-FFF2-40B4-BE49-F238E27FC236}">
                  <a16:creationId xmlns:a16="http://schemas.microsoft.com/office/drawing/2014/main" id="{C9F9C62D-6E74-0E43-9F16-DC79A831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2" name="Rectangle 143">
              <a:extLst>
                <a:ext uri="{FF2B5EF4-FFF2-40B4-BE49-F238E27FC236}">
                  <a16:creationId xmlns:a16="http://schemas.microsoft.com/office/drawing/2014/main" id="{0335F515-F37C-0B44-941C-2AA0A4EDD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3" name="Group 144">
              <a:extLst>
                <a:ext uri="{FF2B5EF4-FFF2-40B4-BE49-F238E27FC236}">
                  <a16:creationId xmlns:a16="http://schemas.microsoft.com/office/drawing/2014/main" id="{E54AEC2E-0162-A24D-BE6C-7EC0305887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78" name="AutoShape 145">
                <a:extLst>
                  <a:ext uri="{FF2B5EF4-FFF2-40B4-BE49-F238E27FC236}">
                    <a16:creationId xmlns:a16="http://schemas.microsoft.com/office/drawing/2014/main" id="{1621004A-8D15-6B4F-A8EB-6B812C42B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9" name="AutoShape 146">
                <a:extLst>
                  <a:ext uri="{FF2B5EF4-FFF2-40B4-BE49-F238E27FC236}">
                    <a16:creationId xmlns:a16="http://schemas.microsoft.com/office/drawing/2014/main" id="{13B257EB-16D5-3C45-B2D0-6E85D8CBD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7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4" name="Rectangle 147">
              <a:extLst>
                <a:ext uri="{FF2B5EF4-FFF2-40B4-BE49-F238E27FC236}">
                  <a16:creationId xmlns:a16="http://schemas.microsoft.com/office/drawing/2014/main" id="{469BD766-95C0-5840-B8D2-6ED643D60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5" name="Group 148">
              <a:extLst>
                <a:ext uri="{FF2B5EF4-FFF2-40B4-BE49-F238E27FC236}">
                  <a16:creationId xmlns:a16="http://schemas.microsoft.com/office/drawing/2014/main" id="{5C05DEAB-BA32-B846-A421-A907FA48CA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76" name="AutoShape 149">
                <a:extLst>
                  <a:ext uri="{FF2B5EF4-FFF2-40B4-BE49-F238E27FC236}">
                    <a16:creationId xmlns:a16="http://schemas.microsoft.com/office/drawing/2014/main" id="{137C7950-B532-D34E-BC2E-83D540E84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7" name="AutoShape 150">
                <a:extLst>
                  <a:ext uri="{FF2B5EF4-FFF2-40B4-BE49-F238E27FC236}">
                    <a16:creationId xmlns:a16="http://schemas.microsoft.com/office/drawing/2014/main" id="{EB9F40DE-6F7F-8943-8397-E325C2AC9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2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6" name="Rectangle 151">
              <a:extLst>
                <a:ext uri="{FF2B5EF4-FFF2-40B4-BE49-F238E27FC236}">
                  <a16:creationId xmlns:a16="http://schemas.microsoft.com/office/drawing/2014/main" id="{A774ED92-0D9F-E544-81D8-7193F7050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57" name="Rectangle 152">
              <a:extLst>
                <a:ext uri="{FF2B5EF4-FFF2-40B4-BE49-F238E27FC236}">
                  <a16:creationId xmlns:a16="http://schemas.microsoft.com/office/drawing/2014/main" id="{BB9B36F4-0E9F-B846-BA7E-7126E0344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8" name="Group 153">
              <a:extLst>
                <a:ext uri="{FF2B5EF4-FFF2-40B4-BE49-F238E27FC236}">
                  <a16:creationId xmlns:a16="http://schemas.microsoft.com/office/drawing/2014/main" id="{7AEE1C0D-602F-C041-9A3B-F7C0EF667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74" name="AutoShape 154">
                <a:extLst>
                  <a:ext uri="{FF2B5EF4-FFF2-40B4-BE49-F238E27FC236}">
                    <a16:creationId xmlns:a16="http://schemas.microsoft.com/office/drawing/2014/main" id="{CC0DB4F0-A9F0-AC40-8D3D-6DDCC39B6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6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5" name="AutoShape 155">
                <a:extLst>
                  <a:ext uri="{FF2B5EF4-FFF2-40B4-BE49-F238E27FC236}">
                    <a16:creationId xmlns:a16="http://schemas.microsoft.com/office/drawing/2014/main" id="{2704C827-ACEC-EC47-B5E1-B7E91FCA4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9" name="Freeform 156">
              <a:extLst>
                <a:ext uri="{FF2B5EF4-FFF2-40B4-BE49-F238E27FC236}">
                  <a16:creationId xmlns:a16="http://schemas.microsoft.com/office/drawing/2014/main" id="{3A155DC7-EE3F-5543-A85B-CAF2CF14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60" name="Group 157">
              <a:extLst>
                <a:ext uri="{FF2B5EF4-FFF2-40B4-BE49-F238E27FC236}">
                  <a16:creationId xmlns:a16="http://schemas.microsoft.com/office/drawing/2014/main" id="{0F9BD1F4-7286-4D41-AA03-9B62C82F1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72" name="AutoShape 158">
                <a:extLst>
                  <a:ext uri="{FF2B5EF4-FFF2-40B4-BE49-F238E27FC236}">
                    <a16:creationId xmlns:a16="http://schemas.microsoft.com/office/drawing/2014/main" id="{CBD29DCB-112D-BC45-9CE6-F8ADA9A21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3" name="AutoShape 159">
                <a:extLst>
                  <a:ext uri="{FF2B5EF4-FFF2-40B4-BE49-F238E27FC236}">
                    <a16:creationId xmlns:a16="http://schemas.microsoft.com/office/drawing/2014/main" id="{3AEED567-B640-F845-907B-19BC2F42D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0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61" name="Rectangle 160">
              <a:extLst>
                <a:ext uri="{FF2B5EF4-FFF2-40B4-BE49-F238E27FC236}">
                  <a16:creationId xmlns:a16="http://schemas.microsoft.com/office/drawing/2014/main" id="{4640FBAE-2BA8-2B4F-A19A-8548BA014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2" name="Freeform 161">
              <a:extLst>
                <a:ext uri="{FF2B5EF4-FFF2-40B4-BE49-F238E27FC236}">
                  <a16:creationId xmlns:a16="http://schemas.microsoft.com/office/drawing/2014/main" id="{2CCA13BD-FE27-A245-B550-AA41C8617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3" name="Freeform 162">
              <a:extLst>
                <a:ext uri="{FF2B5EF4-FFF2-40B4-BE49-F238E27FC236}">
                  <a16:creationId xmlns:a16="http://schemas.microsoft.com/office/drawing/2014/main" id="{11B7027B-EA5B-C349-A73B-DFEABA60E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4" name="Oval 163">
              <a:extLst>
                <a:ext uri="{FF2B5EF4-FFF2-40B4-BE49-F238E27FC236}">
                  <a16:creationId xmlns:a16="http://schemas.microsoft.com/office/drawing/2014/main" id="{351FDBA1-BF74-1F4F-B5C4-D9BD96888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5" name="Freeform 164">
              <a:extLst>
                <a:ext uri="{FF2B5EF4-FFF2-40B4-BE49-F238E27FC236}">
                  <a16:creationId xmlns:a16="http://schemas.microsoft.com/office/drawing/2014/main" id="{FC526731-2C53-BC49-A07F-CA54BAB2E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6" name="AutoShape 165">
              <a:extLst>
                <a:ext uri="{FF2B5EF4-FFF2-40B4-BE49-F238E27FC236}">
                  <a16:creationId xmlns:a16="http://schemas.microsoft.com/office/drawing/2014/main" id="{9322F98F-2608-2740-AC66-1E4E4653D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9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7" name="AutoShape 166">
              <a:extLst>
                <a:ext uri="{FF2B5EF4-FFF2-40B4-BE49-F238E27FC236}">
                  <a16:creationId xmlns:a16="http://schemas.microsoft.com/office/drawing/2014/main" id="{D567AB58-3B1F-0046-B6CF-DB573B6BC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9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8" name="Oval 167">
              <a:extLst>
                <a:ext uri="{FF2B5EF4-FFF2-40B4-BE49-F238E27FC236}">
                  <a16:creationId xmlns:a16="http://schemas.microsoft.com/office/drawing/2014/main" id="{6343D2E4-FEBC-1C47-BC43-657471137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9" name="Oval 168">
              <a:extLst>
                <a:ext uri="{FF2B5EF4-FFF2-40B4-BE49-F238E27FC236}">
                  <a16:creationId xmlns:a16="http://schemas.microsoft.com/office/drawing/2014/main" id="{28B70E2C-8E13-CD41-8CD2-0848C8015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570" name="Oval 169">
              <a:extLst>
                <a:ext uri="{FF2B5EF4-FFF2-40B4-BE49-F238E27FC236}">
                  <a16:creationId xmlns:a16="http://schemas.microsoft.com/office/drawing/2014/main" id="{6582E83E-12DC-6742-BBE5-0DACF4ECC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71" name="Rectangle 170">
              <a:extLst>
                <a:ext uri="{FF2B5EF4-FFF2-40B4-BE49-F238E27FC236}">
                  <a16:creationId xmlns:a16="http://schemas.microsoft.com/office/drawing/2014/main" id="{31818191-F106-A545-B813-669897377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4454" name="Group 105">
            <a:extLst>
              <a:ext uri="{FF2B5EF4-FFF2-40B4-BE49-F238E27FC236}">
                <a16:creationId xmlns:a16="http://schemas.microsoft.com/office/drawing/2014/main" id="{0726A6CA-5A6D-644C-AFB8-A51F6A1920C7}"/>
              </a:ext>
            </a:extLst>
          </p:cNvPr>
          <p:cNvGrpSpPr>
            <a:grpSpLocks/>
          </p:cNvGrpSpPr>
          <p:nvPr/>
        </p:nvGrpSpPr>
        <p:grpSpPr bwMode="auto">
          <a:xfrm>
            <a:off x="8178800" y="2836863"/>
            <a:ext cx="433388" cy="715962"/>
            <a:chOff x="4140" y="429"/>
            <a:chExt cx="1425" cy="2396"/>
          </a:xfrm>
        </p:grpSpPr>
        <p:sp>
          <p:nvSpPr>
            <p:cNvPr id="104516" name="Freeform 106">
              <a:extLst>
                <a:ext uri="{FF2B5EF4-FFF2-40B4-BE49-F238E27FC236}">
                  <a16:creationId xmlns:a16="http://schemas.microsoft.com/office/drawing/2014/main" id="{1EA9936F-EA34-744F-A3BA-56FEFD757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7" name="Rectangle 107">
              <a:extLst>
                <a:ext uri="{FF2B5EF4-FFF2-40B4-BE49-F238E27FC236}">
                  <a16:creationId xmlns:a16="http://schemas.microsoft.com/office/drawing/2014/main" id="{80FB02E6-0552-CA41-82AF-E2893EA5A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18" name="Freeform 108">
              <a:extLst>
                <a:ext uri="{FF2B5EF4-FFF2-40B4-BE49-F238E27FC236}">
                  <a16:creationId xmlns:a16="http://schemas.microsoft.com/office/drawing/2014/main" id="{1C30892B-750F-8249-BE75-2ACDCEED2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9" name="Freeform 109">
              <a:extLst>
                <a:ext uri="{FF2B5EF4-FFF2-40B4-BE49-F238E27FC236}">
                  <a16:creationId xmlns:a16="http://schemas.microsoft.com/office/drawing/2014/main" id="{73E1708F-755F-F943-8B9D-637C8F554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0" name="Rectangle 110">
              <a:extLst>
                <a:ext uri="{FF2B5EF4-FFF2-40B4-BE49-F238E27FC236}">
                  <a16:creationId xmlns:a16="http://schemas.microsoft.com/office/drawing/2014/main" id="{CBFDD171-E992-7D40-BD0B-A2541A475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1" name="Group 111">
              <a:extLst>
                <a:ext uri="{FF2B5EF4-FFF2-40B4-BE49-F238E27FC236}">
                  <a16:creationId xmlns:a16="http://schemas.microsoft.com/office/drawing/2014/main" id="{B75B0022-D828-144E-ABFA-EDC0D0BBA8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46" name="AutoShape 112">
                <a:extLst>
                  <a:ext uri="{FF2B5EF4-FFF2-40B4-BE49-F238E27FC236}">
                    <a16:creationId xmlns:a16="http://schemas.microsoft.com/office/drawing/2014/main" id="{D3D9017D-CAFE-8F43-BE77-EBF80E035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7" name="AutoShape 113">
                <a:extLst>
                  <a:ext uri="{FF2B5EF4-FFF2-40B4-BE49-F238E27FC236}">
                    <a16:creationId xmlns:a16="http://schemas.microsoft.com/office/drawing/2014/main" id="{95577BC9-0E33-B446-BB93-BDA180327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2" name="Rectangle 114">
              <a:extLst>
                <a:ext uri="{FF2B5EF4-FFF2-40B4-BE49-F238E27FC236}">
                  <a16:creationId xmlns:a16="http://schemas.microsoft.com/office/drawing/2014/main" id="{473F3708-C238-D840-AFEE-3E9C81710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3" name="Group 115">
              <a:extLst>
                <a:ext uri="{FF2B5EF4-FFF2-40B4-BE49-F238E27FC236}">
                  <a16:creationId xmlns:a16="http://schemas.microsoft.com/office/drawing/2014/main" id="{91DAE7F8-E829-9044-8C2F-8195BC395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44" name="AutoShape 116">
                <a:extLst>
                  <a:ext uri="{FF2B5EF4-FFF2-40B4-BE49-F238E27FC236}">
                    <a16:creationId xmlns:a16="http://schemas.microsoft.com/office/drawing/2014/main" id="{1EC29C7D-F2CF-AD4B-969C-CF7576EF0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5" name="AutoShape 117">
                <a:extLst>
                  <a:ext uri="{FF2B5EF4-FFF2-40B4-BE49-F238E27FC236}">
                    <a16:creationId xmlns:a16="http://schemas.microsoft.com/office/drawing/2014/main" id="{EBD0C739-9829-054A-8AD8-7B6CE8E4A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4" name="Rectangle 118">
              <a:extLst>
                <a:ext uri="{FF2B5EF4-FFF2-40B4-BE49-F238E27FC236}">
                  <a16:creationId xmlns:a16="http://schemas.microsoft.com/office/drawing/2014/main" id="{6718F93A-B947-4441-9D5A-B97848963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25" name="Rectangle 119">
              <a:extLst>
                <a:ext uri="{FF2B5EF4-FFF2-40B4-BE49-F238E27FC236}">
                  <a16:creationId xmlns:a16="http://schemas.microsoft.com/office/drawing/2014/main" id="{0CF52FE0-EC78-C64B-9AE6-4EAF52AC1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6" name="Group 120">
              <a:extLst>
                <a:ext uri="{FF2B5EF4-FFF2-40B4-BE49-F238E27FC236}">
                  <a16:creationId xmlns:a16="http://schemas.microsoft.com/office/drawing/2014/main" id="{020E4651-3806-2F4C-8BF9-4299140A07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42" name="AutoShape 121">
                <a:extLst>
                  <a:ext uri="{FF2B5EF4-FFF2-40B4-BE49-F238E27FC236}">
                    <a16:creationId xmlns:a16="http://schemas.microsoft.com/office/drawing/2014/main" id="{D423F6EF-C85C-E443-8761-34C4C0874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3" name="AutoShape 122">
                <a:extLst>
                  <a:ext uri="{FF2B5EF4-FFF2-40B4-BE49-F238E27FC236}">
                    <a16:creationId xmlns:a16="http://schemas.microsoft.com/office/drawing/2014/main" id="{37D308AE-36D7-1243-9904-D344C4B88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7" name="Freeform 123">
              <a:extLst>
                <a:ext uri="{FF2B5EF4-FFF2-40B4-BE49-F238E27FC236}">
                  <a16:creationId xmlns:a16="http://schemas.microsoft.com/office/drawing/2014/main" id="{9907C270-4F51-FE41-98A4-AFBB419A4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28" name="Group 124">
              <a:extLst>
                <a:ext uri="{FF2B5EF4-FFF2-40B4-BE49-F238E27FC236}">
                  <a16:creationId xmlns:a16="http://schemas.microsoft.com/office/drawing/2014/main" id="{E41D8A9E-C1AB-5A49-BC0F-2EDCEB82CB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40" name="AutoShape 125">
                <a:extLst>
                  <a:ext uri="{FF2B5EF4-FFF2-40B4-BE49-F238E27FC236}">
                    <a16:creationId xmlns:a16="http://schemas.microsoft.com/office/drawing/2014/main" id="{CE1E8606-B891-534C-BCA2-2AE4AF022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1" name="AutoShape 126">
                <a:extLst>
                  <a:ext uri="{FF2B5EF4-FFF2-40B4-BE49-F238E27FC236}">
                    <a16:creationId xmlns:a16="http://schemas.microsoft.com/office/drawing/2014/main" id="{60DD4227-66D0-3D42-9F53-1DD3BAF15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9" name="Rectangle 127">
              <a:extLst>
                <a:ext uri="{FF2B5EF4-FFF2-40B4-BE49-F238E27FC236}">
                  <a16:creationId xmlns:a16="http://schemas.microsoft.com/office/drawing/2014/main" id="{689D0A58-44DF-A445-BCFE-8CF546937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0" name="Freeform 128">
              <a:extLst>
                <a:ext uri="{FF2B5EF4-FFF2-40B4-BE49-F238E27FC236}">
                  <a16:creationId xmlns:a16="http://schemas.microsoft.com/office/drawing/2014/main" id="{01E48EE4-CF5C-DE49-AD1B-7EAA17ADE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1" name="Freeform 129">
              <a:extLst>
                <a:ext uri="{FF2B5EF4-FFF2-40B4-BE49-F238E27FC236}">
                  <a16:creationId xmlns:a16="http://schemas.microsoft.com/office/drawing/2014/main" id="{23BBB11F-E619-5840-A701-6B4C67773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2" name="Oval 130">
              <a:extLst>
                <a:ext uri="{FF2B5EF4-FFF2-40B4-BE49-F238E27FC236}">
                  <a16:creationId xmlns:a16="http://schemas.microsoft.com/office/drawing/2014/main" id="{C120656A-B7D1-1F43-83A3-667FE05EB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3" name="Freeform 131">
              <a:extLst>
                <a:ext uri="{FF2B5EF4-FFF2-40B4-BE49-F238E27FC236}">
                  <a16:creationId xmlns:a16="http://schemas.microsoft.com/office/drawing/2014/main" id="{0496125B-9E69-1B4A-B571-F9FAD1C44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4" name="AutoShape 132">
              <a:extLst>
                <a:ext uri="{FF2B5EF4-FFF2-40B4-BE49-F238E27FC236}">
                  <a16:creationId xmlns:a16="http://schemas.microsoft.com/office/drawing/2014/main" id="{0D4EEDFE-58BF-5C4A-B9FE-DCE54497A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5" name="AutoShape 133">
              <a:extLst>
                <a:ext uri="{FF2B5EF4-FFF2-40B4-BE49-F238E27FC236}">
                  <a16:creationId xmlns:a16="http://schemas.microsoft.com/office/drawing/2014/main" id="{88451B36-A406-B34F-88BC-A641D1579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6" name="Oval 134">
              <a:extLst>
                <a:ext uri="{FF2B5EF4-FFF2-40B4-BE49-F238E27FC236}">
                  <a16:creationId xmlns:a16="http://schemas.microsoft.com/office/drawing/2014/main" id="{CF224789-BE89-1642-9F5A-7595F9024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7" name="Oval 135">
              <a:extLst>
                <a:ext uri="{FF2B5EF4-FFF2-40B4-BE49-F238E27FC236}">
                  <a16:creationId xmlns:a16="http://schemas.microsoft.com/office/drawing/2014/main" id="{94EFB637-B383-7B4C-BDEF-8282DBB71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538" name="Oval 136">
              <a:extLst>
                <a:ext uri="{FF2B5EF4-FFF2-40B4-BE49-F238E27FC236}">
                  <a16:creationId xmlns:a16="http://schemas.microsoft.com/office/drawing/2014/main" id="{F697B303-0184-2148-A85A-6C47884F9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9" name="Rectangle 137">
              <a:extLst>
                <a:ext uri="{FF2B5EF4-FFF2-40B4-BE49-F238E27FC236}">
                  <a16:creationId xmlns:a16="http://schemas.microsoft.com/office/drawing/2014/main" id="{6EBF4206-08AF-0A42-A408-FEC1003BE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04455" name="Picture 63" descr="underline_base">
            <a:extLst>
              <a:ext uri="{FF2B5EF4-FFF2-40B4-BE49-F238E27FC236}">
                <a16:creationId xmlns:a16="http://schemas.microsoft.com/office/drawing/2014/main" id="{6DBD6F04-5279-844C-98FC-4B45371B620D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893763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6" name="Rectangle 2">
            <a:extLst>
              <a:ext uri="{FF2B5EF4-FFF2-40B4-BE49-F238E27FC236}">
                <a16:creationId xmlns:a16="http://schemas.microsoft.com/office/drawing/2014/main" id="{A5F619BA-11C5-6B43-BF04-AAEBF89245D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3375" y="234950"/>
            <a:ext cx="7772400" cy="892175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Web caches (proxy server)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04457" name="Rectangle 3">
            <a:extLst>
              <a:ext uri="{FF2B5EF4-FFF2-40B4-BE49-F238E27FC236}">
                <a16:creationId xmlns:a16="http://schemas.microsoft.com/office/drawing/2014/main" id="{DC03A10F-8F49-DC4D-9692-58ACBC33605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46075" y="1957388"/>
            <a:ext cx="3767138" cy="3762375"/>
          </a:xfrm>
        </p:spPr>
        <p:txBody>
          <a:bodyPr/>
          <a:lstStyle/>
          <a:p>
            <a:pPr marL="233363" indent="-233363"/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user sets browser: Web accesses via  cache</a:t>
            </a:r>
          </a:p>
          <a:p>
            <a:pPr marL="233363" indent="-233363"/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browser sends all HTTP requests to cache</a:t>
            </a:r>
          </a:p>
          <a:p>
            <a:pPr marL="685800" lvl="1" indent="-228600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object in cache: cache returns object </a:t>
            </a:r>
          </a:p>
          <a:p>
            <a:pPr marL="685800" lvl="1" indent="-228600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else cache requests object from origin server, then returns object to client</a:t>
            </a:r>
          </a:p>
        </p:txBody>
      </p:sp>
      <p:sp>
        <p:nvSpPr>
          <p:cNvPr id="104458" name="Rectangle 4">
            <a:extLst>
              <a:ext uri="{FF2B5EF4-FFF2-40B4-BE49-F238E27FC236}">
                <a16:creationId xmlns:a16="http://schemas.microsoft.com/office/drawing/2014/main" id="{70535B8C-0729-2743-A925-66CD6E6FE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1265238"/>
            <a:ext cx="8750300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goal:</a:t>
            </a:r>
            <a:r>
              <a:rPr lang="en-US" altLang="en-US" sz="2800">
                <a:latin typeface="Gill Sans MT" panose="020B0502020104020203" pitchFamily="34" charset="77"/>
              </a:rPr>
              <a:t> satisfy client request without involving origin server</a:t>
            </a:r>
          </a:p>
        </p:txBody>
      </p:sp>
      <p:sp>
        <p:nvSpPr>
          <p:cNvPr id="104459" name="Text Box 6">
            <a:extLst>
              <a:ext uri="{FF2B5EF4-FFF2-40B4-BE49-F238E27FC236}">
                <a16:creationId xmlns:a16="http://schemas.microsoft.com/office/drawing/2014/main" id="{6D3D7A27-A0C8-FF43-8231-BCCDD6609A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950" y="3368675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client</a:t>
            </a:r>
            <a:endParaRPr lang="en-US" altLang="en-US" sz="2400"/>
          </a:p>
        </p:txBody>
      </p:sp>
      <p:sp>
        <p:nvSpPr>
          <p:cNvPr id="104460" name="Text Box 8">
            <a:extLst>
              <a:ext uri="{FF2B5EF4-FFF2-40B4-BE49-F238E27FC236}">
                <a16:creationId xmlns:a16="http://schemas.microsoft.com/office/drawing/2014/main" id="{7B17DD81-6BD4-254B-B57F-A1E55B2C8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7888" y="2774950"/>
            <a:ext cx="88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proxy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server</a:t>
            </a:r>
            <a:endParaRPr lang="en-US" altLang="en-US" sz="2400"/>
          </a:p>
        </p:txBody>
      </p:sp>
      <p:sp>
        <p:nvSpPr>
          <p:cNvPr id="104461" name="Text Box 21">
            <a:extLst>
              <a:ext uri="{FF2B5EF4-FFF2-40B4-BE49-F238E27FC236}">
                <a16:creationId xmlns:a16="http://schemas.microsoft.com/office/drawing/2014/main" id="{B7FAB1A7-1FED-654F-8BB1-95C9B98F6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4188" y="5340350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client</a:t>
            </a:r>
            <a:endParaRPr lang="en-US" altLang="en-US" sz="2400"/>
          </a:p>
        </p:txBody>
      </p:sp>
      <p:grpSp>
        <p:nvGrpSpPr>
          <p:cNvPr id="14" name="Group 53">
            <a:extLst>
              <a:ext uri="{FF2B5EF4-FFF2-40B4-BE49-F238E27FC236}">
                <a16:creationId xmlns:a16="http://schemas.microsoft.com/office/drawing/2014/main" id="{E649B6AB-5EF1-7740-B5D6-BB43073E44CD}"/>
              </a:ext>
            </a:extLst>
          </p:cNvPr>
          <p:cNvGrpSpPr>
            <a:grpSpLocks/>
          </p:cNvGrpSpPr>
          <p:nvPr/>
        </p:nvGrpSpPr>
        <p:grpSpPr bwMode="auto">
          <a:xfrm>
            <a:off x="4597400" y="4095750"/>
            <a:ext cx="1563688" cy="760413"/>
            <a:chOff x="2896" y="2580"/>
            <a:chExt cx="985" cy="479"/>
          </a:xfrm>
        </p:grpSpPr>
        <p:sp>
          <p:nvSpPr>
            <p:cNvPr id="104514" name="Line 19">
              <a:extLst>
                <a:ext uri="{FF2B5EF4-FFF2-40B4-BE49-F238E27FC236}">
                  <a16:creationId xmlns:a16="http://schemas.microsoft.com/office/drawing/2014/main" id="{FAAC1888-1D7B-C54D-A727-009BC6AF98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5" name="Text Box 23">
              <a:extLst>
                <a:ext uri="{FF2B5EF4-FFF2-40B4-BE49-F238E27FC236}">
                  <a16:creationId xmlns:a16="http://schemas.microsoft.com/office/drawing/2014/main" id="{C7F333D4-905D-A946-981F-108CA7143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692639">
              <a:off x="2896" y="264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5" name="Group 54">
            <a:extLst>
              <a:ext uri="{FF2B5EF4-FFF2-40B4-BE49-F238E27FC236}">
                <a16:creationId xmlns:a16="http://schemas.microsoft.com/office/drawing/2014/main" id="{C4C81F2A-998F-ED4D-96BC-5DE8808838B9}"/>
              </a:ext>
            </a:extLst>
          </p:cNvPr>
          <p:cNvGrpSpPr>
            <a:grpSpLocks/>
          </p:cNvGrpSpPr>
          <p:nvPr/>
        </p:nvGrpSpPr>
        <p:grpSpPr bwMode="auto">
          <a:xfrm>
            <a:off x="4781550" y="4183063"/>
            <a:ext cx="1604963" cy="785812"/>
            <a:chOff x="3012" y="2635"/>
            <a:chExt cx="1011" cy="495"/>
          </a:xfrm>
        </p:grpSpPr>
        <p:sp>
          <p:nvSpPr>
            <p:cNvPr id="104512" name="Line 20">
              <a:extLst>
                <a:ext uri="{FF2B5EF4-FFF2-40B4-BE49-F238E27FC236}">
                  <a16:creationId xmlns:a16="http://schemas.microsoft.com/office/drawing/2014/main" id="{110426E6-8038-D848-AE9C-77515FAC98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3" name="Text Box 25">
              <a:extLst>
                <a:ext uri="{FF2B5EF4-FFF2-40B4-BE49-F238E27FC236}">
                  <a16:creationId xmlns:a16="http://schemas.microsoft.com/office/drawing/2014/main" id="{B17E0ACE-5D19-7E4B-A2C9-1E669D7CA4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737783">
              <a:off x="3012" y="2847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6" name="Group 49">
            <a:extLst>
              <a:ext uri="{FF2B5EF4-FFF2-40B4-BE49-F238E27FC236}">
                <a16:creationId xmlns:a16="http://schemas.microsoft.com/office/drawing/2014/main" id="{CB138CB7-A48D-824F-89C0-3DBED8B38682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3124200"/>
            <a:ext cx="3251200" cy="730250"/>
            <a:chOff x="3002" y="1979"/>
            <a:chExt cx="2048" cy="460"/>
          </a:xfrm>
        </p:grpSpPr>
        <p:sp>
          <p:nvSpPr>
            <p:cNvPr id="104509" name="Freeform 18">
              <a:extLst>
                <a:ext uri="{FF2B5EF4-FFF2-40B4-BE49-F238E27FC236}">
                  <a16:creationId xmlns:a16="http://schemas.microsoft.com/office/drawing/2014/main" id="{C9588AAC-6D50-EF4F-A081-4247D9E17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0" name="Text Box 22">
              <a:extLst>
                <a:ext uri="{FF2B5EF4-FFF2-40B4-BE49-F238E27FC236}">
                  <a16:creationId xmlns:a16="http://schemas.microsoft.com/office/drawing/2014/main" id="{6C636D9C-1EC8-374D-81A8-459814115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083" y="200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sp>
          <p:nvSpPr>
            <p:cNvPr id="104511" name="Text Box 45">
              <a:extLst>
                <a:ext uri="{FF2B5EF4-FFF2-40B4-BE49-F238E27FC236}">
                  <a16:creationId xmlns:a16="http://schemas.microsoft.com/office/drawing/2014/main" id="{10BB8BD6-AD62-684E-8858-A72A49C174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419968">
              <a:off x="4114" y="201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sp>
        <p:nvSpPr>
          <p:cNvPr id="104465" name="Text Box 47">
            <a:extLst>
              <a:ext uri="{FF2B5EF4-FFF2-40B4-BE49-F238E27FC236}">
                <a16:creationId xmlns:a16="http://schemas.microsoft.com/office/drawing/2014/main" id="{D56114A2-F839-2D40-9BE7-067AE14F9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9413" y="542131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104466" name="Text Box 48">
            <a:extLst>
              <a:ext uri="{FF2B5EF4-FFF2-40B4-BE49-F238E27FC236}">
                <a16:creationId xmlns:a16="http://schemas.microsoft.com/office/drawing/2014/main" id="{E357C08B-4C5F-D142-B3E7-AFF2CA495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16875" y="348456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104467" name="Rectangle 55">
            <a:extLst>
              <a:ext uri="{FF2B5EF4-FFF2-40B4-BE49-F238E27FC236}">
                <a16:creationId xmlns:a16="http://schemas.microsoft.com/office/drawing/2014/main" id="{DDF10321-17DD-3B4A-8584-8AF3353CC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00" y="4349750"/>
            <a:ext cx="4064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902030302020204" pitchFamily="66" charset="0"/>
            </a:endParaRPr>
          </a:p>
        </p:txBody>
      </p:sp>
      <p:pic>
        <p:nvPicPr>
          <p:cNvPr id="104468" name="Picture 56">
            <a:extLst>
              <a:ext uri="{FF2B5EF4-FFF2-40B4-BE49-F238E27FC236}">
                <a16:creationId xmlns:a16="http://schemas.microsoft.com/office/drawing/2014/main" id="{20DDDC5C-7DB8-0942-AF0B-7AFA059BC7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7863" y="26320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60">
            <a:extLst>
              <a:ext uri="{FF2B5EF4-FFF2-40B4-BE49-F238E27FC236}">
                <a16:creationId xmlns:a16="http://schemas.microsoft.com/office/drawing/2014/main" id="{C32D5EF8-C0D8-7544-B4AD-5BFAADD6DF2E}"/>
              </a:ext>
            </a:extLst>
          </p:cNvPr>
          <p:cNvGrpSpPr>
            <a:grpSpLocks/>
          </p:cNvGrpSpPr>
          <p:nvPr/>
        </p:nvGrpSpPr>
        <p:grpSpPr bwMode="auto">
          <a:xfrm>
            <a:off x="3992563" y="2671763"/>
            <a:ext cx="4178300" cy="1814512"/>
            <a:chOff x="2515" y="1687"/>
            <a:chExt cx="2632" cy="1143"/>
          </a:xfrm>
        </p:grpSpPr>
        <p:sp>
          <p:nvSpPr>
            <p:cNvPr id="104504" name="Freeform 44">
              <a:extLst>
                <a:ext uri="{FF2B5EF4-FFF2-40B4-BE49-F238E27FC236}">
                  <a16:creationId xmlns:a16="http://schemas.microsoft.com/office/drawing/2014/main" id="{D1ADCD6E-00D0-4643-B881-3D33478E6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05" name="Text Box 24">
              <a:extLst>
                <a:ext uri="{FF2B5EF4-FFF2-40B4-BE49-F238E27FC236}">
                  <a16:creationId xmlns:a16="http://schemas.microsoft.com/office/drawing/2014/main" id="{2CF1E5BA-BF45-8B47-9A0E-E4C3E2B780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2906" y="2244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sp>
          <p:nvSpPr>
            <p:cNvPr id="104506" name="Text Box 46">
              <a:extLst>
                <a:ext uri="{FF2B5EF4-FFF2-40B4-BE49-F238E27FC236}">
                  <a16:creationId xmlns:a16="http://schemas.microsoft.com/office/drawing/2014/main" id="{6E14AA06-B8A5-D943-85E2-E83EAC7A2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415789">
              <a:off x="4136" y="2232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pic>
          <p:nvPicPr>
            <p:cNvPr id="104507" name="Picture 57">
              <a:extLst>
                <a:ext uri="{FF2B5EF4-FFF2-40B4-BE49-F238E27FC236}">
                  <a16:creationId xmlns:a16="http://schemas.microsoft.com/office/drawing/2014/main" id="{5538DF42-262F-DE40-89FF-E71F246888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08" name="Picture 59">
              <a:extLst>
                <a:ext uri="{FF2B5EF4-FFF2-40B4-BE49-F238E27FC236}">
                  <a16:creationId xmlns:a16="http://schemas.microsoft.com/office/drawing/2014/main" id="{E78CDCAD-304C-BF4E-B9EE-AB8774EC05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71069" name="Picture 61">
            <a:extLst>
              <a:ext uri="{FF2B5EF4-FFF2-40B4-BE49-F238E27FC236}">
                <a16:creationId xmlns:a16="http://schemas.microsoft.com/office/drawing/2014/main" id="{B96C83A6-ACC9-9D49-B105-79EC2FFB6E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0188" y="46132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71" name="Group 69">
            <a:extLst>
              <a:ext uri="{FF2B5EF4-FFF2-40B4-BE49-F238E27FC236}">
                <a16:creationId xmlns:a16="http://schemas.microsoft.com/office/drawing/2014/main" id="{DA20DD77-387D-6642-9563-43E91513D128}"/>
              </a:ext>
            </a:extLst>
          </p:cNvPr>
          <p:cNvGrpSpPr>
            <a:grpSpLocks/>
          </p:cNvGrpSpPr>
          <p:nvPr/>
        </p:nvGrpSpPr>
        <p:grpSpPr bwMode="auto">
          <a:xfrm>
            <a:off x="8112125" y="4764088"/>
            <a:ext cx="433388" cy="715962"/>
            <a:chOff x="4140" y="429"/>
            <a:chExt cx="1425" cy="2396"/>
          </a:xfrm>
        </p:grpSpPr>
        <p:sp>
          <p:nvSpPr>
            <p:cNvPr id="104472" name="Freeform 70">
              <a:extLst>
                <a:ext uri="{FF2B5EF4-FFF2-40B4-BE49-F238E27FC236}">
                  <a16:creationId xmlns:a16="http://schemas.microsoft.com/office/drawing/2014/main" id="{D1D4B653-D51C-FA4C-98E9-22CA259E7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3" name="Rectangle 71">
              <a:extLst>
                <a:ext uri="{FF2B5EF4-FFF2-40B4-BE49-F238E27FC236}">
                  <a16:creationId xmlns:a16="http://schemas.microsoft.com/office/drawing/2014/main" id="{DDCBDCBE-8D99-F14B-A7E7-219C9B7A9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74" name="Freeform 72">
              <a:extLst>
                <a:ext uri="{FF2B5EF4-FFF2-40B4-BE49-F238E27FC236}">
                  <a16:creationId xmlns:a16="http://schemas.microsoft.com/office/drawing/2014/main" id="{4784225C-0E3F-EF44-B773-9BACD8D5C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Freeform 73">
              <a:extLst>
                <a:ext uri="{FF2B5EF4-FFF2-40B4-BE49-F238E27FC236}">
                  <a16:creationId xmlns:a16="http://schemas.microsoft.com/office/drawing/2014/main" id="{D5EFB1C9-DF18-684C-BA26-4315B90F0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Rectangle 74">
              <a:extLst>
                <a:ext uri="{FF2B5EF4-FFF2-40B4-BE49-F238E27FC236}">
                  <a16:creationId xmlns:a16="http://schemas.microsoft.com/office/drawing/2014/main" id="{21CD362B-8943-BD41-9BF1-35DB9ACF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77" name="Group 75">
              <a:extLst>
                <a:ext uri="{FF2B5EF4-FFF2-40B4-BE49-F238E27FC236}">
                  <a16:creationId xmlns:a16="http://schemas.microsoft.com/office/drawing/2014/main" id="{20E6F16E-10B1-8944-B2DF-C77DC1E6D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02" name="AutoShape 76">
                <a:extLst>
                  <a:ext uri="{FF2B5EF4-FFF2-40B4-BE49-F238E27FC236}">
                    <a16:creationId xmlns:a16="http://schemas.microsoft.com/office/drawing/2014/main" id="{0923D187-FFEF-254A-94FE-48A6CC31E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03" name="AutoShape 77">
                <a:extLst>
                  <a:ext uri="{FF2B5EF4-FFF2-40B4-BE49-F238E27FC236}">
                    <a16:creationId xmlns:a16="http://schemas.microsoft.com/office/drawing/2014/main" id="{6F0D92BF-4A82-9847-98E5-63FEC0776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78" name="Rectangle 78">
              <a:extLst>
                <a:ext uri="{FF2B5EF4-FFF2-40B4-BE49-F238E27FC236}">
                  <a16:creationId xmlns:a16="http://schemas.microsoft.com/office/drawing/2014/main" id="{92A57DC6-24DA-9A47-A713-EA3E4AF90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79" name="Group 79">
              <a:extLst>
                <a:ext uri="{FF2B5EF4-FFF2-40B4-BE49-F238E27FC236}">
                  <a16:creationId xmlns:a16="http://schemas.microsoft.com/office/drawing/2014/main" id="{65954505-E7F1-DE47-8B31-16A387C58F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00" name="AutoShape 80">
                <a:extLst>
                  <a:ext uri="{FF2B5EF4-FFF2-40B4-BE49-F238E27FC236}">
                    <a16:creationId xmlns:a16="http://schemas.microsoft.com/office/drawing/2014/main" id="{44E2EF40-012C-B94C-A836-728DB53B1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01" name="AutoShape 81">
                <a:extLst>
                  <a:ext uri="{FF2B5EF4-FFF2-40B4-BE49-F238E27FC236}">
                    <a16:creationId xmlns:a16="http://schemas.microsoft.com/office/drawing/2014/main" id="{560B3932-EF56-4C42-A4A1-B65933F15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0" name="Rectangle 82">
              <a:extLst>
                <a:ext uri="{FF2B5EF4-FFF2-40B4-BE49-F238E27FC236}">
                  <a16:creationId xmlns:a16="http://schemas.microsoft.com/office/drawing/2014/main" id="{D4380478-EE84-874E-B8D6-5A1004DDD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1" name="Rectangle 83">
              <a:extLst>
                <a:ext uri="{FF2B5EF4-FFF2-40B4-BE49-F238E27FC236}">
                  <a16:creationId xmlns:a16="http://schemas.microsoft.com/office/drawing/2014/main" id="{46921C04-F756-1248-82F1-234AFF354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82" name="Group 84">
              <a:extLst>
                <a:ext uri="{FF2B5EF4-FFF2-40B4-BE49-F238E27FC236}">
                  <a16:creationId xmlns:a16="http://schemas.microsoft.com/office/drawing/2014/main" id="{C6CD4218-46CF-3A42-A7DE-1071C24E9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498" name="AutoShape 85">
                <a:extLst>
                  <a:ext uri="{FF2B5EF4-FFF2-40B4-BE49-F238E27FC236}">
                    <a16:creationId xmlns:a16="http://schemas.microsoft.com/office/drawing/2014/main" id="{5BE5583A-C7CE-DB48-B2BB-3957398BC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499" name="AutoShape 86">
                <a:extLst>
                  <a:ext uri="{FF2B5EF4-FFF2-40B4-BE49-F238E27FC236}">
                    <a16:creationId xmlns:a16="http://schemas.microsoft.com/office/drawing/2014/main" id="{15C642A6-E648-0043-AE60-35D12C8DC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3" name="Freeform 87">
              <a:extLst>
                <a:ext uri="{FF2B5EF4-FFF2-40B4-BE49-F238E27FC236}">
                  <a16:creationId xmlns:a16="http://schemas.microsoft.com/office/drawing/2014/main" id="{749A1486-9741-6945-A8BD-B7B41FBCD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484" name="Group 88">
              <a:extLst>
                <a:ext uri="{FF2B5EF4-FFF2-40B4-BE49-F238E27FC236}">
                  <a16:creationId xmlns:a16="http://schemas.microsoft.com/office/drawing/2014/main" id="{A70AB05D-FA15-3D49-A62F-2CE265EC6C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496" name="AutoShape 89">
                <a:extLst>
                  <a:ext uri="{FF2B5EF4-FFF2-40B4-BE49-F238E27FC236}">
                    <a16:creationId xmlns:a16="http://schemas.microsoft.com/office/drawing/2014/main" id="{450BBC6A-4E9A-0641-815B-7BED771E9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497" name="AutoShape 90">
                <a:extLst>
                  <a:ext uri="{FF2B5EF4-FFF2-40B4-BE49-F238E27FC236}">
                    <a16:creationId xmlns:a16="http://schemas.microsoft.com/office/drawing/2014/main" id="{7DA0AD13-1632-684F-974B-526EE382C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5" name="Rectangle 91">
              <a:extLst>
                <a:ext uri="{FF2B5EF4-FFF2-40B4-BE49-F238E27FC236}">
                  <a16:creationId xmlns:a16="http://schemas.microsoft.com/office/drawing/2014/main" id="{215DEF66-C824-C64D-A96D-CB60317F7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6" name="Freeform 92">
              <a:extLst>
                <a:ext uri="{FF2B5EF4-FFF2-40B4-BE49-F238E27FC236}">
                  <a16:creationId xmlns:a16="http://schemas.microsoft.com/office/drawing/2014/main" id="{42FC1F79-3335-0045-9767-46AD0E3E1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7" name="Freeform 93">
              <a:extLst>
                <a:ext uri="{FF2B5EF4-FFF2-40B4-BE49-F238E27FC236}">
                  <a16:creationId xmlns:a16="http://schemas.microsoft.com/office/drawing/2014/main" id="{1DEE95AA-5D5E-2F47-83FA-266329FB3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8" name="Oval 94">
              <a:extLst>
                <a:ext uri="{FF2B5EF4-FFF2-40B4-BE49-F238E27FC236}">
                  <a16:creationId xmlns:a16="http://schemas.microsoft.com/office/drawing/2014/main" id="{FA987ED0-0AAE-154D-90D3-E3CE1FF36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9" name="Freeform 95">
              <a:extLst>
                <a:ext uri="{FF2B5EF4-FFF2-40B4-BE49-F238E27FC236}">
                  <a16:creationId xmlns:a16="http://schemas.microsoft.com/office/drawing/2014/main" id="{7D5BF28A-438A-404D-A7E5-A08D27D43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0" name="AutoShape 96">
              <a:extLst>
                <a:ext uri="{FF2B5EF4-FFF2-40B4-BE49-F238E27FC236}">
                  <a16:creationId xmlns:a16="http://schemas.microsoft.com/office/drawing/2014/main" id="{846C148C-C16F-214E-B5C2-271A312C6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1" name="AutoShape 97">
              <a:extLst>
                <a:ext uri="{FF2B5EF4-FFF2-40B4-BE49-F238E27FC236}">
                  <a16:creationId xmlns:a16="http://schemas.microsoft.com/office/drawing/2014/main" id="{9ADCFCE5-D2B7-674F-88A6-8C2C2FDEB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2" name="Oval 98">
              <a:extLst>
                <a:ext uri="{FF2B5EF4-FFF2-40B4-BE49-F238E27FC236}">
                  <a16:creationId xmlns:a16="http://schemas.microsoft.com/office/drawing/2014/main" id="{788D2821-C833-5B4C-BD12-B0F6D1BF3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3" name="Oval 99">
              <a:extLst>
                <a:ext uri="{FF2B5EF4-FFF2-40B4-BE49-F238E27FC236}">
                  <a16:creationId xmlns:a16="http://schemas.microsoft.com/office/drawing/2014/main" id="{5CEB4DD3-6F52-5941-9F22-FF3831962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4494" name="Oval 100">
              <a:extLst>
                <a:ext uri="{FF2B5EF4-FFF2-40B4-BE49-F238E27FC236}">
                  <a16:creationId xmlns:a16="http://schemas.microsoft.com/office/drawing/2014/main" id="{B60E3DBB-2FD3-164F-B5B1-DEEA93BE2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5" name="Rectangle 101">
              <a:extLst>
                <a:ext uri="{FF2B5EF4-FFF2-40B4-BE49-F238E27FC236}">
                  <a16:creationId xmlns:a16="http://schemas.microsoft.com/office/drawing/2014/main" id="{C6B1AA3D-EC8A-384F-A4C9-03F35B3C1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71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>
            <a:extLst>
              <a:ext uri="{FF2B5EF4-FFF2-40B4-BE49-F238E27FC236}">
                <a16:creationId xmlns:a16="http://schemas.microsoft.com/office/drawing/2014/main" id="{88D6F148-5713-B042-83F0-1159A83F6A1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6498" name="Rectangle 8">
            <a:extLst>
              <a:ext uri="{FF2B5EF4-FFF2-40B4-BE49-F238E27FC236}">
                <a16:creationId xmlns:a16="http://schemas.microsoft.com/office/drawing/2014/main" id="{7B238065-ADA3-064F-B176-27DF7F728CD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08158D0-C48A-5F47-A5F3-23F23EC75C79}" type="slidenum">
              <a:rPr lang="en-US" altLang="en-US" sz="1200">
                <a:latin typeface="Tahoma" panose="020B0604030504040204" pitchFamily="34" charset="0"/>
              </a:rPr>
              <a:pPr/>
              <a:t>38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06499" name="Picture 10" descr="underline_base">
            <a:extLst>
              <a:ext uri="{FF2B5EF4-FFF2-40B4-BE49-F238E27FC236}">
                <a16:creationId xmlns:a16="http://schemas.microsoft.com/office/drawing/2014/main" id="{72A45012-78C4-7D4A-A896-0304920F38C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936625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Rectangle 2">
            <a:extLst>
              <a:ext uri="{FF2B5EF4-FFF2-40B4-BE49-F238E27FC236}">
                <a16:creationId xmlns:a16="http://schemas.microsoft.com/office/drawing/2014/main" id="{99D59829-2537-8041-8BA7-A7101919F58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47738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More about Web caching</a:t>
            </a:r>
          </a:p>
        </p:txBody>
      </p:sp>
      <p:sp>
        <p:nvSpPr>
          <p:cNvPr id="106501" name="Rectangle 3">
            <a:extLst>
              <a:ext uri="{FF2B5EF4-FFF2-40B4-BE49-F238E27FC236}">
                <a16:creationId xmlns:a16="http://schemas.microsoft.com/office/drawing/2014/main" id="{263DBA0D-DFFF-894B-9250-B4952C76A1A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cache acts as both client and server</a:t>
            </a:r>
          </a:p>
          <a:p>
            <a:pPr lvl="1"/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 for original requesting client</a:t>
            </a:r>
          </a:p>
          <a:p>
            <a:pPr lvl="1"/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 to origin server</a:t>
            </a: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typically cache is installed by ISP (university, company, residential ISP)</a:t>
            </a:r>
          </a:p>
        </p:txBody>
      </p:sp>
      <p:sp>
        <p:nvSpPr>
          <p:cNvPr id="106502" name="Rectangle 4">
            <a:extLst>
              <a:ext uri="{FF2B5EF4-FFF2-40B4-BE49-F238E27FC236}">
                <a16:creationId xmlns:a16="http://schemas.microsoft.com/office/drawing/2014/main" id="{A8FFC084-B443-804D-AAF8-0DBAF2442C3E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415925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why Web caching?</a:t>
            </a: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reduce response time for client request</a:t>
            </a: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reduce traffic on an institution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 access link</a:t>
            </a: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Internet dense with caches: enables 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poor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content providers to effectively deliver content (so too does P2P file sharing)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>
            <a:extLst>
              <a:ext uri="{FF2B5EF4-FFF2-40B4-BE49-F238E27FC236}">
                <a16:creationId xmlns:a16="http://schemas.microsoft.com/office/drawing/2014/main" id="{CF23CCEB-107C-0C48-831E-5FC74E670C3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08546" name="Rectangle 8">
            <a:extLst>
              <a:ext uri="{FF2B5EF4-FFF2-40B4-BE49-F238E27FC236}">
                <a16:creationId xmlns:a16="http://schemas.microsoft.com/office/drawing/2014/main" id="{0387563A-E3C6-174E-A3BA-643223FA7FD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BCE625B-7B0E-3D4D-B9CE-1B2F7125888C}" type="slidenum">
              <a:rPr lang="en-US" altLang="en-US" sz="1200">
                <a:latin typeface="Tahoma" panose="020B0604030504040204" pitchFamily="34" charset="0"/>
              </a:rPr>
              <a:pPr/>
              <a:t>39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08547" name="Picture 135" descr="underline_base">
            <a:extLst>
              <a:ext uri="{FF2B5EF4-FFF2-40B4-BE49-F238E27FC236}">
                <a16:creationId xmlns:a16="http://schemas.microsoft.com/office/drawing/2014/main" id="{5B17710B-974A-F548-81F4-869D0F9B07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Line 2">
            <a:extLst>
              <a:ext uri="{FF2B5EF4-FFF2-40B4-BE49-F238E27FC236}">
                <a16:creationId xmlns:a16="http://schemas.microsoft.com/office/drawing/2014/main" id="{2E2D6BA4-2299-6D44-B6B7-3C94EB2361EB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49" name="Rectangle 3">
            <a:extLst>
              <a:ext uri="{FF2B5EF4-FFF2-40B4-BE49-F238E27FC236}">
                <a16:creationId xmlns:a16="http://schemas.microsoft.com/office/drawing/2014/main" id="{B70F0C42-08CA-4D4F-90BE-B886D054CF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Caching example: 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08550" name="Text Box 50">
            <a:extLst>
              <a:ext uri="{FF2B5EF4-FFF2-40B4-BE49-F238E27FC236}">
                <a16:creationId xmlns:a16="http://schemas.microsoft.com/office/drawing/2014/main" id="{300EA2A0-513E-A24B-8939-40ACC2365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08551" name="Line 51">
            <a:extLst>
              <a:ext uri="{FF2B5EF4-FFF2-40B4-BE49-F238E27FC236}">
                <a16:creationId xmlns:a16="http://schemas.microsoft.com/office/drawing/2014/main" id="{F35E0ED7-C5A2-934C-A1FB-0ED154FC16B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2" name="Line 52">
            <a:extLst>
              <a:ext uri="{FF2B5EF4-FFF2-40B4-BE49-F238E27FC236}">
                <a16:creationId xmlns:a16="http://schemas.microsoft.com/office/drawing/2014/main" id="{2F90C1CA-56AE-3D4F-AB78-40EC7E68A0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3" name="Line 53">
            <a:extLst>
              <a:ext uri="{FF2B5EF4-FFF2-40B4-BE49-F238E27FC236}">
                <a16:creationId xmlns:a16="http://schemas.microsoft.com/office/drawing/2014/main" id="{171ECDEF-627A-0A4B-8ABC-0A11056AC3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4" name="Line 54">
            <a:extLst>
              <a:ext uri="{FF2B5EF4-FFF2-40B4-BE49-F238E27FC236}">
                <a16:creationId xmlns:a16="http://schemas.microsoft.com/office/drawing/2014/main" id="{F05DAD2B-001B-1144-AA97-915E6636EB0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Freeform 55">
            <a:extLst>
              <a:ext uri="{FF2B5EF4-FFF2-40B4-BE49-F238E27FC236}">
                <a16:creationId xmlns:a16="http://schemas.microsoft.com/office/drawing/2014/main" id="{F441721C-FF1E-9E40-9410-BAFBD08B99DC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Text Box 70">
            <a:extLst>
              <a:ext uri="{FF2B5EF4-FFF2-40B4-BE49-F238E27FC236}">
                <a16:creationId xmlns:a16="http://schemas.microsoft.com/office/drawing/2014/main" id="{4077F38F-7A13-0746-97AE-F4BA19A425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57" name="Freeform 71">
            <a:extLst>
              <a:ext uri="{FF2B5EF4-FFF2-40B4-BE49-F238E27FC236}">
                <a16:creationId xmlns:a16="http://schemas.microsoft.com/office/drawing/2014/main" id="{A44A6B92-8FB6-634F-ADD2-AFE312E257E9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Line 77">
            <a:extLst>
              <a:ext uri="{FF2B5EF4-FFF2-40B4-BE49-F238E27FC236}">
                <a16:creationId xmlns:a16="http://schemas.microsoft.com/office/drawing/2014/main" id="{4269E2A5-8437-BC47-9504-14E3D37113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9" name="Line 78">
            <a:extLst>
              <a:ext uri="{FF2B5EF4-FFF2-40B4-BE49-F238E27FC236}">
                <a16:creationId xmlns:a16="http://schemas.microsoft.com/office/drawing/2014/main" id="{A4EE18E7-E062-7D46-B81D-86955DD326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0" name="Line 79">
            <a:extLst>
              <a:ext uri="{FF2B5EF4-FFF2-40B4-BE49-F238E27FC236}">
                <a16:creationId xmlns:a16="http://schemas.microsoft.com/office/drawing/2014/main" id="{64E7D74E-AA2F-8D44-84BF-9888BF20D7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1" name="Line 80">
            <a:extLst>
              <a:ext uri="{FF2B5EF4-FFF2-40B4-BE49-F238E27FC236}">
                <a16:creationId xmlns:a16="http://schemas.microsoft.com/office/drawing/2014/main" id="{605B8045-DA35-8445-A6F0-E0232D61AD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2" name="Line 95">
            <a:extLst>
              <a:ext uri="{FF2B5EF4-FFF2-40B4-BE49-F238E27FC236}">
                <a16:creationId xmlns:a16="http://schemas.microsoft.com/office/drawing/2014/main" id="{0ED4707B-274D-CC4C-BC1B-564090863CE1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Text Box 97">
            <a:extLst>
              <a:ext uri="{FF2B5EF4-FFF2-40B4-BE49-F238E27FC236}">
                <a16:creationId xmlns:a16="http://schemas.microsoft.com/office/drawing/2014/main" id="{28E8DD5A-1A63-AB4D-AB21-D78C6EF0B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64" name="Text Box 98">
            <a:extLst>
              <a:ext uri="{FF2B5EF4-FFF2-40B4-BE49-F238E27FC236}">
                <a16:creationId xmlns:a16="http://schemas.microsoft.com/office/drawing/2014/main" id="{7009A1DA-1BC5-214D-96E5-2CB72E7B51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08565" name="Text Box 99">
            <a:extLst>
              <a:ext uri="{FF2B5EF4-FFF2-40B4-BE49-F238E27FC236}">
                <a16:creationId xmlns:a16="http://schemas.microsoft.com/office/drawing/2014/main" id="{1FA011B3-5F5E-9949-8922-24F27DD121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15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access link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grpSp>
        <p:nvGrpSpPr>
          <p:cNvPr id="108566" name="Group 111">
            <a:extLst>
              <a:ext uri="{FF2B5EF4-FFF2-40B4-BE49-F238E27FC236}">
                <a16:creationId xmlns:a16="http://schemas.microsoft.com/office/drawing/2014/main" id="{8070381C-208C-1E42-86CE-A1BDE08795FC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08786" name="Oval 407">
              <a:extLst>
                <a:ext uri="{FF2B5EF4-FFF2-40B4-BE49-F238E27FC236}">
                  <a16:creationId xmlns:a16="http://schemas.microsoft.com/office/drawing/2014/main" id="{BF32DF68-56F7-3F44-AAF8-3513FF066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08787" name="Rectangle 410">
              <a:extLst>
                <a:ext uri="{FF2B5EF4-FFF2-40B4-BE49-F238E27FC236}">
                  <a16:creationId xmlns:a16="http://schemas.microsoft.com/office/drawing/2014/main" id="{AED3D501-4BC2-984E-BF76-0E91A01AC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08788" name="Oval 411">
              <a:extLst>
                <a:ext uri="{FF2B5EF4-FFF2-40B4-BE49-F238E27FC236}">
                  <a16:creationId xmlns:a16="http://schemas.microsoft.com/office/drawing/2014/main" id="{039DD012-194A-E549-A136-781026698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08789" name="Group 115">
              <a:extLst>
                <a:ext uri="{FF2B5EF4-FFF2-40B4-BE49-F238E27FC236}">
                  <a16:creationId xmlns:a16="http://schemas.microsoft.com/office/drawing/2014/main" id="{D26CB646-5054-B64E-A553-BA8CDF8EA1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92" name="Freeform 116">
                <a:extLst>
                  <a:ext uri="{FF2B5EF4-FFF2-40B4-BE49-F238E27FC236}">
                    <a16:creationId xmlns:a16="http://schemas.microsoft.com/office/drawing/2014/main" id="{F41F34FE-4021-8042-84D1-F1D24D755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93" name="Freeform 117">
                <a:extLst>
                  <a:ext uri="{FF2B5EF4-FFF2-40B4-BE49-F238E27FC236}">
                    <a16:creationId xmlns:a16="http://schemas.microsoft.com/office/drawing/2014/main" id="{7BB0516F-7D09-8A45-945C-FFC7ABF41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90" name="Line 118">
              <a:extLst>
                <a:ext uri="{FF2B5EF4-FFF2-40B4-BE49-F238E27FC236}">
                  <a16:creationId xmlns:a16="http://schemas.microsoft.com/office/drawing/2014/main" id="{86E20F5B-A097-9844-8C52-489399788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1" name="Line 119">
              <a:extLst>
                <a:ext uri="{FF2B5EF4-FFF2-40B4-BE49-F238E27FC236}">
                  <a16:creationId xmlns:a16="http://schemas.microsoft.com/office/drawing/2014/main" id="{AC231775-F189-AE4A-B315-83C109C0A8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7" name="Group 120">
            <a:extLst>
              <a:ext uri="{FF2B5EF4-FFF2-40B4-BE49-F238E27FC236}">
                <a16:creationId xmlns:a16="http://schemas.microsoft.com/office/drawing/2014/main" id="{75C0A231-A950-EA4A-A0B5-A3C799412B4C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08778" name="Oval 407">
              <a:extLst>
                <a:ext uri="{FF2B5EF4-FFF2-40B4-BE49-F238E27FC236}">
                  <a16:creationId xmlns:a16="http://schemas.microsoft.com/office/drawing/2014/main" id="{8B81DE81-B851-D643-ABCE-9F81ECC39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08779" name="Rectangle 410">
              <a:extLst>
                <a:ext uri="{FF2B5EF4-FFF2-40B4-BE49-F238E27FC236}">
                  <a16:creationId xmlns:a16="http://schemas.microsoft.com/office/drawing/2014/main" id="{F1EE3A95-7792-C843-A7E2-7C7E0E724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08780" name="Oval 411">
              <a:extLst>
                <a:ext uri="{FF2B5EF4-FFF2-40B4-BE49-F238E27FC236}">
                  <a16:creationId xmlns:a16="http://schemas.microsoft.com/office/drawing/2014/main" id="{CCCF5756-082D-7941-8AF7-3B16797D7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08781" name="Group 124">
              <a:extLst>
                <a:ext uri="{FF2B5EF4-FFF2-40B4-BE49-F238E27FC236}">
                  <a16:creationId xmlns:a16="http://schemas.microsoft.com/office/drawing/2014/main" id="{B5F68000-026D-264C-82A9-E9D6E26177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84" name="Freeform 125">
                <a:extLst>
                  <a:ext uri="{FF2B5EF4-FFF2-40B4-BE49-F238E27FC236}">
                    <a16:creationId xmlns:a16="http://schemas.microsoft.com/office/drawing/2014/main" id="{B9294326-4460-DF42-A87D-1ECA5ACEE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85" name="Freeform 126">
                <a:extLst>
                  <a:ext uri="{FF2B5EF4-FFF2-40B4-BE49-F238E27FC236}">
                    <a16:creationId xmlns:a16="http://schemas.microsoft.com/office/drawing/2014/main" id="{5DBBCFEC-4E41-7A44-BCF5-FCB196A44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82" name="Line 127">
              <a:extLst>
                <a:ext uri="{FF2B5EF4-FFF2-40B4-BE49-F238E27FC236}">
                  <a16:creationId xmlns:a16="http://schemas.microsoft.com/office/drawing/2014/main" id="{BD46F1CC-385C-5A43-AA2A-9C2DA34594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3" name="Line 128">
              <a:extLst>
                <a:ext uri="{FF2B5EF4-FFF2-40B4-BE49-F238E27FC236}">
                  <a16:creationId xmlns:a16="http://schemas.microsoft.com/office/drawing/2014/main" id="{A5F4C44E-9DCC-6540-8A05-47D231914D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2" name="Rectangle 4">
            <a:extLst>
              <a:ext uri="{FF2B5EF4-FFF2-40B4-BE49-F238E27FC236}">
                <a16:creationId xmlns:a16="http://schemas.microsoft.com/office/drawing/2014/main" id="{623BB3B8-2AD1-CE46-936C-A58AEC0A9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568953" cy="5170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1M bits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15 Mbps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LAN utilization: 15req/s x 1M/1G=.015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utilization: 15 x 1M/15M =1 =&gt;100%</a:t>
            </a:r>
            <a:endParaRPr lang="en-US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</a:t>
            </a:r>
            <a:r>
              <a:rPr lang="en-US" dirty="0" err="1">
                <a:latin typeface="Gill Sans MT" charset="0"/>
                <a:ea typeface="ＭＳ Ｐゴシック" charset="0"/>
                <a:cs typeface="ＭＳ Ｐゴシック" charset="0"/>
              </a:rPr>
              <a:t>microsecs</a:t>
            </a: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329" name="Oval 137">
            <a:extLst>
              <a:ext uri="{FF2B5EF4-FFF2-40B4-BE49-F238E27FC236}">
                <a16:creationId xmlns:a16="http://schemas.microsoft.com/office/drawing/2014/main" id="{BCD4DC20-335D-7145-A5D7-63B92893A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4464" y="4877874"/>
            <a:ext cx="605482" cy="39211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08571" name="Group 139">
            <a:extLst>
              <a:ext uri="{FF2B5EF4-FFF2-40B4-BE49-F238E27FC236}">
                <a16:creationId xmlns:a16="http://schemas.microsoft.com/office/drawing/2014/main" id="{BD3C77BA-990D-3149-A6B8-7AF02EF9510B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08746" name="Freeform 140">
              <a:extLst>
                <a:ext uri="{FF2B5EF4-FFF2-40B4-BE49-F238E27FC236}">
                  <a16:creationId xmlns:a16="http://schemas.microsoft.com/office/drawing/2014/main" id="{F534045F-6C9D-8143-AD51-01DD166EE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7" name="Rectangle 141">
              <a:extLst>
                <a:ext uri="{FF2B5EF4-FFF2-40B4-BE49-F238E27FC236}">
                  <a16:creationId xmlns:a16="http://schemas.microsoft.com/office/drawing/2014/main" id="{F968CF22-3229-E041-BCFE-8A73A849D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48" name="Freeform 142">
              <a:extLst>
                <a:ext uri="{FF2B5EF4-FFF2-40B4-BE49-F238E27FC236}">
                  <a16:creationId xmlns:a16="http://schemas.microsoft.com/office/drawing/2014/main" id="{ACC1644C-C234-3045-9934-2B585502D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9" name="Freeform 143">
              <a:extLst>
                <a:ext uri="{FF2B5EF4-FFF2-40B4-BE49-F238E27FC236}">
                  <a16:creationId xmlns:a16="http://schemas.microsoft.com/office/drawing/2014/main" id="{FDDAAC6D-D154-2E4A-88F3-D6BCD98CE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0" name="Rectangle 144">
              <a:extLst>
                <a:ext uri="{FF2B5EF4-FFF2-40B4-BE49-F238E27FC236}">
                  <a16:creationId xmlns:a16="http://schemas.microsoft.com/office/drawing/2014/main" id="{E24B1FAA-6779-2142-882F-E1ABDAD13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1" name="Group 145">
              <a:extLst>
                <a:ext uri="{FF2B5EF4-FFF2-40B4-BE49-F238E27FC236}">
                  <a16:creationId xmlns:a16="http://schemas.microsoft.com/office/drawing/2014/main" id="{86C8736C-8548-AE4F-AC69-78B437D054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76" name="AutoShape 146">
                <a:extLst>
                  <a:ext uri="{FF2B5EF4-FFF2-40B4-BE49-F238E27FC236}">
                    <a16:creationId xmlns:a16="http://schemas.microsoft.com/office/drawing/2014/main" id="{FD995BE9-781D-C544-9E5D-724AD7C3C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7" name="AutoShape 147">
                <a:extLst>
                  <a:ext uri="{FF2B5EF4-FFF2-40B4-BE49-F238E27FC236}">
                    <a16:creationId xmlns:a16="http://schemas.microsoft.com/office/drawing/2014/main" id="{23EC81DB-923A-6C4E-BDE5-7E3C171B1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2" name="Rectangle 148">
              <a:extLst>
                <a:ext uri="{FF2B5EF4-FFF2-40B4-BE49-F238E27FC236}">
                  <a16:creationId xmlns:a16="http://schemas.microsoft.com/office/drawing/2014/main" id="{6E82FAF3-6BFD-644E-942A-A1C86E8F2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3" name="Group 149">
              <a:extLst>
                <a:ext uri="{FF2B5EF4-FFF2-40B4-BE49-F238E27FC236}">
                  <a16:creationId xmlns:a16="http://schemas.microsoft.com/office/drawing/2014/main" id="{AC4D4327-F1BA-904B-A1AA-03713789BF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74" name="AutoShape 150">
                <a:extLst>
                  <a:ext uri="{FF2B5EF4-FFF2-40B4-BE49-F238E27FC236}">
                    <a16:creationId xmlns:a16="http://schemas.microsoft.com/office/drawing/2014/main" id="{97B2A2AE-1117-9648-934C-529A37DF5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5" name="AutoShape 151">
                <a:extLst>
                  <a:ext uri="{FF2B5EF4-FFF2-40B4-BE49-F238E27FC236}">
                    <a16:creationId xmlns:a16="http://schemas.microsoft.com/office/drawing/2014/main" id="{7C5631E0-607F-9F4B-9E65-F4FF61289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4" name="Rectangle 152">
              <a:extLst>
                <a:ext uri="{FF2B5EF4-FFF2-40B4-BE49-F238E27FC236}">
                  <a16:creationId xmlns:a16="http://schemas.microsoft.com/office/drawing/2014/main" id="{F61D1A1F-7EA1-C648-B2B8-649F7FF53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55" name="Rectangle 153">
              <a:extLst>
                <a:ext uri="{FF2B5EF4-FFF2-40B4-BE49-F238E27FC236}">
                  <a16:creationId xmlns:a16="http://schemas.microsoft.com/office/drawing/2014/main" id="{175AFA52-4828-2447-B8BF-041D43F32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6" name="Group 154">
              <a:extLst>
                <a:ext uri="{FF2B5EF4-FFF2-40B4-BE49-F238E27FC236}">
                  <a16:creationId xmlns:a16="http://schemas.microsoft.com/office/drawing/2014/main" id="{1A159319-25D1-6B4F-A76A-D43375B799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72" name="AutoShape 155">
                <a:extLst>
                  <a:ext uri="{FF2B5EF4-FFF2-40B4-BE49-F238E27FC236}">
                    <a16:creationId xmlns:a16="http://schemas.microsoft.com/office/drawing/2014/main" id="{E30C06EC-A9EC-9D4A-BFE8-21B43B888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3" name="AutoShape 156">
                <a:extLst>
                  <a:ext uri="{FF2B5EF4-FFF2-40B4-BE49-F238E27FC236}">
                    <a16:creationId xmlns:a16="http://schemas.microsoft.com/office/drawing/2014/main" id="{0D27BFB0-96AF-814B-9F9A-802BE088C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7" name="Freeform 157">
              <a:extLst>
                <a:ext uri="{FF2B5EF4-FFF2-40B4-BE49-F238E27FC236}">
                  <a16:creationId xmlns:a16="http://schemas.microsoft.com/office/drawing/2014/main" id="{5D0E172E-E5CE-0847-B85E-D602F3A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58" name="Group 158">
              <a:extLst>
                <a:ext uri="{FF2B5EF4-FFF2-40B4-BE49-F238E27FC236}">
                  <a16:creationId xmlns:a16="http://schemas.microsoft.com/office/drawing/2014/main" id="{8A0907BF-5689-D24A-8FDE-37526243C4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70" name="AutoShape 159">
                <a:extLst>
                  <a:ext uri="{FF2B5EF4-FFF2-40B4-BE49-F238E27FC236}">
                    <a16:creationId xmlns:a16="http://schemas.microsoft.com/office/drawing/2014/main" id="{66AB3C7C-F310-BD4E-A4FB-AABF53A7A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1" name="AutoShape 160">
                <a:extLst>
                  <a:ext uri="{FF2B5EF4-FFF2-40B4-BE49-F238E27FC236}">
                    <a16:creationId xmlns:a16="http://schemas.microsoft.com/office/drawing/2014/main" id="{C80A6794-6E76-0045-AC6A-CB40E9EDB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9" name="Rectangle 161">
              <a:extLst>
                <a:ext uri="{FF2B5EF4-FFF2-40B4-BE49-F238E27FC236}">
                  <a16:creationId xmlns:a16="http://schemas.microsoft.com/office/drawing/2014/main" id="{A2F3B74F-7B80-4446-B429-CBC0F6194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0" name="Freeform 162">
              <a:extLst>
                <a:ext uri="{FF2B5EF4-FFF2-40B4-BE49-F238E27FC236}">
                  <a16:creationId xmlns:a16="http://schemas.microsoft.com/office/drawing/2014/main" id="{ADD20CA4-42CA-E346-AEDB-61726D3F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1" name="Freeform 163">
              <a:extLst>
                <a:ext uri="{FF2B5EF4-FFF2-40B4-BE49-F238E27FC236}">
                  <a16:creationId xmlns:a16="http://schemas.microsoft.com/office/drawing/2014/main" id="{473FCA5E-C6BB-7E4B-9C53-FDE8E25D3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2" name="Oval 164">
              <a:extLst>
                <a:ext uri="{FF2B5EF4-FFF2-40B4-BE49-F238E27FC236}">
                  <a16:creationId xmlns:a16="http://schemas.microsoft.com/office/drawing/2014/main" id="{E5CDECAF-76E0-4C4D-B722-1CD81C95E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3" name="Freeform 165">
              <a:extLst>
                <a:ext uri="{FF2B5EF4-FFF2-40B4-BE49-F238E27FC236}">
                  <a16:creationId xmlns:a16="http://schemas.microsoft.com/office/drawing/2014/main" id="{64C99DD1-22AA-9F4C-A622-4733FB682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4" name="AutoShape 166">
              <a:extLst>
                <a:ext uri="{FF2B5EF4-FFF2-40B4-BE49-F238E27FC236}">
                  <a16:creationId xmlns:a16="http://schemas.microsoft.com/office/drawing/2014/main" id="{77431CC0-CBBE-1341-9262-12613E5AD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5" name="AutoShape 167">
              <a:extLst>
                <a:ext uri="{FF2B5EF4-FFF2-40B4-BE49-F238E27FC236}">
                  <a16:creationId xmlns:a16="http://schemas.microsoft.com/office/drawing/2014/main" id="{A72DAEC2-6213-8949-A42E-5B28E3A67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6" name="Oval 168">
              <a:extLst>
                <a:ext uri="{FF2B5EF4-FFF2-40B4-BE49-F238E27FC236}">
                  <a16:creationId xmlns:a16="http://schemas.microsoft.com/office/drawing/2014/main" id="{5993A5D0-CCF4-964F-B3CD-1BAC3298A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7" name="Oval 169">
              <a:extLst>
                <a:ext uri="{FF2B5EF4-FFF2-40B4-BE49-F238E27FC236}">
                  <a16:creationId xmlns:a16="http://schemas.microsoft.com/office/drawing/2014/main" id="{916E5257-4335-3A4E-91B1-A662B91E2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768" name="Oval 170">
              <a:extLst>
                <a:ext uri="{FF2B5EF4-FFF2-40B4-BE49-F238E27FC236}">
                  <a16:creationId xmlns:a16="http://schemas.microsoft.com/office/drawing/2014/main" id="{66D94632-947D-774A-986C-6466A43EE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9" name="Rectangle 171">
              <a:extLst>
                <a:ext uri="{FF2B5EF4-FFF2-40B4-BE49-F238E27FC236}">
                  <a16:creationId xmlns:a16="http://schemas.microsoft.com/office/drawing/2014/main" id="{AE7A92E5-94F5-EE4E-9DAB-50A8222C2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2" name="Group 172">
            <a:extLst>
              <a:ext uri="{FF2B5EF4-FFF2-40B4-BE49-F238E27FC236}">
                <a16:creationId xmlns:a16="http://schemas.microsoft.com/office/drawing/2014/main" id="{C6653999-F424-D84F-8014-B9B3ADABA5B1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08744" name="Picture 173" descr="desktop_computer_stylized_medium">
              <a:extLst>
                <a:ext uri="{FF2B5EF4-FFF2-40B4-BE49-F238E27FC236}">
                  <a16:creationId xmlns:a16="http://schemas.microsoft.com/office/drawing/2014/main" id="{34F4D419-25E1-6E4A-88FF-50C4F47FE0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745" name="Freeform 174">
              <a:extLst>
                <a:ext uri="{FF2B5EF4-FFF2-40B4-BE49-F238E27FC236}">
                  <a16:creationId xmlns:a16="http://schemas.microsoft.com/office/drawing/2014/main" id="{94152D5E-BC4A-0C49-AFF0-379E4E8DD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3" name="Group 175">
            <a:extLst>
              <a:ext uri="{FF2B5EF4-FFF2-40B4-BE49-F238E27FC236}">
                <a16:creationId xmlns:a16="http://schemas.microsoft.com/office/drawing/2014/main" id="{61386BB1-07EB-4545-AA37-63F3D311DFF6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08712" name="Freeform 176">
              <a:extLst>
                <a:ext uri="{FF2B5EF4-FFF2-40B4-BE49-F238E27FC236}">
                  <a16:creationId xmlns:a16="http://schemas.microsoft.com/office/drawing/2014/main" id="{B35ACBB4-64CF-E946-B804-1FDC66D4D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3" name="Rectangle 177">
              <a:extLst>
                <a:ext uri="{FF2B5EF4-FFF2-40B4-BE49-F238E27FC236}">
                  <a16:creationId xmlns:a16="http://schemas.microsoft.com/office/drawing/2014/main" id="{B7B8B3A3-0E0F-A24C-847F-DD2C70032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14" name="Freeform 178">
              <a:extLst>
                <a:ext uri="{FF2B5EF4-FFF2-40B4-BE49-F238E27FC236}">
                  <a16:creationId xmlns:a16="http://schemas.microsoft.com/office/drawing/2014/main" id="{F8C84EFF-8D90-524B-9F57-FA12E53B8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5" name="Freeform 179">
              <a:extLst>
                <a:ext uri="{FF2B5EF4-FFF2-40B4-BE49-F238E27FC236}">
                  <a16:creationId xmlns:a16="http://schemas.microsoft.com/office/drawing/2014/main" id="{A7CB1574-E061-CB44-A1ED-2EA9BC60D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6" name="Rectangle 180">
              <a:extLst>
                <a:ext uri="{FF2B5EF4-FFF2-40B4-BE49-F238E27FC236}">
                  <a16:creationId xmlns:a16="http://schemas.microsoft.com/office/drawing/2014/main" id="{DA0D23C4-EECB-4248-BBED-890DE84D6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7" name="Group 181">
              <a:extLst>
                <a:ext uri="{FF2B5EF4-FFF2-40B4-BE49-F238E27FC236}">
                  <a16:creationId xmlns:a16="http://schemas.microsoft.com/office/drawing/2014/main" id="{D3CFC0A2-D7F0-F24A-921D-EFA3104FEB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42" name="AutoShape 182">
                <a:extLst>
                  <a:ext uri="{FF2B5EF4-FFF2-40B4-BE49-F238E27FC236}">
                    <a16:creationId xmlns:a16="http://schemas.microsoft.com/office/drawing/2014/main" id="{82F91711-6E19-D14D-B466-F492741FE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3" name="AutoShape 183">
                <a:extLst>
                  <a:ext uri="{FF2B5EF4-FFF2-40B4-BE49-F238E27FC236}">
                    <a16:creationId xmlns:a16="http://schemas.microsoft.com/office/drawing/2014/main" id="{5DFA9043-C106-464A-86C1-17431D7F2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18" name="Rectangle 184">
              <a:extLst>
                <a:ext uri="{FF2B5EF4-FFF2-40B4-BE49-F238E27FC236}">
                  <a16:creationId xmlns:a16="http://schemas.microsoft.com/office/drawing/2014/main" id="{54E30344-FF3E-354A-8E4C-1B5BFF2A6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9" name="Group 185">
              <a:extLst>
                <a:ext uri="{FF2B5EF4-FFF2-40B4-BE49-F238E27FC236}">
                  <a16:creationId xmlns:a16="http://schemas.microsoft.com/office/drawing/2014/main" id="{DD9394A2-99CE-E44F-9A43-3B221D1E06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40" name="AutoShape 186">
                <a:extLst>
                  <a:ext uri="{FF2B5EF4-FFF2-40B4-BE49-F238E27FC236}">
                    <a16:creationId xmlns:a16="http://schemas.microsoft.com/office/drawing/2014/main" id="{15F44F57-F480-C04C-A743-DC18C34DA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1" name="AutoShape 187">
                <a:extLst>
                  <a:ext uri="{FF2B5EF4-FFF2-40B4-BE49-F238E27FC236}">
                    <a16:creationId xmlns:a16="http://schemas.microsoft.com/office/drawing/2014/main" id="{60F2AD5B-67D0-4B47-885E-FE46DCEB8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0" name="Rectangle 188">
              <a:extLst>
                <a:ext uri="{FF2B5EF4-FFF2-40B4-BE49-F238E27FC236}">
                  <a16:creationId xmlns:a16="http://schemas.microsoft.com/office/drawing/2014/main" id="{10174C7D-C17B-F84A-873A-EB5D5F3DB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1" name="Rectangle 189">
              <a:extLst>
                <a:ext uri="{FF2B5EF4-FFF2-40B4-BE49-F238E27FC236}">
                  <a16:creationId xmlns:a16="http://schemas.microsoft.com/office/drawing/2014/main" id="{7318751F-BAD8-A548-898B-49A877BD3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22" name="Group 190">
              <a:extLst>
                <a:ext uri="{FF2B5EF4-FFF2-40B4-BE49-F238E27FC236}">
                  <a16:creationId xmlns:a16="http://schemas.microsoft.com/office/drawing/2014/main" id="{DDFC0F16-B054-334F-A46A-A2676B05A7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38" name="AutoShape 191">
                <a:extLst>
                  <a:ext uri="{FF2B5EF4-FFF2-40B4-BE49-F238E27FC236}">
                    <a16:creationId xmlns:a16="http://schemas.microsoft.com/office/drawing/2014/main" id="{E9543BE0-2C7E-1C4D-BD1E-8A364732E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9" name="AutoShape 192">
                <a:extLst>
                  <a:ext uri="{FF2B5EF4-FFF2-40B4-BE49-F238E27FC236}">
                    <a16:creationId xmlns:a16="http://schemas.microsoft.com/office/drawing/2014/main" id="{74F399C3-D1FC-9146-BD38-E9C7C377E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3" name="Freeform 193">
              <a:extLst>
                <a:ext uri="{FF2B5EF4-FFF2-40B4-BE49-F238E27FC236}">
                  <a16:creationId xmlns:a16="http://schemas.microsoft.com/office/drawing/2014/main" id="{D24DCB6C-B2A2-4348-ADA3-8E04F383C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24" name="Group 194">
              <a:extLst>
                <a:ext uri="{FF2B5EF4-FFF2-40B4-BE49-F238E27FC236}">
                  <a16:creationId xmlns:a16="http://schemas.microsoft.com/office/drawing/2014/main" id="{114E08A6-596B-9640-A6E6-345631D411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36" name="AutoShape 195">
                <a:extLst>
                  <a:ext uri="{FF2B5EF4-FFF2-40B4-BE49-F238E27FC236}">
                    <a16:creationId xmlns:a16="http://schemas.microsoft.com/office/drawing/2014/main" id="{18826247-8963-3B44-B8A7-A3078E5B3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7" name="AutoShape 196">
                <a:extLst>
                  <a:ext uri="{FF2B5EF4-FFF2-40B4-BE49-F238E27FC236}">
                    <a16:creationId xmlns:a16="http://schemas.microsoft.com/office/drawing/2014/main" id="{109691CD-04CC-FD49-9B85-5905C7D1C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5" name="Rectangle 197">
              <a:extLst>
                <a:ext uri="{FF2B5EF4-FFF2-40B4-BE49-F238E27FC236}">
                  <a16:creationId xmlns:a16="http://schemas.microsoft.com/office/drawing/2014/main" id="{04E02F58-5F44-AA4B-999E-9348B1E04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6" name="Freeform 198">
              <a:extLst>
                <a:ext uri="{FF2B5EF4-FFF2-40B4-BE49-F238E27FC236}">
                  <a16:creationId xmlns:a16="http://schemas.microsoft.com/office/drawing/2014/main" id="{A8A17A42-78CE-DB44-AB6C-0BCCD59B7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7" name="Freeform 199">
              <a:extLst>
                <a:ext uri="{FF2B5EF4-FFF2-40B4-BE49-F238E27FC236}">
                  <a16:creationId xmlns:a16="http://schemas.microsoft.com/office/drawing/2014/main" id="{2D947B12-C212-9B43-93F7-19414E748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8" name="Oval 200">
              <a:extLst>
                <a:ext uri="{FF2B5EF4-FFF2-40B4-BE49-F238E27FC236}">
                  <a16:creationId xmlns:a16="http://schemas.microsoft.com/office/drawing/2014/main" id="{433FEC5D-D231-474E-BDD5-77D499901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9" name="Freeform 201">
              <a:extLst>
                <a:ext uri="{FF2B5EF4-FFF2-40B4-BE49-F238E27FC236}">
                  <a16:creationId xmlns:a16="http://schemas.microsoft.com/office/drawing/2014/main" id="{B02FBF1F-A863-7943-A8B4-033B0F974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0" name="AutoShape 202">
              <a:extLst>
                <a:ext uri="{FF2B5EF4-FFF2-40B4-BE49-F238E27FC236}">
                  <a16:creationId xmlns:a16="http://schemas.microsoft.com/office/drawing/2014/main" id="{4CC07312-DCDC-FC48-B70C-5D5891392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1" name="AutoShape 203">
              <a:extLst>
                <a:ext uri="{FF2B5EF4-FFF2-40B4-BE49-F238E27FC236}">
                  <a16:creationId xmlns:a16="http://schemas.microsoft.com/office/drawing/2014/main" id="{24F2E9B8-7D7E-7A4B-B893-0564311C9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2" name="Oval 204">
              <a:extLst>
                <a:ext uri="{FF2B5EF4-FFF2-40B4-BE49-F238E27FC236}">
                  <a16:creationId xmlns:a16="http://schemas.microsoft.com/office/drawing/2014/main" id="{7781EA94-1162-5540-BF49-C06AD1979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3" name="Oval 205">
              <a:extLst>
                <a:ext uri="{FF2B5EF4-FFF2-40B4-BE49-F238E27FC236}">
                  <a16:creationId xmlns:a16="http://schemas.microsoft.com/office/drawing/2014/main" id="{C7C66BEE-6034-DE47-A9FB-6654AA9FE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734" name="Oval 206">
              <a:extLst>
                <a:ext uri="{FF2B5EF4-FFF2-40B4-BE49-F238E27FC236}">
                  <a16:creationId xmlns:a16="http://schemas.microsoft.com/office/drawing/2014/main" id="{B2E5DD17-51A4-4E47-ABF8-359A64620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5" name="Rectangle 207">
              <a:extLst>
                <a:ext uri="{FF2B5EF4-FFF2-40B4-BE49-F238E27FC236}">
                  <a16:creationId xmlns:a16="http://schemas.microsoft.com/office/drawing/2014/main" id="{595758E0-5D2E-8348-A7B8-B594B57E7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4" name="Group 208">
            <a:extLst>
              <a:ext uri="{FF2B5EF4-FFF2-40B4-BE49-F238E27FC236}">
                <a16:creationId xmlns:a16="http://schemas.microsoft.com/office/drawing/2014/main" id="{0060C321-4009-1245-B20D-BD0C83B9856E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08680" name="Freeform 209">
              <a:extLst>
                <a:ext uri="{FF2B5EF4-FFF2-40B4-BE49-F238E27FC236}">
                  <a16:creationId xmlns:a16="http://schemas.microsoft.com/office/drawing/2014/main" id="{B0FE79BF-C25E-A844-8FD6-34005ACEA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1" name="Rectangle 210">
              <a:extLst>
                <a:ext uri="{FF2B5EF4-FFF2-40B4-BE49-F238E27FC236}">
                  <a16:creationId xmlns:a16="http://schemas.microsoft.com/office/drawing/2014/main" id="{0B7816F0-7D56-994E-85EA-9907D627D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2" name="Freeform 211">
              <a:extLst>
                <a:ext uri="{FF2B5EF4-FFF2-40B4-BE49-F238E27FC236}">
                  <a16:creationId xmlns:a16="http://schemas.microsoft.com/office/drawing/2014/main" id="{56EF68E8-CF8F-C642-8152-2FB6C9B81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3" name="Freeform 212">
              <a:extLst>
                <a:ext uri="{FF2B5EF4-FFF2-40B4-BE49-F238E27FC236}">
                  <a16:creationId xmlns:a16="http://schemas.microsoft.com/office/drawing/2014/main" id="{F428FF99-E806-4C45-BA55-1350EF4C8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4" name="Rectangle 213">
              <a:extLst>
                <a:ext uri="{FF2B5EF4-FFF2-40B4-BE49-F238E27FC236}">
                  <a16:creationId xmlns:a16="http://schemas.microsoft.com/office/drawing/2014/main" id="{82E7E5C2-A48E-EB40-B657-86F4F1C88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5" name="Group 214">
              <a:extLst>
                <a:ext uri="{FF2B5EF4-FFF2-40B4-BE49-F238E27FC236}">
                  <a16:creationId xmlns:a16="http://schemas.microsoft.com/office/drawing/2014/main" id="{06EEB843-6624-C042-8263-34F8514768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10" name="AutoShape 215">
                <a:extLst>
                  <a:ext uri="{FF2B5EF4-FFF2-40B4-BE49-F238E27FC236}">
                    <a16:creationId xmlns:a16="http://schemas.microsoft.com/office/drawing/2014/main" id="{05E367A6-C5B6-9F4B-806E-77CDF55AC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11" name="AutoShape 216">
                <a:extLst>
                  <a:ext uri="{FF2B5EF4-FFF2-40B4-BE49-F238E27FC236}">
                    <a16:creationId xmlns:a16="http://schemas.microsoft.com/office/drawing/2014/main" id="{62CCF398-00F2-F447-9505-CF6B97CF1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6" name="Rectangle 217">
              <a:extLst>
                <a:ext uri="{FF2B5EF4-FFF2-40B4-BE49-F238E27FC236}">
                  <a16:creationId xmlns:a16="http://schemas.microsoft.com/office/drawing/2014/main" id="{B6857D10-2367-A24A-A00C-83358BCC6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7" name="Group 218">
              <a:extLst>
                <a:ext uri="{FF2B5EF4-FFF2-40B4-BE49-F238E27FC236}">
                  <a16:creationId xmlns:a16="http://schemas.microsoft.com/office/drawing/2014/main" id="{B8632BFA-6A63-1C40-96B1-8158C81D16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08" name="AutoShape 219">
                <a:extLst>
                  <a:ext uri="{FF2B5EF4-FFF2-40B4-BE49-F238E27FC236}">
                    <a16:creationId xmlns:a16="http://schemas.microsoft.com/office/drawing/2014/main" id="{22E16000-96E7-8A46-B93B-B75FA9148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9" name="AutoShape 220">
                <a:extLst>
                  <a:ext uri="{FF2B5EF4-FFF2-40B4-BE49-F238E27FC236}">
                    <a16:creationId xmlns:a16="http://schemas.microsoft.com/office/drawing/2014/main" id="{DE1DE479-A052-7E40-853F-BE84B2D9D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8" name="Rectangle 221">
              <a:extLst>
                <a:ext uri="{FF2B5EF4-FFF2-40B4-BE49-F238E27FC236}">
                  <a16:creationId xmlns:a16="http://schemas.microsoft.com/office/drawing/2014/main" id="{B992C2D5-CF74-B848-8C76-E31F0107F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9" name="Rectangle 222">
              <a:extLst>
                <a:ext uri="{FF2B5EF4-FFF2-40B4-BE49-F238E27FC236}">
                  <a16:creationId xmlns:a16="http://schemas.microsoft.com/office/drawing/2014/main" id="{121DE13A-A291-8147-9948-907FF5329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90" name="Group 223">
              <a:extLst>
                <a:ext uri="{FF2B5EF4-FFF2-40B4-BE49-F238E27FC236}">
                  <a16:creationId xmlns:a16="http://schemas.microsoft.com/office/drawing/2014/main" id="{AAC6BBCA-A37A-934B-A09E-B3F3F6BFE2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06" name="AutoShape 224">
                <a:extLst>
                  <a:ext uri="{FF2B5EF4-FFF2-40B4-BE49-F238E27FC236}">
                    <a16:creationId xmlns:a16="http://schemas.microsoft.com/office/drawing/2014/main" id="{0D08F444-7FA1-D34F-90A1-93F369E55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7" name="AutoShape 225">
                <a:extLst>
                  <a:ext uri="{FF2B5EF4-FFF2-40B4-BE49-F238E27FC236}">
                    <a16:creationId xmlns:a16="http://schemas.microsoft.com/office/drawing/2014/main" id="{9CA387D0-D583-524C-A776-3F5197127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1" name="Freeform 226">
              <a:extLst>
                <a:ext uri="{FF2B5EF4-FFF2-40B4-BE49-F238E27FC236}">
                  <a16:creationId xmlns:a16="http://schemas.microsoft.com/office/drawing/2014/main" id="{D7D35ED8-F6A3-8B4C-B38B-1C6E0B9E5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92" name="Group 227">
              <a:extLst>
                <a:ext uri="{FF2B5EF4-FFF2-40B4-BE49-F238E27FC236}">
                  <a16:creationId xmlns:a16="http://schemas.microsoft.com/office/drawing/2014/main" id="{CEFA3F19-2B00-8347-B6C2-A5DE055AF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04" name="AutoShape 228">
                <a:extLst>
                  <a:ext uri="{FF2B5EF4-FFF2-40B4-BE49-F238E27FC236}">
                    <a16:creationId xmlns:a16="http://schemas.microsoft.com/office/drawing/2014/main" id="{038FD249-217E-C04F-A4F3-E2EB2A3CD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5" name="AutoShape 229">
                <a:extLst>
                  <a:ext uri="{FF2B5EF4-FFF2-40B4-BE49-F238E27FC236}">
                    <a16:creationId xmlns:a16="http://schemas.microsoft.com/office/drawing/2014/main" id="{2D362AE6-9609-AB40-A0AD-EF3B1038F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3" name="Rectangle 230">
              <a:extLst>
                <a:ext uri="{FF2B5EF4-FFF2-40B4-BE49-F238E27FC236}">
                  <a16:creationId xmlns:a16="http://schemas.microsoft.com/office/drawing/2014/main" id="{09EC97F9-232C-2D43-8173-EF197BAF7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4" name="Freeform 231">
              <a:extLst>
                <a:ext uri="{FF2B5EF4-FFF2-40B4-BE49-F238E27FC236}">
                  <a16:creationId xmlns:a16="http://schemas.microsoft.com/office/drawing/2014/main" id="{DF52555E-C1B2-234B-86D2-2F7298292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5" name="Freeform 232">
              <a:extLst>
                <a:ext uri="{FF2B5EF4-FFF2-40B4-BE49-F238E27FC236}">
                  <a16:creationId xmlns:a16="http://schemas.microsoft.com/office/drawing/2014/main" id="{3BFA6EEB-E4C6-704D-9564-7A0BF51A2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6" name="Oval 233">
              <a:extLst>
                <a:ext uri="{FF2B5EF4-FFF2-40B4-BE49-F238E27FC236}">
                  <a16:creationId xmlns:a16="http://schemas.microsoft.com/office/drawing/2014/main" id="{EB77CC97-8B13-7648-9846-93A8C6D57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7" name="Freeform 234">
              <a:extLst>
                <a:ext uri="{FF2B5EF4-FFF2-40B4-BE49-F238E27FC236}">
                  <a16:creationId xmlns:a16="http://schemas.microsoft.com/office/drawing/2014/main" id="{AA6EA559-68C3-394F-9D35-AB3F768DA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8" name="AutoShape 235">
              <a:extLst>
                <a:ext uri="{FF2B5EF4-FFF2-40B4-BE49-F238E27FC236}">
                  <a16:creationId xmlns:a16="http://schemas.microsoft.com/office/drawing/2014/main" id="{1970B80D-889A-D34D-9351-F4CE614F2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9" name="AutoShape 236">
              <a:extLst>
                <a:ext uri="{FF2B5EF4-FFF2-40B4-BE49-F238E27FC236}">
                  <a16:creationId xmlns:a16="http://schemas.microsoft.com/office/drawing/2014/main" id="{5268951B-9767-ED41-B226-09E166A77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0" name="Oval 237">
              <a:extLst>
                <a:ext uri="{FF2B5EF4-FFF2-40B4-BE49-F238E27FC236}">
                  <a16:creationId xmlns:a16="http://schemas.microsoft.com/office/drawing/2014/main" id="{B7188E20-9DA0-9443-AD97-2E1C50EB0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1" name="Oval 238">
              <a:extLst>
                <a:ext uri="{FF2B5EF4-FFF2-40B4-BE49-F238E27FC236}">
                  <a16:creationId xmlns:a16="http://schemas.microsoft.com/office/drawing/2014/main" id="{BACCF81C-6499-AD4C-B457-621C3B05D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702" name="Oval 239">
              <a:extLst>
                <a:ext uri="{FF2B5EF4-FFF2-40B4-BE49-F238E27FC236}">
                  <a16:creationId xmlns:a16="http://schemas.microsoft.com/office/drawing/2014/main" id="{50975C0B-D327-2C43-AB8B-EBF8407DA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3" name="Rectangle 240">
              <a:extLst>
                <a:ext uri="{FF2B5EF4-FFF2-40B4-BE49-F238E27FC236}">
                  <a16:creationId xmlns:a16="http://schemas.microsoft.com/office/drawing/2014/main" id="{387DDE25-7634-5E45-A923-92F0C358D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5" name="Group 241">
            <a:extLst>
              <a:ext uri="{FF2B5EF4-FFF2-40B4-BE49-F238E27FC236}">
                <a16:creationId xmlns:a16="http://schemas.microsoft.com/office/drawing/2014/main" id="{8B06A03A-8B96-E34C-B27F-8375A4222E6C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08648" name="Freeform 242">
              <a:extLst>
                <a:ext uri="{FF2B5EF4-FFF2-40B4-BE49-F238E27FC236}">
                  <a16:creationId xmlns:a16="http://schemas.microsoft.com/office/drawing/2014/main" id="{85A08681-3A54-9B4D-BBC6-79425DCF6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9" name="Rectangle 243">
              <a:extLst>
                <a:ext uri="{FF2B5EF4-FFF2-40B4-BE49-F238E27FC236}">
                  <a16:creationId xmlns:a16="http://schemas.microsoft.com/office/drawing/2014/main" id="{95F82E3A-EED6-6744-97E5-A6A4A0D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0" name="Freeform 244">
              <a:extLst>
                <a:ext uri="{FF2B5EF4-FFF2-40B4-BE49-F238E27FC236}">
                  <a16:creationId xmlns:a16="http://schemas.microsoft.com/office/drawing/2014/main" id="{0CDFEA89-9E0F-BD4C-A937-319B7C685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Freeform 245">
              <a:extLst>
                <a:ext uri="{FF2B5EF4-FFF2-40B4-BE49-F238E27FC236}">
                  <a16:creationId xmlns:a16="http://schemas.microsoft.com/office/drawing/2014/main" id="{B19DEAC2-8713-4744-A9E7-54FA2F52C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Rectangle 246">
              <a:extLst>
                <a:ext uri="{FF2B5EF4-FFF2-40B4-BE49-F238E27FC236}">
                  <a16:creationId xmlns:a16="http://schemas.microsoft.com/office/drawing/2014/main" id="{AB131244-C84E-E542-ABC1-6D0CA6CD1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3" name="Group 247">
              <a:extLst>
                <a:ext uri="{FF2B5EF4-FFF2-40B4-BE49-F238E27FC236}">
                  <a16:creationId xmlns:a16="http://schemas.microsoft.com/office/drawing/2014/main" id="{97FC52A8-F574-2B4A-8E41-107E1A9AC6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78" name="AutoShape 248">
                <a:extLst>
                  <a:ext uri="{FF2B5EF4-FFF2-40B4-BE49-F238E27FC236}">
                    <a16:creationId xmlns:a16="http://schemas.microsoft.com/office/drawing/2014/main" id="{86190359-A755-F045-A578-438C16363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9" name="AutoShape 249">
                <a:extLst>
                  <a:ext uri="{FF2B5EF4-FFF2-40B4-BE49-F238E27FC236}">
                    <a16:creationId xmlns:a16="http://schemas.microsoft.com/office/drawing/2014/main" id="{AF363BED-AF86-BE43-A60A-4A73185F3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4" name="Rectangle 250">
              <a:extLst>
                <a:ext uri="{FF2B5EF4-FFF2-40B4-BE49-F238E27FC236}">
                  <a16:creationId xmlns:a16="http://schemas.microsoft.com/office/drawing/2014/main" id="{40C48D53-8D25-374B-9597-15935E8C2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5" name="Group 251">
              <a:extLst>
                <a:ext uri="{FF2B5EF4-FFF2-40B4-BE49-F238E27FC236}">
                  <a16:creationId xmlns:a16="http://schemas.microsoft.com/office/drawing/2014/main" id="{97D212E4-5898-D840-A561-90953FA1D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76" name="AutoShape 252">
                <a:extLst>
                  <a:ext uri="{FF2B5EF4-FFF2-40B4-BE49-F238E27FC236}">
                    <a16:creationId xmlns:a16="http://schemas.microsoft.com/office/drawing/2014/main" id="{958F37D6-7A64-4143-8639-D83027C91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7" name="AutoShape 253">
                <a:extLst>
                  <a:ext uri="{FF2B5EF4-FFF2-40B4-BE49-F238E27FC236}">
                    <a16:creationId xmlns:a16="http://schemas.microsoft.com/office/drawing/2014/main" id="{75284C73-B5F4-C446-8A9D-063F72F7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6" name="Rectangle 254">
              <a:extLst>
                <a:ext uri="{FF2B5EF4-FFF2-40B4-BE49-F238E27FC236}">
                  <a16:creationId xmlns:a16="http://schemas.microsoft.com/office/drawing/2014/main" id="{0486E44C-B497-3549-AF4F-6103DE518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7" name="Rectangle 255">
              <a:extLst>
                <a:ext uri="{FF2B5EF4-FFF2-40B4-BE49-F238E27FC236}">
                  <a16:creationId xmlns:a16="http://schemas.microsoft.com/office/drawing/2014/main" id="{D32C0CF1-29DA-F448-86A7-D62E0DE6A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8" name="Group 256">
              <a:extLst>
                <a:ext uri="{FF2B5EF4-FFF2-40B4-BE49-F238E27FC236}">
                  <a16:creationId xmlns:a16="http://schemas.microsoft.com/office/drawing/2014/main" id="{2251F964-204D-9D4C-898A-FE9AE8FC7E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74" name="AutoShape 257">
                <a:extLst>
                  <a:ext uri="{FF2B5EF4-FFF2-40B4-BE49-F238E27FC236}">
                    <a16:creationId xmlns:a16="http://schemas.microsoft.com/office/drawing/2014/main" id="{EB25A106-EE65-F040-B6D6-B5FD69BE8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5" name="AutoShape 258">
                <a:extLst>
                  <a:ext uri="{FF2B5EF4-FFF2-40B4-BE49-F238E27FC236}">
                    <a16:creationId xmlns:a16="http://schemas.microsoft.com/office/drawing/2014/main" id="{8C131E09-4CC6-2740-8490-C991C8686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9" name="Freeform 259">
              <a:extLst>
                <a:ext uri="{FF2B5EF4-FFF2-40B4-BE49-F238E27FC236}">
                  <a16:creationId xmlns:a16="http://schemas.microsoft.com/office/drawing/2014/main" id="{4A7C4884-DE83-BC4B-A5C1-EE3A2AF0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60" name="Group 260">
              <a:extLst>
                <a:ext uri="{FF2B5EF4-FFF2-40B4-BE49-F238E27FC236}">
                  <a16:creationId xmlns:a16="http://schemas.microsoft.com/office/drawing/2014/main" id="{8B81D29B-1D59-5348-9C02-CBF75F7BAD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72" name="AutoShape 261">
                <a:extLst>
                  <a:ext uri="{FF2B5EF4-FFF2-40B4-BE49-F238E27FC236}">
                    <a16:creationId xmlns:a16="http://schemas.microsoft.com/office/drawing/2014/main" id="{3C35A7F3-3CB0-9A4C-A567-3A845526A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3" name="AutoShape 262">
                <a:extLst>
                  <a:ext uri="{FF2B5EF4-FFF2-40B4-BE49-F238E27FC236}">
                    <a16:creationId xmlns:a16="http://schemas.microsoft.com/office/drawing/2014/main" id="{B67E478F-9A56-6043-8AA5-9C074A2CC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61" name="Rectangle 263">
              <a:extLst>
                <a:ext uri="{FF2B5EF4-FFF2-40B4-BE49-F238E27FC236}">
                  <a16:creationId xmlns:a16="http://schemas.microsoft.com/office/drawing/2014/main" id="{78633AE5-CB94-9F4B-B183-7F2783B61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2" name="Freeform 264">
              <a:extLst>
                <a:ext uri="{FF2B5EF4-FFF2-40B4-BE49-F238E27FC236}">
                  <a16:creationId xmlns:a16="http://schemas.microsoft.com/office/drawing/2014/main" id="{9A399AE3-81BF-F840-846A-262BD1956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3" name="Freeform 265">
              <a:extLst>
                <a:ext uri="{FF2B5EF4-FFF2-40B4-BE49-F238E27FC236}">
                  <a16:creationId xmlns:a16="http://schemas.microsoft.com/office/drawing/2014/main" id="{0F6BAE0F-DA05-8240-BCD7-595FF414B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4" name="Oval 266">
              <a:extLst>
                <a:ext uri="{FF2B5EF4-FFF2-40B4-BE49-F238E27FC236}">
                  <a16:creationId xmlns:a16="http://schemas.microsoft.com/office/drawing/2014/main" id="{A4745040-9F2D-D24D-B0BE-9EECEC03A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5" name="Freeform 267">
              <a:extLst>
                <a:ext uri="{FF2B5EF4-FFF2-40B4-BE49-F238E27FC236}">
                  <a16:creationId xmlns:a16="http://schemas.microsoft.com/office/drawing/2014/main" id="{73EC50D3-A46F-9E45-BF99-FDF6AAFFD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6" name="AutoShape 268">
              <a:extLst>
                <a:ext uri="{FF2B5EF4-FFF2-40B4-BE49-F238E27FC236}">
                  <a16:creationId xmlns:a16="http://schemas.microsoft.com/office/drawing/2014/main" id="{831A496D-E860-0740-B512-9C6F88767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7" name="AutoShape 269">
              <a:extLst>
                <a:ext uri="{FF2B5EF4-FFF2-40B4-BE49-F238E27FC236}">
                  <a16:creationId xmlns:a16="http://schemas.microsoft.com/office/drawing/2014/main" id="{91D44566-8DE8-174D-B56A-C421D9064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8" name="Oval 270">
              <a:extLst>
                <a:ext uri="{FF2B5EF4-FFF2-40B4-BE49-F238E27FC236}">
                  <a16:creationId xmlns:a16="http://schemas.microsoft.com/office/drawing/2014/main" id="{F92FB692-E352-E94A-81D8-C66E91BD3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9" name="Oval 271">
              <a:extLst>
                <a:ext uri="{FF2B5EF4-FFF2-40B4-BE49-F238E27FC236}">
                  <a16:creationId xmlns:a16="http://schemas.microsoft.com/office/drawing/2014/main" id="{E24E6F27-5953-564C-918B-A9A9494D2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670" name="Oval 272">
              <a:extLst>
                <a:ext uri="{FF2B5EF4-FFF2-40B4-BE49-F238E27FC236}">
                  <a16:creationId xmlns:a16="http://schemas.microsoft.com/office/drawing/2014/main" id="{E7DAF3B5-7990-0E4F-A32E-165586364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1" name="Rectangle 273">
              <a:extLst>
                <a:ext uri="{FF2B5EF4-FFF2-40B4-BE49-F238E27FC236}">
                  <a16:creationId xmlns:a16="http://schemas.microsoft.com/office/drawing/2014/main" id="{0EF270DF-1A29-C94B-87F5-35E6AF8CB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6" name="Group 274">
            <a:extLst>
              <a:ext uri="{FF2B5EF4-FFF2-40B4-BE49-F238E27FC236}">
                <a16:creationId xmlns:a16="http://schemas.microsoft.com/office/drawing/2014/main" id="{40CB3BA6-A59E-EA43-B9CF-4A72D31CABDD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08616" name="Freeform 275">
              <a:extLst>
                <a:ext uri="{FF2B5EF4-FFF2-40B4-BE49-F238E27FC236}">
                  <a16:creationId xmlns:a16="http://schemas.microsoft.com/office/drawing/2014/main" id="{8B85AFD7-0D2F-9647-851F-9541A5FC6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7" name="Rectangle 276">
              <a:extLst>
                <a:ext uri="{FF2B5EF4-FFF2-40B4-BE49-F238E27FC236}">
                  <a16:creationId xmlns:a16="http://schemas.microsoft.com/office/drawing/2014/main" id="{B15175E1-2415-9544-BBE9-52A958417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8" name="Freeform 277">
              <a:extLst>
                <a:ext uri="{FF2B5EF4-FFF2-40B4-BE49-F238E27FC236}">
                  <a16:creationId xmlns:a16="http://schemas.microsoft.com/office/drawing/2014/main" id="{7BC3814C-E58E-9341-AC63-B9CE7E416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9" name="Freeform 278">
              <a:extLst>
                <a:ext uri="{FF2B5EF4-FFF2-40B4-BE49-F238E27FC236}">
                  <a16:creationId xmlns:a16="http://schemas.microsoft.com/office/drawing/2014/main" id="{97C55273-3A53-3544-B349-3444FC4F7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0" name="Rectangle 279">
              <a:extLst>
                <a:ext uri="{FF2B5EF4-FFF2-40B4-BE49-F238E27FC236}">
                  <a16:creationId xmlns:a16="http://schemas.microsoft.com/office/drawing/2014/main" id="{943219E1-9AFA-FE4A-98D9-4E45CC9ED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1" name="Group 280">
              <a:extLst>
                <a:ext uri="{FF2B5EF4-FFF2-40B4-BE49-F238E27FC236}">
                  <a16:creationId xmlns:a16="http://schemas.microsoft.com/office/drawing/2014/main" id="{D761B33F-D9F5-274F-82C8-543FABF0E5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46" name="AutoShape 281">
                <a:extLst>
                  <a:ext uri="{FF2B5EF4-FFF2-40B4-BE49-F238E27FC236}">
                    <a16:creationId xmlns:a16="http://schemas.microsoft.com/office/drawing/2014/main" id="{1B7F805F-68CC-1041-9E9C-A953864EC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7" name="AutoShape 282">
                <a:extLst>
                  <a:ext uri="{FF2B5EF4-FFF2-40B4-BE49-F238E27FC236}">
                    <a16:creationId xmlns:a16="http://schemas.microsoft.com/office/drawing/2014/main" id="{24A3AC8E-D5CD-2D41-8A92-7BE7A3F4E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2" name="Rectangle 283">
              <a:extLst>
                <a:ext uri="{FF2B5EF4-FFF2-40B4-BE49-F238E27FC236}">
                  <a16:creationId xmlns:a16="http://schemas.microsoft.com/office/drawing/2014/main" id="{92B95FF7-EF02-7149-AF71-D11C48E80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3" name="Group 284">
              <a:extLst>
                <a:ext uri="{FF2B5EF4-FFF2-40B4-BE49-F238E27FC236}">
                  <a16:creationId xmlns:a16="http://schemas.microsoft.com/office/drawing/2014/main" id="{D95B2070-2211-AB4A-AD46-D235054B03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44" name="AutoShape 285">
                <a:extLst>
                  <a:ext uri="{FF2B5EF4-FFF2-40B4-BE49-F238E27FC236}">
                    <a16:creationId xmlns:a16="http://schemas.microsoft.com/office/drawing/2014/main" id="{0B8CBE40-29FE-EC46-B642-DC09346C4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5" name="AutoShape 286">
                <a:extLst>
                  <a:ext uri="{FF2B5EF4-FFF2-40B4-BE49-F238E27FC236}">
                    <a16:creationId xmlns:a16="http://schemas.microsoft.com/office/drawing/2014/main" id="{9C2E3A0D-653E-C94B-A618-B7AF772DB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4" name="Rectangle 287">
              <a:extLst>
                <a:ext uri="{FF2B5EF4-FFF2-40B4-BE49-F238E27FC236}">
                  <a16:creationId xmlns:a16="http://schemas.microsoft.com/office/drawing/2014/main" id="{BCAFA05E-B56E-5549-9673-535A3A31E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5" name="Rectangle 288">
              <a:extLst>
                <a:ext uri="{FF2B5EF4-FFF2-40B4-BE49-F238E27FC236}">
                  <a16:creationId xmlns:a16="http://schemas.microsoft.com/office/drawing/2014/main" id="{6E96071F-2F59-5A4F-95AB-3952F1231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6" name="Group 289">
              <a:extLst>
                <a:ext uri="{FF2B5EF4-FFF2-40B4-BE49-F238E27FC236}">
                  <a16:creationId xmlns:a16="http://schemas.microsoft.com/office/drawing/2014/main" id="{50BF2784-12AA-2347-AC1A-0276097AC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42" name="AutoShape 290">
                <a:extLst>
                  <a:ext uri="{FF2B5EF4-FFF2-40B4-BE49-F238E27FC236}">
                    <a16:creationId xmlns:a16="http://schemas.microsoft.com/office/drawing/2014/main" id="{E9B995EA-865F-914C-96A3-C2B31D15C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3" name="AutoShape 291">
                <a:extLst>
                  <a:ext uri="{FF2B5EF4-FFF2-40B4-BE49-F238E27FC236}">
                    <a16:creationId xmlns:a16="http://schemas.microsoft.com/office/drawing/2014/main" id="{FF3F9D4D-B0F6-9A4D-BFBF-9DB61F314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7" name="Freeform 292">
              <a:extLst>
                <a:ext uri="{FF2B5EF4-FFF2-40B4-BE49-F238E27FC236}">
                  <a16:creationId xmlns:a16="http://schemas.microsoft.com/office/drawing/2014/main" id="{4DE56C97-8CB4-C74C-8F0D-B99854BED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28" name="Group 293">
              <a:extLst>
                <a:ext uri="{FF2B5EF4-FFF2-40B4-BE49-F238E27FC236}">
                  <a16:creationId xmlns:a16="http://schemas.microsoft.com/office/drawing/2014/main" id="{DB912FAC-4BCB-C448-8124-2FA90CD4C4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40" name="AutoShape 294">
                <a:extLst>
                  <a:ext uri="{FF2B5EF4-FFF2-40B4-BE49-F238E27FC236}">
                    <a16:creationId xmlns:a16="http://schemas.microsoft.com/office/drawing/2014/main" id="{5E4ED2A2-2B99-5B42-9098-E59C7574E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1" name="AutoShape 295">
                <a:extLst>
                  <a:ext uri="{FF2B5EF4-FFF2-40B4-BE49-F238E27FC236}">
                    <a16:creationId xmlns:a16="http://schemas.microsoft.com/office/drawing/2014/main" id="{4219A17A-B4EB-3D47-B9C9-AF88CD8D1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9" name="Rectangle 296">
              <a:extLst>
                <a:ext uri="{FF2B5EF4-FFF2-40B4-BE49-F238E27FC236}">
                  <a16:creationId xmlns:a16="http://schemas.microsoft.com/office/drawing/2014/main" id="{445AFECB-73C1-0C4C-B547-5D13C6368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0" name="Freeform 297">
              <a:extLst>
                <a:ext uri="{FF2B5EF4-FFF2-40B4-BE49-F238E27FC236}">
                  <a16:creationId xmlns:a16="http://schemas.microsoft.com/office/drawing/2014/main" id="{FCBC0BDD-622D-2245-8614-8624DBEEC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298">
              <a:extLst>
                <a:ext uri="{FF2B5EF4-FFF2-40B4-BE49-F238E27FC236}">
                  <a16:creationId xmlns:a16="http://schemas.microsoft.com/office/drawing/2014/main" id="{7CCBF315-1597-C949-A89C-EDA788B82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Oval 299">
              <a:extLst>
                <a:ext uri="{FF2B5EF4-FFF2-40B4-BE49-F238E27FC236}">
                  <a16:creationId xmlns:a16="http://schemas.microsoft.com/office/drawing/2014/main" id="{75179048-F75D-0F43-AC85-284BCA032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3" name="Freeform 300">
              <a:extLst>
                <a:ext uri="{FF2B5EF4-FFF2-40B4-BE49-F238E27FC236}">
                  <a16:creationId xmlns:a16="http://schemas.microsoft.com/office/drawing/2014/main" id="{09D94F57-B0D0-1942-AE0D-220412745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AutoShape 301">
              <a:extLst>
                <a:ext uri="{FF2B5EF4-FFF2-40B4-BE49-F238E27FC236}">
                  <a16:creationId xmlns:a16="http://schemas.microsoft.com/office/drawing/2014/main" id="{BFF352E6-7834-CF4D-9B1C-292B7326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5" name="AutoShape 302">
              <a:extLst>
                <a:ext uri="{FF2B5EF4-FFF2-40B4-BE49-F238E27FC236}">
                  <a16:creationId xmlns:a16="http://schemas.microsoft.com/office/drawing/2014/main" id="{5D484E0F-6114-5244-A7DD-9E87FE463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6" name="Oval 303">
              <a:extLst>
                <a:ext uri="{FF2B5EF4-FFF2-40B4-BE49-F238E27FC236}">
                  <a16:creationId xmlns:a16="http://schemas.microsoft.com/office/drawing/2014/main" id="{DBFBEF01-3969-F645-B3A1-233C52EAD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7" name="Oval 304">
              <a:extLst>
                <a:ext uri="{FF2B5EF4-FFF2-40B4-BE49-F238E27FC236}">
                  <a16:creationId xmlns:a16="http://schemas.microsoft.com/office/drawing/2014/main" id="{E4D916AF-D5E6-3444-B7F7-3FC408B32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638" name="Oval 305">
              <a:extLst>
                <a:ext uri="{FF2B5EF4-FFF2-40B4-BE49-F238E27FC236}">
                  <a16:creationId xmlns:a16="http://schemas.microsoft.com/office/drawing/2014/main" id="{6E8DEA54-34D7-CB4C-A999-E4178457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9" name="Rectangle 306">
              <a:extLst>
                <a:ext uri="{FF2B5EF4-FFF2-40B4-BE49-F238E27FC236}">
                  <a16:creationId xmlns:a16="http://schemas.microsoft.com/office/drawing/2014/main" id="{C0450665-0491-FB4B-B7E9-E981ECA8F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7" name="Group 307">
            <a:extLst>
              <a:ext uri="{FF2B5EF4-FFF2-40B4-BE49-F238E27FC236}">
                <a16:creationId xmlns:a16="http://schemas.microsoft.com/office/drawing/2014/main" id="{8D53B442-C46E-1D4C-964E-340EACD6DA1D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08584" name="Freeform 308">
              <a:extLst>
                <a:ext uri="{FF2B5EF4-FFF2-40B4-BE49-F238E27FC236}">
                  <a16:creationId xmlns:a16="http://schemas.microsoft.com/office/drawing/2014/main" id="{8A128D79-06BC-A648-9EC5-0DB1BED93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Rectangle 309">
              <a:extLst>
                <a:ext uri="{FF2B5EF4-FFF2-40B4-BE49-F238E27FC236}">
                  <a16:creationId xmlns:a16="http://schemas.microsoft.com/office/drawing/2014/main" id="{9D69EABF-AE59-8C4C-A743-04AC0F8B2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86" name="Freeform 310">
              <a:extLst>
                <a:ext uri="{FF2B5EF4-FFF2-40B4-BE49-F238E27FC236}">
                  <a16:creationId xmlns:a16="http://schemas.microsoft.com/office/drawing/2014/main" id="{3CA57814-F3DD-C846-BED5-92B91AA58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311">
              <a:extLst>
                <a:ext uri="{FF2B5EF4-FFF2-40B4-BE49-F238E27FC236}">
                  <a16:creationId xmlns:a16="http://schemas.microsoft.com/office/drawing/2014/main" id="{9148B44E-77F8-F842-8FCE-5856536A3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Rectangle 312">
              <a:extLst>
                <a:ext uri="{FF2B5EF4-FFF2-40B4-BE49-F238E27FC236}">
                  <a16:creationId xmlns:a16="http://schemas.microsoft.com/office/drawing/2014/main" id="{5BEB2456-D1C1-5145-A888-BF254D87E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89" name="Group 313">
              <a:extLst>
                <a:ext uri="{FF2B5EF4-FFF2-40B4-BE49-F238E27FC236}">
                  <a16:creationId xmlns:a16="http://schemas.microsoft.com/office/drawing/2014/main" id="{971B3D99-8CCD-F74A-9F8A-87ACE71A08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14" name="AutoShape 314">
                <a:extLst>
                  <a:ext uri="{FF2B5EF4-FFF2-40B4-BE49-F238E27FC236}">
                    <a16:creationId xmlns:a16="http://schemas.microsoft.com/office/drawing/2014/main" id="{427CC812-D20C-3740-AECD-B71F63F7C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5" name="AutoShape 315">
                <a:extLst>
                  <a:ext uri="{FF2B5EF4-FFF2-40B4-BE49-F238E27FC236}">
                    <a16:creationId xmlns:a16="http://schemas.microsoft.com/office/drawing/2014/main" id="{60653836-BB12-F24E-8080-97A250C2D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0" name="Rectangle 316">
              <a:extLst>
                <a:ext uri="{FF2B5EF4-FFF2-40B4-BE49-F238E27FC236}">
                  <a16:creationId xmlns:a16="http://schemas.microsoft.com/office/drawing/2014/main" id="{5683E5A8-0B5B-A540-8E0D-B72657D1F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1" name="Group 317">
              <a:extLst>
                <a:ext uri="{FF2B5EF4-FFF2-40B4-BE49-F238E27FC236}">
                  <a16:creationId xmlns:a16="http://schemas.microsoft.com/office/drawing/2014/main" id="{E4CA339F-B477-C94F-908B-C4CD3D9A81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12" name="AutoShape 318">
                <a:extLst>
                  <a:ext uri="{FF2B5EF4-FFF2-40B4-BE49-F238E27FC236}">
                    <a16:creationId xmlns:a16="http://schemas.microsoft.com/office/drawing/2014/main" id="{83897EDD-671F-AD47-B525-C1553939F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3" name="AutoShape 319">
                <a:extLst>
                  <a:ext uri="{FF2B5EF4-FFF2-40B4-BE49-F238E27FC236}">
                    <a16:creationId xmlns:a16="http://schemas.microsoft.com/office/drawing/2014/main" id="{BFF34275-FDB4-9248-89EE-4AC88A928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2" name="Rectangle 320">
              <a:extLst>
                <a:ext uri="{FF2B5EF4-FFF2-40B4-BE49-F238E27FC236}">
                  <a16:creationId xmlns:a16="http://schemas.microsoft.com/office/drawing/2014/main" id="{0FB1CF87-0584-644A-AC51-7FB9677AE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3" name="Rectangle 321">
              <a:extLst>
                <a:ext uri="{FF2B5EF4-FFF2-40B4-BE49-F238E27FC236}">
                  <a16:creationId xmlns:a16="http://schemas.microsoft.com/office/drawing/2014/main" id="{D3E842A5-68C1-1040-B3D1-2DC1D8194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4" name="Group 322">
              <a:extLst>
                <a:ext uri="{FF2B5EF4-FFF2-40B4-BE49-F238E27FC236}">
                  <a16:creationId xmlns:a16="http://schemas.microsoft.com/office/drawing/2014/main" id="{68A37514-B636-5C45-9641-FB3C89F165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10" name="AutoShape 323">
                <a:extLst>
                  <a:ext uri="{FF2B5EF4-FFF2-40B4-BE49-F238E27FC236}">
                    <a16:creationId xmlns:a16="http://schemas.microsoft.com/office/drawing/2014/main" id="{BF0A4116-8F8E-8D4B-9B20-68A50107C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1" name="AutoShape 324">
                <a:extLst>
                  <a:ext uri="{FF2B5EF4-FFF2-40B4-BE49-F238E27FC236}">
                    <a16:creationId xmlns:a16="http://schemas.microsoft.com/office/drawing/2014/main" id="{7EF813E4-BFD6-0E47-9FF2-1F8852E65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5" name="Freeform 325">
              <a:extLst>
                <a:ext uri="{FF2B5EF4-FFF2-40B4-BE49-F238E27FC236}">
                  <a16:creationId xmlns:a16="http://schemas.microsoft.com/office/drawing/2014/main" id="{DCEDC655-56B2-B240-ACD6-AF10C22B8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96" name="Group 326">
              <a:extLst>
                <a:ext uri="{FF2B5EF4-FFF2-40B4-BE49-F238E27FC236}">
                  <a16:creationId xmlns:a16="http://schemas.microsoft.com/office/drawing/2014/main" id="{FB5A51D9-5F16-F549-B8D1-E673FCA4F3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08" name="AutoShape 327">
                <a:extLst>
                  <a:ext uri="{FF2B5EF4-FFF2-40B4-BE49-F238E27FC236}">
                    <a16:creationId xmlns:a16="http://schemas.microsoft.com/office/drawing/2014/main" id="{2C073AAD-A423-734D-AF46-0194E9244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09" name="AutoShape 328">
                <a:extLst>
                  <a:ext uri="{FF2B5EF4-FFF2-40B4-BE49-F238E27FC236}">
                    <a16:creationId xmlns:a16="http://schemas.microsoft.com/office/drawing/2014/main" id="{5448BEF1-AC6C-6342-AA43-2864BAE92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7" name="Rectangle 329">
              <a:extLst>
                <a:ext uri="{FF2B5EF4-FFF2-40B4-BE49-F238E27FC236}">
                  <a16:creationId xmlns:a16="http://schemas.microsoft.com/office/drawing/2014/main" id="{9219175B-825E-3E44-9AD0-AFBDA8301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8" name="Freeform 330">
              <a:extLst>
                <a:ext uri="{FF2B5EF4-FFF2-40B4-BE49-F238E27FC236}">
                  <a16:creationId xmlns:a16="http://schemas.microsoft.com/office/drawing/2014/main" id="{D309501F-C57F-B148-AF46-7DA07DCC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9" name="Freeform 331">
              <a:extLst>
                <a:ext uri="{FF2B5EF4-FFF2-40B4-BE49-F238E27FC236}">
                  <a16:creationId xmlns:a16="http://schemas.microsoft.com/office/drawing/2014/main" id="{25626994-9D34-7B4D-A5CE-6FB8B3CF3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0" name="Oval 332">
              <a:extLst>
                <a:ext uri="{FF2B5EF4-FFF2-40B4-BE49-F238E27FC236}">
                  <a16:creationId xmlns:a16="http://schemas.microsoft.com/office/drawing/2014/main" id="{D983A937-45FB-204A-8E38-7483EEA33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1" name="Freeform 333">
              <a:extLst>
                <a:ext uri="{FF2B5EF4-FFF2-40B4-BE49-F238E27FC236}">
                  <a16:creationId xmlns:a16="http://schemas.microsoft.com/office/drawing/2014/main" id="{A38B68DF-3632-5344-A33A-99514B9F1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AutoShape 334">
              <a:extLst>
                <a:ext uri="{FF2B5EF4-FFF2-40B4-BE49-F238E27FC236}">
                  <a16:creationId xmlns:a16="http://schemas.microsoft.com/office/drawing/2014/main" id="{4EEB8A6A-8413-CD45-ABB5-3B833D5B1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3" name="AutoShape 335">
              <a:extLst>
                <a:ext uri="{FF2B5EF4-FFF2-40B4-BE49-F238E27FC236}">
                  <a16:creationId xmlns:a16="http://schemas.microsoft.com/office/drawing/2014/main" id="{8E54B89A-81B7-0D4B-98D9-E7C7221B6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4" name="Oval 336">
              <a:extLst>
                <a:ext uri="{FF2B5EF4-FFF2-40B4-BE49-F238E27FC236}">
                  <a16:creationId xmlns:a16="http://schemas.microsoft.com/office/drawing/2014/main" id="{9366C89A-6B8E-B44C-ADBC-37AB6E1AA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5" name="Oval 337">
              <a:extLst>
                <a:ext uri="{FF2B5EF4-FFF2-40B4-BE49-F238E27FC236}">
                  <a16:creationId xmlns:a16="http://schemas.microsoft.com/office/drawing/2014/main" id="{1A1EA7CE-3C80-8147-B581-8E0B1A56E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8606" name="Oval 338">
              <a:extLst>
                <a:ext uri="{FF2B5EF4-FFF2-40B4-BE49-F238E27FC236}">
                  <a16:creationId xmlns:a16="http://schemas.microsoft.com/office/drawing/2014/main" id="{83EA4998-B829-FD47-9706-F23B6C55F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7" name="Rectangle 339">
              <a:extLst>
                <a:ext uri="{FF2B5EF4-FFF2-40B4-BE49-F238E27FC236}">
                  <a16:creationId xmlns:a16="http://schemas.microsoft.com/office/drawing/2014/main" id="{1641E355-466B-E14E-AC58-078488016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8" name="Group 340">
            <a:extLst>
              <a:ext uri="{FF2B5EF4-FFF2-40B4-BE49-F238E27FC236}">
                <a16:creationId xmlns:a16="http://schemas.microsoft.com/office/drawing/2014/main" id="{A62DCAB0-EF92-1D43-A3A0-FDFE16192BA1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08582" name="Picture 341" descr="desktop_computer_stylized_medium">
              <a:extLst>
                <a:ext uri="{FF2B5EF4-FFF2-40B4-BE49-F238E27FC236}">
                  <a16:creationId xmlns:a16="http://schemas.microsoft.com/office/drawing/2014/main" id="{A82E8FFE-6A34-B543-BAD2-BAE1DBFBD8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3" name="Freeform 342">
              <a:extLst>
                <a:ext uri="{FF2B5EF4-FFF2-40B4-BE49-F238E27FC236}">
                  <a16:creationId xmlns:a16="http://schemas.microsoft.com/office/drawing/2014/main" id="{21D1DB3C-2EEB-4C4D-88AB-15F37BE4994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9" name="Group 343">
            <a:extLst>
              <a:ext uri="{FF2B5EF4-FFF2-40B4-BE49-F238E27FC236}">
                <a16:creationId xmlns:a16="http://schemas.microsoft.com/office/drawing/2014/main" id="{6F24CF15-5027-364D-9BEB-B0872A65C0B9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08580" name="Picture 344" descr="desktop_computer_stylized_medium">
              <a:extLst>
                <a:ext uri="{FF2B5EF4-FFF2-40B4-BE49-F238E27FC236}">
                  <a16:creationId xmlns:a16="http://schemas.microsoft.com/office/drawing/2014/main" id="{572F396B-112A-D54C-A614-95914EDB20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1" name="Freeform 345">
              <a:extLst>
                <a:ext uri="{FF2B5EF4-FFF2-40B4-BE49-F238E27FC236}">
                  <a16:creationId xmlns:a16="http://schemas.microsoft.com/office/drawing/2014/main" id="{219CB6C5-8330-AF4E-8C04-20F3938E826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A155273F-63D8-3E41-ACAC-14E85C60981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705232" y="5128054"/>
            <a:ext cx="543698" cy="753762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58273102-764D-6D48-A97C-992A7547EDF3}"/>
              </a:ext>
            </a:extLst>
          </p:cNvPr>
          <p:cNvCxnSpPr>
            <a:cxnSpLocks/>
          </p:cNvCxnSpPr>
          <p:nvPr/>
        </p:nvCxnSpPr>
        <p:spPr bwMode="auto">
          <a:xfrm flipV="1">
            <a:off x="3731741" y="4633785"/>
            <a:ext cx="803189" cy="1235674"/>
          </a:xfrm>
          <a:prstGeom prst="straightConnector1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7">
            <a:extLst>
              <a:ext uri="{FF2B5EF4-FFF2-40B4-BE49-F238E27FC236}">
                <a16:creationId xmlns:a16="http://schemas.microsoft.com/office/drawing/2014/main" id="{2CD124F2-57EE-E242-8158-CC57C004294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7890" name="Rectangle 8">
            <a:extLst>
              <a:ext uri="{FF2B5EF4-FFF2-40B4-BE49-F238E27FC236}">
                <a16:creationId xmlns:a16="http://schemas.microsoft.com/office/drawing/2014/main" id="{9990EF51-AE3D-B040-8D81-62E3C7F6B1D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F490571-5B28-8545-AF19-5E86CEEC0A7C}" type="slidenum">
              <a:rPr lang="en-US" altLang="en-US" sz="1200">
                <a:latin typeface="Tahoma" panose="020B0604030504040204" pitchFamily="34" charset="0"/>
              </a:rPr>
              <a:pPr/>
              <a:t>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37891" name="Picture 10" descr="underline_base">
            <a:extLst>
              <a:ext uri="{FF2B5EF4-FFF2-40B4-BE49-F238E27FC236}">
                <a16:creationId xmlns:a16="http://schemas.microsoft.com/office/drawing/2014/main" id="{8D730C6B-1185-6D4B-AF00-A1DE0DEEEF7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025525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4">
            <a:extLst>
              <a:ext uri="{FF2B5EF4-FFF2-40B4-BE49-F238E27FC236}">
                <a16:creationId xmlns:a16="http://schemas.microsoft.com/office/drawing/2014/main" id="{E499F8FB-8118-CA47-B29E-B5F4950D88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95263"/>
            <a:ext cx="7772400" cy="114300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Some network apps</a:t>
            </a:r>
          </a:p>
        </p:txBody>
      </p:sp>
      <p:sp>
        <p:nvSpPr>
          <p:cNvPr id="37893" name="Rectangle 5">
            <a:extLst>
              <a:ext uri="{FF2B5EF4-FFF2-40B4-BE49-F238E27FC236}">
                <a16:creationId xmlns:a16="http://schemas.microsoft.com/office/drawing/2014/main" id="{318F8A47-7D9F-BD4A-82AE-2E98C9BB9D4C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e-mail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web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text messaging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remote login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P2P file sharing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multi-user network games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streaming stored video (YouTube, Hulu, Netflix) </a:t>
            </a:r>
          </a:p>
          <a:p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 sz="24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 sz="24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37894" name="Rectangle 6">
            <a:extLst>
              <a:ext uri="{FF2B5EF4-FFF2-40B4-BE49-F238E27FC236}">
                <a16:creationId xmlns:a16="http://schemas.microsoft.com/office/drawing/2014/main" id="{CB4D94C6-798E-2C43-82A9-BF93DB9E7196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voice over IP (e.g., Skype)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real-time video conferencing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social networking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search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…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…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>
            <a:extLst>
              <a:ext uri="{FF2B5EF4-FFF2-40B4-BE49-F238E27FC236}">
                <a16:creationId xmlns:a16="http://schemas.microsoft.com/office/drawing/2014/main" id="{88DC7F3C-158C-9849-A3BD-F3EBBB9961E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0594" name="Rectangle 8">
            <a:extLst>
              <a:ext uri="{FF2B5EF4-FFF2-40B4-BE49-F238E27FC236}">
                <a16:creationId xmlns:a16="http://schemas.microsoft.com/office/drawing/2014/main" id="{8020B064-E535-9F48-AC1C-6697BCC61CF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2D82732-A91D-DE4A-9BEA-B472AA12DA44}" type="slidenum">
              <a:rPr lang="en-US" altLang="en-US" sz="1200">
                <a:latin typeface="Tahoma" panose="020B0604030504040204" pitchFamily="34" charset="0"/>
              </a:rPr>
              <a:pPr/>
              <a:t>40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26979" name="Rectangle 4">
            <a:extLst>
              <a:ext uri="{FF2B5EF4-FFF2-40B4-BE49-F238E27FC236}">
                <a16:creationId xmlns:a16="http://schemas.microsoft.com/office/drawing/2014/main" id="{AD2E28F7-B116-FC4D-9AE3-E768F6AE9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1M bits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15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LAN utilization: .015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100% </a:t>
            </a:r>
            <a:endParaRPr lang="en-US" sz="1800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ZapfDingbats" charset="0"/>
              <a:buNone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</a:t>
            </a:r>
            <a:r>
              <a:rPr lang="en-US" sz="1800" dirty="0" err="1">
                <a:latin typeface="Gill Sans MT" charset="0"/>
                <a:ea typeface="ＭＳ Ｐゴシック" charset="0"/>
                <a:cs typeface="ＭＳ Ｐゴシック" charset="0"/>
              </a:rPr>
              <a:t>microsecs</a:t>
            </a:r>
            <a:endParaRPr lang="en-US" sz="1800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10596" name="Picture 2" descr="underline_base">
            <a:extLst>
              <a:ext uri="{FF2B5EF4-FFF2-40B4-BE49-F238E27FC236}">
                <a16:creationId xmlns:a16="http://schemas.microsoft.com/office/drawing/2014/main" id="{10341A95-F49B-2549-BD5E-2B075FB78A7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7" name="Rectangle 3">
            <a:extLst>
              <a:ext uri="{FF2B5EF4-FFF2-40B4-BE49-F238E27FC236}">
                <a16:creationId xmlns:a16="http://schemas.microsoft.com/office/drawing/2014/main" id="{C72A18C0-8F17-A745-B76B-47E3E21F0EF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Caching example: </a:t>
            </a:r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fatter access link</a:t>
            </a:r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10598" name="Text Box 50">
            <a:extLst>
              <a:ext uri="{FF2B5EF4-FFF2-40B4-BE49-F238E27FC236}">
                <a16:creationId xmlns:a16="http://schemas.microsoft.com/office/drawing/2014/main" id="{13485C81-3679-C94A-8DD4-0B8CE092A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0599" name="Text Box 99">
            <a:extLst>
              <a:ext uri="{FF2B5EF4-FFF2-40B4-BE49-F238E27FC236}">
                <a16:creationId xmlns:a16="http://schemas.microsoft.com/office/drawing/2014/main" id="{8EF0D40A-D463-9B49-B740-CFFBB30D9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15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access link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sp>
        <p:nvSpPr>
          <p:cNvPr id="147507" name="Line 51">
            <a:extLst>
              <a:ext uri="{FF2B5EF4-FFF2-40B4-BE49-F238E27FC236}">
                <a16:creationId xmlns:a16="http://schemas.microsoft.com/office/drawing/2014/main" id="{81DF9583-B718-F547-BD67-4CD0597F2210}"/>
              </a:ext>
            </a:extLst>
          </p:cNvPr>
          <p:cNvSpPr>
            <a:spLocks noChangeShapeType="1"/>
          </p:cNvSpPr>
          <p:nvPr/>
        </p:nvSpPr>
        <p:spPr bwMode="auto">
          <a:xfrm>
            <a:off x="3483318" y="3410809"/>
            <a:ext cx="977471" cy="120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8" name="Text Box 52">
            <a:extLst>
              <a:ext uri="{FF2B5EF4-FFF2-40B4-BE49-F238E27FC236}">
                <a16:creationId xmlns:a16="http://schemas.microsoft.com/office/drawing/2014/main" id="{3A63CA25-CE69-9A4C-9570-37E0F4FC3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9649" y="3226702"/>
            <a:ext cx="1200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latin typeface="Gill Sans MT" panose="020B0502020104020203" pitchFamily="34" charset="77"/>
              </a:rPr>
              <a:t>150 Mbps</a:t>
            </a:r>
          </a:p>
        </p:txBody>
      </p:sp>
      <p:sp>
        <p:nvSpPr>
          <p:cNvPr id="147509" name="Line 53">
            <a:extLst>
              <a:ext uri="{FF2B5EF4-FFF2-40B4-BE49-F238E27FC236}">
                <a16:creationId xmlns:a16="http://schemas.microsoft.com/office/drawing/2014/main" id="{B00FD2DB-CE3D-0740-BFEF-D6A45B67CD3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11961" y="3941806"/>
            <a:ext cx="1170503" cy="8196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0" name="Text Box 54">
            <a:extLst>
              <a:ext uri="{FF2B5EF4-FFF2-40B4-BE49-F238E27FC236}">
                <a16:creationId xmlns:a16="http://schemas.microsoft.com/office/drawing/2014/main" id="{1AA1B7ED-68F6-5149-983A-463BFC4162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4638" y="3779838"/>
            <a:ext cx="108555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 dirty="0"/>
              <a:t>150 Mbps</a:t>
            </a:r>
          </a:p>
        </p:txBody>
      </p:sp>
      <p:sp>
        <p:nvSpPr>
          <p:cNvPr id="147511" name="Line 55">
            <a:extLst>
              <a:ext uri="{FF2B5EF4-FFF2-40B4-BE49-F238E27FC236}">
                <a16:creationId xmlns:a16="http://schemas.microsoft.com/office/drawing/2014/main" id="{CADF4ABB-6B69-0F4C-A934-512CC0387D7D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6153" y="5406039"/>
            <a:ext cx="969962" cy="2397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2" name="Text Box 56">
            <a:extLst>
              <a:ext uri="{FF2B5EF4-FFF2-40B4-BE49-F238E27FC236}">
                <a16:creationId xmlns:a16="http://schemas.microsoft.com/office/drawing/2014/main" id="{C439D6AC-BF3C-C04B-A85E-D95BE26B5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3335" y="5426247"/>
            <a:ext cx="809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 err="1">
                <a:latin typeface="Gill Sans MT" panose="020B0502020104020203" pitchFamily="34" charset="77"/>
              </a:rPr>
              <a:t>msecs</a:t>
            </a:r>
            <a:endParaRPr lang="en-US" altLang="en-US" dirty="0">
              <a:latin typeface="Gill Sans MT" panose="020B0502020104020203" pitchFamily="34" charset="77"/>
            </a:endParaRPr>
          </a:p>
        </p:txBody>
      </p:sp>
      <p:sp>
        <p:nvSpPr>
          <p:cNvPr id="147513" name="Text Box 57">
            <a:extLst>
              <a:ext uri="{FF2B5EF4-FFF2-40B4-BE49-F238E27FC236}">
                <a16:creationId xmlns:a16="http://schemas.microsoft.com/office/drawing/2014/main" id="{62734E1C-3ACC-4B4E-88FA-D1E239E72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488" y="6127750"/>
            <a:ext cx="6507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Cost:</a:t>
            </a:r>
            <a:r>
              <a:rPr lang="en-US" altLang="en-US" sz="2400"/>
              <a:t> increased access link speed (not cheap!)</a:t>
            </a:r>
          </a:p>
        </p:txBody>
      </p:sp>
      <p:sp>
        <p:nvSpPr>
          <p:cNvPr id="147515" name="Line 59">
            <a:extLst>
              <a:ext uri="{FF2B5EF4-FFF2-40B4-BE49-F238E27FC236}">
                <a16:creationId xmlns:a16="http://schemas.microsoft.com/office/drawing/2014/main" id="{5FBE70D3-DCD0-5744-8016-229B38309B87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0343" y="4446887"/>
            <a:ext cx="728662" cy="13901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6" name="Text Box 60">
            <a:extLst>
              <a:ext uri="{FF2B5EF4-FFF2-40B4-BE49-F238E27FC236}">
                <a16:creationId xmlns:a16="http://schemas.microsoft.com/office/drawing/2014/main" id="{5218D8BB-AA86-524D-8F33-8D2E9AC32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1629" y="4242229"/>
            <a:ext cx="61427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latin typeface="Gill Sans MT" panose="020B0502020104020203" pitchFamily="34" charset="77"/>
              </a:rPr>
              <a:t>10%</a:t>
            </a:r>
          </a:p>
        </p:txBody>
      </p:sp>
      <p:sp>
        <p:nvSpPr>
          <p:cNvPr id="110609" name="Line 2">
            <a:extLst>
              <a:ext uri="{FF2B5EF4-FFF2-40B4-BE49-F238E27FC236}">
                <a16:creationId xmlns:a16="http://schemas.microsoft.com/office/drawing/2014/main" id="{ED28A15B-F7B0-6A41-B0E0-DDEE2F54AD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0" name="Line 51">
            <a:extLst>
              <a:ext uri="{FF2B5EF4-FFF2-40B4-BE49-F238E27FC236}">
                <a16:creationId xmlns:a16="http://schemas.microsoft.com/office/drawing/2014/main" id="{04D5603C-3C02-C749-80FF-A18460B36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1" name="Line 52">
            <a:extLst>
              <a:ext uri="{FF2B5EF4-FFF2-40B4-BE49-F238E27FC236}">
                <a16:creationId xmlns:a16="http://schemas.microsoft.com/office/drawing/2014/main" id="{20D4905C-3366-3446-9217-5E3579AEF5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2" name="Line 53">
            <a:extLst>
              <a:ext uri="{FF2B5EF4-FFF2-40B4-BE49-F238E27FC236}">
                <a16:creationId xmlns:a16="http://schemas.microsoft.com/office/drawing/2014/main" id="{607F7434-B3C4-8D4D-B430-8D9B8892B11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3" name="Line 54">
            <a:extLst>
              <a:ext uri="{FF2B5EF4-FFF2-40B4-BE49-F238E27FC236}">
                <a16:creationId xmlns:a16="http://schemas.microsoft.com/office/drawing/2014/main" id="{AD30E430-1A9F-C642-8EC3-56BCF73C138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4" name="Freeform 55">
            <a:extLst>
              <a:ext uri="{FF2B5EF4-FFF2-40B4-BE49-F238E27FC236}">
                <a16:creationId xmlns:a16="http://schemas.microsoft.com/office/drawing/2014/main" id="{35476B3D-57A7-3944-9409-5C014D26957F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5" name="Text Box 70">
            <a:extLst>
              <a:ext uri="{FF2B5EF4-FFF2-40B4-BE49-F238E27FC236}">
                <a16:creationId xmlns:a16="http://schemas.microsoft.com/office/drawing/2014/main" id="{D08C2640-6CD5-4548-851C-407772DC7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0616" name="Group 68">
            <a:extLst>
              <a:ext uri="{FF2B5EF4-FFF2-40B4-BE49-F238E27FC236}">
                <a16:creationId xmlns:a16="http://schemas.microsoft.com/office/drawing/2014/main" id="{2F9337AF-EED7-7E4A-BDB0-359B305A5BD8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0841" name="Oval 407">
              <a:extLst>
                <a:ext uri="{FF2B5EF4-FFF2-40B4-BE49-F238E27FC236}">
                  <a16:creationId xmlns:a16="http://schemas.microsoft.com/office/drawing/2014/main" id="{5F270447-10D6-A441-B80F-6D6B479A1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0842" name="Rectangle 410">
              <a:extLst>
                <a:ext uri="{FF2B5EF4-FFF2-40B4-BE49-F238E27FC236}">
                  <a16:creationId xmlns:a16="http://schemas.microsoft.com/office/drawing/2014/main" id="{89B69462-1BC1-1846-A708-B9F069ACF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0843" name="Oval 411">
              <a:extLst>
                <a:ext uri="{FF2B5EF4-FFF2-40B4-BE49-F238E27FC236}">
                  <a16:creationId xmlns:a16="http://schemas.microsoft.com/office/drawing/2014/main" id="{898A4837-3991-2243-8F74-C65845E52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0844" name="Group 72">
              <a:extLst>
                <a:ext uri="{FF2B5EF4-FFF2-40B4-BE49-F238E27FC236}">
                  <a16:creationId xmlns:a16="http://schemas.microsoft.com/office/drawing/2014/main" id="{12E04739-8159-B646-A893-061DBE87A7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847" name="Freeform 73">
                <a:extLst>
                  <a:ext uri="{FF2B5EF4-FFF2-40B4-BE49-F238E27FC236}">
                    <a16:creationId xmlns:a16="http://schemas.microsoft.com/office/drawing/2014/main" id="{5A20901C-4FA3-8E41-B817-6F84980A8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848" name="Freeform 74">
                <a:extLst>
                  <a:ext uri="{FF2B5EF4-FFF2-40B4-BE49-F238E27FC236}">
                    <a16:creationId xmlns:a16="http://schemas.microsoft.com/office/drawing/2014/main" id="{BB6306A5-0334-EF4E-A9FB-827890D7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845" name="Line 75">
              <a:extLst>
                <a:ext uri="{FF2B5EF4-FFF2-40B4-BE49-F238E27FC236}">
                  <a16:creationId xmlns:a16="http://schemas.microsoft.com/office/drawing/2014/main" id="{4D732C1A-7C0D-C446-ADBC-EF366E4DAF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46" name="Line 76">
              <a:extLst>
                <a:ext uri="{FF2B5EF4-FFF2-40B4-BE49-F238E27FC236}">
                  <a16:creationId xmlns:a16="http://schemas.microsoft.com/office/drawing/2014/main" id="{1E330978-4232-8E47-8DC9-4A61A085EB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17" name="Group 77">
            <a:extLst>
              <a:ext uri="{FF2B5EF4-FFF2-40B4-BE49-F238E27FC236}">
                <a16:creationId xmlns:a16="http://schemas.microsoft.com/office/drawing/2014/main" id="{FD53B2CA-F581-6B4B-AAA9-76D4FCBD8726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0809" name="Freeform 78">
              <a:extLst>
                <a:ext uri="{FF2B5EF4-FFF2-40B4-BE49-F238E27FC236}">
                  <a16:creationId xmlns:a16="http://schemas.microsoft.com/office/drawing/2014/main" id="{AAC1CCE8-0470-7643-A13F-7BC17123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0" name="Rectangle 79">
              <a:extLst>
                <a:ext uri="{FF2B5EF4-FFF2-40B4-BE49-F238E27FC236}">
                  <a16:creationId xmlns:a16="http://schemas.microsoft.com/office/drawing/2014/main" id="{51E0FBA4-D31B-3348-812C-58B4A411C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1" name="Freeform 80">
              <a:extLst>
                <a:ext uri="{FF2B5EF4-FFF2-40B4-BE49-F238E27FC236}">
                  <a16:creationId xmlns:a16="http://schemas.microsoft.com/office/drawing/2014/main" id="{747EDF36-65F8-824C-9699-92039040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2" name="Freeform 81">
              <a:extLst>
                <a:ext uri="{FF2B5EF4-FFF2-40B4-BE49-F238E27FC236}">
                  <a16:creationId xmlns:a16="http://schemas.microsoft.com/office/drawing/2014/main" id="{48EA7CDB-E238-A344-AC91-4FF2B7E7A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3" name="Rectangle 82">
              <a:extLst>
                <a:ext uri="{FF2B5EF4-FFF2-40B4-BE49-F238E27FC236}">
                  <a16:creationId xmlns:a16="http://schemas.microsoft.com/office/drawing/2014/main" id="{C84E8327-36F8-A24F-84A0-C7C8DFF0F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4" name="Group 83">
              <a:extLst>
                <a:ext uri="{FF2B5EF4-FFF2-40B4-BE49-F238E27FC236}">
                  <a16:creationId xmlns:a16="http://schemas.microsoft.com/office/drawing/2014/main" id="{5B3F5274-8EA6-A34C-8163-3555E23920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839" name="AutoShape 84">
                <a:extLst>
                  <a:ext uri="{FF2B5EF4-FFF2-40B4-BE49-F238E27FC236}">
                    <a16:creationId xmlns:a16="http://schemas.microsoft.com/office/drawing/2014/main" id="{70C56C6E-91BA-B142-BDA0-6F0ED7253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40" name="AutoShape 85">
                <a:extLst>
                  <a:ext uri="{FF2B5EF4-FFF2-40B4-BE49-F238E27FC236}">
                    <a16:creationId xmlns:a16="http://schemas.microsoft.com/office/drawing/2014/main" id="{058C98EE-E5A6-CF44-9042-11D3C7790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15" name="Rectangle 86">
              <a:extLst>
                <a:ext uri="{FF2B5EF4-FFF2-40B4-BE49-F238E27FC236}">
                  <a16:creationId xmlns:a16="http://schemas.microsoft.com/office/drawing/2014/main" id="{84054662-E14F-2F44-A700-791655D69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6" name="Group 87">
              <a:extLst>
                <a:ext uri="{FF2B5EF4-FFF2-40B4-BE49-F238E27FC236}">
                  <a16:creationId xmlns:a16="http://schemas.microsoft.com/office/drawing/2014/main" id="{50C5E3F9-C8B1-1D48-8605-6E1A486D4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837" name="AutoShape 88">
                <a:extLst>
                  <a:ext uri="{FF2B5EF4-FFF2-40B4-BE49-F238E27FC236}">
                    <a16:creationId xmlns:a16="http://schemas.microsoft.com/office/drawing/2014/main" id="{2F120D7B-5743-AE49-B049-D1B9C3E25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8" name="AutoShape 89">
                <a:extLst>
                  <a:ext uri="{FF2B5EF4-FFF2-40B4-BE49-F238E27FC236}">
                    <a16:creationId xmlns:a16="http://schemas.microsoft.com/office/drawing/2014/main" id="{29F539EA-116F-2B47-8362-A3250C8CD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17" name="Rectangle 90">
              <a:extLst>
                <a:ext uri="{FF2B5EF4-FFF2-40B4-BE49-F238E27FC236}">
                  <a16:creationId xmlns:a16="http://schemas.microsoft.com/office/drawing/2014/main" id="{936C13CE-D95C-9145-9B4A-6013CEF68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8" name="Rectangle 91">
              <a:extLst>
                <a:ext uri="{FF2B5EF4-FFF2-40B4-BE49-F238E27FC236}">
                  <a16:creationId xmlns:a16="http://schemas.microsoft.com/office/drawing/2014/main" id="{11BD6B7D-F7CF-A047-9A41-1D8ECE79F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9" name="Group 92">
              <a:extLst>
                <a:ext uri="{FF2B5EF4-FFF2-40B4-BE49-F238E27FC236}">
                  <a16:creationId xmlns:a16="http://schemas.microsoft.com/office/drawing/2014/main" id="{2381CE17-EBDC-464B-8DF3-2ADC625077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835" name="AutoShape 93">
                <a:extLst>
                  <a:ext uri="{FF2B5EF4-FFF2-40B4-BE49-F238E27FC236}">
                    <a16:creationId xmlns:a16="http://schemas.microsoft.com/office/drawing/2014/main" id="{47593BFC-E04A-9348-B410-CC271B8CF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6" name="AutoShape 94">
                <a:extLst>
                  <a:ext uri="{FF2B5EF4-FFF2-40B4-BE49-F238E27FC236}">
                    <a16:creationId xmlns:a16="http://schemas.microsoft.com/office/drawing/2014/main" id="{203A0365-FE07-364C-8D6D-A164D8F32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20" name="Freeform 95">
              <a:extLst>
                <a:ext uri="{FF2B5EF4-FFF2-40B4-BE49-F238E27FC236}">
                  <a16:creationId xmlns:a16="http://schemas.microsoft.com/office/drawing/2014/main" id="{FF66747B-1AA6-8D44-AD1F-AD66C1B4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821" name="Group 96">
              <a:extLst>
                <a:ext uri="{FF2B5EF4-FFF2-40B4-BE49-F238E27FC236}">
                  <a16:creationId xmlns:a16="http://schemas.microsoft.com/office/drawing/2014/main" id="{D96DAD3F-9345-A24C-AB89-C42D932E00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833" name="AutoShape 97">
                <a:extLst>
                  <a:ext uri="{FF2B5EF4-FFF2-40B4-BE49-F238E27FC236}">
                    <a16:creationId xmlns:a16="http://schemas.microsoft.com/office/drawing/2014/main" id="{E229F3C6-D047-1742-838F-573FB40FE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4" name="AutoShape 98">
                <a:extLst>
                  <a:ext uri="{FF2B5EF4-FFF2-40B4-BE49-F238E27FC236}">
                    <a16:creationId xmlns:a16="http://schemas.microsoft.com/office/drawing/2014/main" id="{3D88F381-B31F-3349-A2C2-4AA582BE3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22" name="Rectangle 99">
              <a:extLst>
                <a:ext uri="{FF2B5EF4-FFF2-40B4-BE49-F238E27FC236}">
                  <a16:creationId xmlns:a16="http://schemas.microsoft.com/office/drawing/2014/main" id="{B1D7C434-E568-7D4B-8C48-58C77D6D6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3" name="Freeform 100">
              <a:extLst>
                <a:ext uri="{FF2B5EF4-FFF2-40B4-BE49-F238E27FC236}">
                  <a16:creationId xmlns:a16="http://schemas.microsoft.com/office/drawing/2014/main" id="{99D44FCB-639A-C24E-93D2-6F7923C18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4" name="Freeform 101">
              <a:extLst>
                <a:ext uri="{FF2B5EF4-FFF2-40B4-BE49-F238E27FC236}">
                  <a16:creationId xmlns:a16="http://schemas.microsoft.com/office/drawing/2014/main" id="{E24071FF-ED94-8940-BC50-99DB5717B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5" name="Oval 102">
              <a:extLst>
                <a:ext uri="{FF2B5EF4-FFF2-40B4-BE49-F238E27FC236}">
                  <a16:creationId xmlns:a16="http://schemas.microsoft.com/office/drawing/2014/main" id="{1AF9C66A-C387-F74F-AB88-6CE16F38F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6" name="Freeform 103">
              <a:extLst>
                <a:ext uri="{FF2B5EF4-FFF2-40B4-BE49-F238E27FC236}">
                  <a16:creationId xmlns:a16="http://schemas.microsoft.com/office/drawing/2014/main" id="{B8063FF8-3DCB-FB49-96BB-D11AB3563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7" name="AutoShape 104">
              <a:extLst>
                <a:ext uri="{FF2B5EF4-FFF2-40B4-BE49-F238E27FC236}">
                  <a16:creationId xmlns:a16="http://schemas.microsoft.com/office/drawing/2014/main" id="{48A6C349-A605-A045-B6F3-4724CBE7B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8" name="AutoShape 105">
              <a:extLst>
                <a:ext uri="{FF2B5EF4-FFF2-40B4-BE49-F238E27FC236}">
                  <a16:creationId xmlns:a16="http://schemas.microsoft.com/office/drawing/2014/main" id="{209DF624-A6F7-EE41-80B5-735A29C5D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9" name="Oval 106">
              <a:extLst>
                <a:ext uri="{FF2B5EF4-FFF2-40B4-BE49-F238E27FC236}">
                  <a16:creationId xmlns:a16="http://schemas.microsoft.com/office/drawing/2014/main" id="{7125D0F4-8BF5-574D-AE7A-6C78DB72C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30" name="Oval 107">
              <a:extLst>
                <a:ext uri="{FF2B5EF4-FFF2-40B4-BE49-F238E27FC236}">
                  <a16:creationId xmlns:a16="http://schemas.microsoft.com/office/drawing/2014/main" id="{254A4AF7-AC3A-0D40-823F-AF477926D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831" name="Oval 108">
              <a:extLst>
                <a:ext uri="{FF2B5EF4-FFF2-40B4-BE49-F238E27FC236}">
                  <a16:creationId xmlns:a16="http://schemas.microsoft.com/office/drawing/2014/main" id="{31D29098-C6AA-F34C-952D-77CFACE48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32" name="Rectangle 109">
              <a:extLst>
                <a:ext uri="{FF2B5EF4-FFF2-40B4-BE49-F238E27FC236}">
                  <a16:creationId xmlns:a16="http://schemas.microsoft.com/office/drawing/2014/main" id="{8911038D-56BC-3440-93E0-44BADCA46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18" name="Group 110">
            <a:extLst>
              <a:ext uri="{FF2B5EF4-FFF2-40B4-BE49-F238E27FC236}">
                <a16:creationId xmlns:a16="http://schemas.microsoft.com/office/drawing/2014/main" id="{0594EDDF-22C7-D540-B1B8-A7D31A07B203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0777" name="Freeform 111">
              <a:extLst>
                <a:ext uri="{FF2B5EF4-FFF2-40B4-BE49-F238E27FC236}">
                  <a16:creationId xmlns:a16="http://schemas.microsoft.com/office/drawing/2014/main" id="{FCAE410C-B93A-8149-B10C-1EC69BE3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78" name="Rectangle 112">
              <a:extLst>
                <a:ext uri="{FF2B5EF4-FFF2-40B4-BE49-F238E27FC236}">
                  <a16:creationId xmlns:a16="http://schemas.microsoft.com/office/drawing/2014/main" id="{BDAF8CA5-BCA0-AC40-BC86-9CC9DF30F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79" name="Freeform 113">
              <a:extLst>
                <a:ext uri="{FF2B5EF4-FFF2-40B4-BE49-F238E27FC236}">
                  <a16:creationId xmlns:a16="http://schemas.microsoft.com/office/drawing/2014/main" id="{024D0880-CBD4-344E-A39D-C27764A7E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80" name="Freeform 114">
              <a:extLst>
                <a:ext uri="{FF2B5EF4-FFF2-40B4-BE49-F238E27FC236}">
                  <a16:creationId xmlns:a16="http://schemas.microsoft.com/office/drawing/2014/main" id="{B975EE46-9076-A247-99F2-18FE3BBC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81" name="Rectangle 115">
              <a:extLst>
                <a:ext uri="{FF2B5EF4-FFF2-40B4-BE49-F238E27FC236}">
                  <a16:creationId xmlns:a16="http://schemas.microsoft.com/office/drawing/2014/main" id="{6D54E66C-5722-FC47-B6EA-5EA5FC2CD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2" name="Group 116">
              <a:extLst>
                <a:ext uri="{FF2B5EF4-FFF2-40B4-BE49-F238E27FC236}">
                  <a16:creationId xmlns:a16="http://schemas.microsoft.com/office/drawing/2014/main" id="{C8EE65DD-48DC-1642-B4E6-C17E54DF2C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807" name="AutoShape 117">
                <a:extLst>
                  <a:ext uri="{FF2B5EF4-FFF2-40B4-BE49-F238E27FC236}">
                    <a16:creationId xmlns:a16="http://schemas.microsoft.com/office/drawing/2014/main" id="{F13BDEEA-D38A-BC48-B13A-44E4FB8FC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8" name="AutoShape 118">
                <a:extLst>
                  <a:ext uri="{FF2B5EF4-FFF2-40B4-BE49-F238E27FC236}">
                    <a16:creationId xmlns:a16="http://schemas.microsoft.com/office/drawing/2014/main" id="{5982DD2C-E98A-D645-AC4D-43FB01949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3" name="Rectangle 119">
              <a:extLst>
                <a:ext uri="{FF2B5EF4-FFF2-40B4-BE49-F238E27FC236}">
                  <a16:creationId xmlns:a16="http://schemas.microsoft.com/office/drawing/2014/main" id="{B30C5313-1B11-D446-8E69-32A104190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4" name="Group 120">
              <a:extLst>
                <a:ext uri="{FF2B5EF4-FFF2-40B4-BE49-F238E27FC236}">
                  <a16:creationId xmlns:a16="http://schemas.microsoft.com/office/drawing/2014/main" id="{3891D6BA-D8B9-554F-B014-86B7422435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805" name="AutoShape 121">
                <a:extLst>
                  <a:ext uri="{FF2B5EF4-FFF2-40B4-BE49-F238E27FC236}">
                    <a16:creationId xmlns:a16="http://schemas.microsoft.com/office/drawing/2014/main" id="{E281AFEC-3036-474D-AB90-29019C08B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6" name="AutoShape 122">
                <a:extLst>
                  <a:ext uri="{FF2B5EF4-FFF2-40B4-BE49-F238E27FC236}">
                    <a16:creationId xmlns:a16="http://schemas.microsoft.com/office/drawing/2014/main" id="{50A6F89C-57F1-8F4D-AE23-3C5C4F8DF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5" name="Rectangle 123">
              <a:extLst>
                <a:ext uri="{FF2B5EF4-FFF2-40B4-BE49-F238E27FC236}">
                  <a16:creationId xmlns:a16="http://schemas.microsoft.com/office/drawing/2014/main" id="{7111BD6C-4AC0-9040-81A0-D9ED74009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86" name="Rectangle 124">
              <a:extLst>
                <a:ext uri="{FF2B5EF4-FFF2-40B4-BE49-F238E27FC236}">
                  <a16:creationId xmlns:a16="http://schemas.microsoft.com/office/drawing/2014/main" id="{8AA229D5-A6A5-6344-94A2-D20F504B1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7" name="Group 125">
              <a:extLst>
                <a:ext uri="{FF2B5EF4-FFF2-40B4-BE49-F238E27FC236}">
                  <a16:creationId xmlns:a16="http://schemas.microsoft.com/office/drawing/2014/main" id="{7CCB8A91-7D5C-8A45-B3A0-7F49E8BA58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803" name="AutoShape 126">
                <a:extLst>
                  <a:ext uri="{FF2B5EF4-FFF2-40B4-BE49-F238E27FC236}">
                    <a16:creationId xmlns:a16="http://schemas.microsoft.com/office/drawing/2014/main" id="{073F9C6F-FFCE-C74E-B72C-DF013CD0D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4" name="AutoShape 127">
                <a:extLst>
                  <a:ext uri="{FF2B5EF4-FFF2-40B4-BE49-F238E27FC236}">
                    <a16:creationId xmlns:a16="http://schemas.microsoft.com/office/drawing/2014/main" id="{D711CA37-675D-0B48-8B22-33D0F5439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8" name="Freeform 128">
              <a:extLst>
                <a:ext uri="{FF2B5EF4-FFF2-40B4-BE49-F238E27FC236}">
                  <a16:creationId xmlns:a16="http://schemas.microsoft.com/office/drawing/2014/main" id="{160EAA11-6F6A-F04E-8EBF-F0759EF6B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89" name="Group 129">
              <a:extLst>
                <a:ext uri="{FF2B5EF4-FFF2-40B4-BE49-F238E27FC236}">
                  <a16:creationId xmlns:a16="http://schemas.microsoft.com/office/drawing/2014/main" id="{7AD80300-9C0B-3346-A675-27C6464050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801" name="AutoShape 130">
                <a:extLst>
                  <a:ext uri="{FF2B5EF4-FFF2-40B4-BE49-F238E27FC236}">
                    <a16:creationId xmlns:a16="http://schemas.microsoft.com/office/drawing/2014/main" id="{86C87FDD-8923-7845-A1EC-2851679B4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2" name="AutoShape 131">
                <a:extLst>
                  <a:ext uri="{FF2B5EF4-FFF2-40B4-BE49-F238E27FC236}">
                    <a16:creationId xmlns:a16="http://schemas.microsoft.com/office/drawing/2014/main" id="{5E0925E5-CEEF-7543-A36B-810E51B4B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90" name="Rectangle 132">
              <a:extLst>
                <a:ext uri="{FF2B5EF4-FFF2-40B4-BE49-F238E27FC236}">
                  <a16:creationId xmlns:a16="http://schemas.microsoft.com/office/drawing/2014/main" id="{2A126C0C-9244-3E44-909B-F113910A3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1" name="Freeform 133">
              <a:extLst>
                <a:ext uri="{FF2B5EF4-FFF2-40B4-BE49-F238E27FC236}">
                  <a16:creationId xmlns:a16="http://schemas.microsoft.com/office/drawing/2014/main" id="{70464A8D-57D7-0C4D-8E1D-0A8218648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2" name="Freeform 134">
              <a:extLst>
                <a:ext uri="{FF2B5EF4-FFF2-40B4-BE49-F238E27FC236}">
                  <a16:creationId xmlns:a16="http://schemas.microsoft.com/office/drawing/2014/main" id="{828E552C-F3C4-E341-BD8F-66A80AC89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3" name="Oval 135">
              <a:extLst>
                <a:ext uri="{FF2B5EF4-FFF2-40B4-BE49-F238E27FC236}">
                  <a16:creationId xmlns:a16="http://schemas.microsoft.com/office/drawing/2014/main" id="{FDE4CE2A-4D65-3F46-978F-4FB15A89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4" name="Freeform 136">
              <a:extLst>
                <a:ext uri="{FF2B5EF4-FFF2-40B4-BE49-F238E27FC236}">
                  <a16:creationId xmlns:a16="http://schemas.microsoft.com/office/drawing/2014/main" id="{90BA233D-9612-A84A-BD79-2F81D7448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5" name="AutoShape 137">
              <a:extLst>
                <a:ext uri="{FF2B5EF4-FFF2-40B4-BE49-F238E27FC236}">
                  <a16:creationId xmlns:a16="http://schemas.microsoft.com/office/drawing/2014/main" id="{1F266E73-67A4-164A-81A0-6EE4EB9F5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6" name="AutoShape 138">
              <a:extLst>
                <a:ext uri="{FF2B5EF4-FFF2-40B4-BE49-F238E27FC236}">
                  <a16:creationId xmlns:a16="http://schemas.microsoft.com/office/drawing/2014/main" id="{06BB73EA-1F40-204D-9D1B-90F889B86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7" name="Oval 139">
              <a:extLst>
                <a:ext uri="{FF2B5EF4-FFF2-40B4-BE49-F238E27FC236}">
                  <a16:creationId xmlns:a16="http://schemas.microsoft.com/office/drawing/2014/main" id="{40DBFBFA-95AA-5942-B93C-3127B27FF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8" name="Oval 140">
              <a:extLst>
                <a:ext uri="{FF2B5EF4-FFF2-40B4-BE49-F238E27FC236}">
                  <a16:creationId xmlns:a16="http://schemas.microsoft.com/office/drawing/2014/main" id="{78478880-80A5-B848-BC5B-5C773959D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799" name="Oval 141">
              <a:extLst>
                <a:ext uri="{FF2B5EF4-FFF2-40B4-BE49-F238E27FC236}">
                  <a16:creationId xmlns:a16="http://schemas.microsoft.com/office/drawing/2014/main" id="{4649AFC7-0762-C044-8423-1CB1D6948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00" name="Rectangle 142">
              <a:extLst>
                <a:ext uri="{FF2B5EF4-FFF2-40B4-BE49-F238E27FC236}">
                  <a16:creationId xmlns:a16="http://schemas.microsoft.com/office/drawing/2014/main" id="{52243F99-CC22-0943-989F-7BD67DBBB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19" name="Group 143">
            <a:extLst>
              <a:ext uri="{FF2B5EF4-FFF2-40B4-BE49-F238E27FC236}">
                <a16:creationId xmlns:a16="http://schemas.microsoft.com/office/drawing/2014/main" id="{E7D67EEF-AE61-3B48-BD48-EB1934C80B3F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0745" name="Freeform 144">
              <a:extLst>
                <a:ext uri="{FF2B5EF4-FFF2-40B4-BE49-F238E27FC236}">
                  <a16:creationId xmlns:a16="http://schemas.microsoft.com/office/drawing/2014/main" id="{A900DE81-8B0C-8241-94AE-D5F554FE4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6" name="Rectangle 145">
              <a:extLst>
                <a:ext uri="{FF2B5EF4-FFF2-40B4-BE49-F238E27FC236}">
                  <a16:creationId xmlns:a16="http://schemas.microsoft.com/office/drawing/2014/main" id="{6A216F13-336F-374D-BC0B-CC381206E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47" name="Freeform 146">
              <a:extLst>
                <a:ext uri="{FF2B5EF4-FFF2-40B4-BE49-F238E27FC236}">
                  <a16:creationId xmlns:a16="http://schemas.microsoft.com/office/drawing/2014/main" id="{0B61ACCF-005C-D644-809B-E98B62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8" name="Freeform 147">
              <a:extLst>
                <a:ext uri="{FF2B5EF4-FFF2-40B4-BE49-F238E27FC236}">
                  <a16:creationId xmlns:a16="http://schemas.microsoft.com/office/drawing/2014/main" id="{34FD4F48-198E-4E46-A7DE-105E86331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9" name="Rectangle 148">
              <a:extLst>
                <a:ext uri="{FF2B5EF4-FFF2-40B4-BE49-F238E27FC236}">
                  <a16:creationId xmlns:a16="http://schemas.microsoft.com/office/drawing/2014/main" id="{4D406E16-C762-6A48-8243-D8BC9D584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0" name="Group 149">
              <a:extLst>
                <a:ext uri="{FF2B5EF4-FFF2-40B4-BE49-F238E27FC236}">
                  <a16:creationId xmlns:a16="http://schemas.microsoft.com/office/drawing/2014/main" id="{1CB1D73F-A718-8A46-8715-0E6581A2EA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75" name="AutoShape 150">
                <a:extLst>
                  <a:ext uri="{FF2B5EF4-FFF2-40B4-BE49-F238E27FC236}">
                    <a16:creationId xmlns:a16="http://schemas.microsoft.com/office/drawing/2014/main" id="{ED851FF0-6FB7-D743-82D8-BB5E7BEAB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6" name="AutoShape 151">
                <a:extLst>
                  <a:ext uri="{FF2B5EF4-FFF2-40B4-BE49-F238E27FC236}">
                    <a16:creationId xmlns:a16="http://schemas.microsoft.com/office/drawing/2014/main" id="{78356FED-5657-A741-87DB-C8718B4CD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1" name="Rectangle 152">
              <a:extLst>
                <a:ext uri="{FF2B5EF4-FFF2-40B4-BE49-F238E27FC236}">
                  <a16:creationId xmlns:a16="http://schemas.microsoft.com/office/drawing/2014/main" id="{0021E4F9-54C6-A84B-ADBD-572AF9474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2" name="Group 153">
              <a:extLst>
                <a:ext uri="{FF2B5EF4-FFF2-40B4-BE49-F238E27FC236}">
                  <a16:creationId xmlns:a16="http://schemas.microsoft.com/office/drawing/2014/main" id="{C590040B-1DD1-CB4A-840B-6E8E742435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73" name="AutoShape 154">
                <a:extLst>
                  <a:ext uri="{FF2B5EF4-FFF2-40B4-BE49-F238E27FC236}">
                    <a16:creationId xmlns:a16="http://schemas.microsoft.com/office/drawing/2014/main" id="{1B833C04-3660-C941-975B-F1BB7C1D0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4" name="AutoShape 155">
                <a:extLst>
                  <a:ext uri="{FF2B5EF4-FFF2-40B4-BE49-F238E27FC236}">
                    <a16:creationId xmlns:a16="http://schemas.microsoft.com/office/drawing/2014/main" id="{6528A6C4-F850-1E4E-890E-B7FA2A40A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3" name="Rectangle 156">
              <a:extLst>
                <a:ext uri="{FF2B5EF4-FFF2-40B4-BE49-F238E27FC236}">
                  <a16:creationId xmlns:a16="http://schemas.microsoft.com/office/drawing/2014/main" id="{788F88E7-381B-AA44-8018-BD24BF186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4" name="Rectangle 157">
              <a:extLst>
                <a:ext uri="{FF2B5EF4-FFF2-40B4-BE49-F238E27FC236}">
                  <a16:creationId xmlns:a16="http://schemas.microsoft.com/office/drawing/2014/main" id="{C1678FC3-32E5-6342-973F-1862D0F96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5" name="Group 158">
              <a:extLst>
                <a:ext uri="{FF2B5EF4-FFF2-40B4-BE49-F238E27FC236}">
                  <a16:creationId xmlns:a16="http://schemas.microsoft.com/office/drawing/2014/main" id="{1318463F-F5BE-7E43-A869-ADD6323CE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71" name="AutoShape 159">
                <a:extLst>
                  <a:ext uri="{FF2B5EF4-FFF2-40B4-BE49-F238E27FC236}">
                    <a16:creationId xmlns:a16="http://schemas.microsoft.com/office/drawing/2014/main" id="{2DEB3CB6-50CF-C149-B02B-79CA21925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2" name="AutoShape 160">
                <a:extLst>
                  <a:ext uri="{FF2B5EF4-FFF2-40B4-BE49-F238E27FC236}">
                    <a16:creationId xmlns:a16="http://schemas.microsoft.com/office/drawing/2014/main" id="{7E681EF1-BF5C-7849-91A6-7A4E9C842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6" name="Freeform 161">
              <a:extLst>
                <a:ext uri="{FF2B5EF4-FFF2-40B4-BE49-F238E27FC236}">
                  <a16:creationId xmlns:a16="http://schemas.microsoft.com/office/drawing/2014/main" id="{2091DFA4-199B-0944-B3DC-E0F61842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57" name="Group 162">
              <a:extLst>
                <a:ext uri="{FF2B5EF4-FFF2-40B4-BE49-F238E27FC236}">
                  <a16:creationId xmlns:a16="http://schemas.microsoft.com/office/drawing/2014/main" id="{205E4CF7-68DA-8547-9459-503508378E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69" name="AutoShape 163">
                <a:extLst>
                  <a:ext uri="{FF2B5EF4-FFF2-40B4-BE49-F238E27FC236}">
                    <a16:creationId xmlns:a16="http://schemas.microsoft.com/office/drawing/2014/main" id="{201705F6-57C0-DD47-B300-1EF49BCE3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0" name="AutoShape 164">
                <a:extLst>
                  <a:ext uri="{FF2B5EF4-FFF2-40B4-BE49-F238E27FC236}">
                    <a16:creationId xmlns:a16="http://schemas.microsoft.com/office/drawing/2014/main" id="{A68CFFB3-7016-AD4D-A3B2-8AEB19617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8" name="Rectangle 165">
              <a:extLst>
                <a:ext uri="{FF2B5EF4-FFF2-40B4-BE49-F238E27FC236}">
                  <a16:creationId xmlns:a16="http://schemas.microsoft.com/office/drawing/2014/main" id="{CBD6612E-1026-1846-9C22-D42D66A46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9" name="Freeform 166">
              <a:extLst>
                <a:ext uri="{FF2B5EF4-FFF2-40B4-BE49-F238E27FC236}">
                  <a16:creationId xmlns:a16="http://schemas.microsoft.com/office/drawing/2014/main" id="{98BAF4EA-C8DC-7C4F-8838-3DCB14E60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0" name="Freeform 167">
              <a:extLst>
                <a:ext uri="{FF2B5EF4-FFF2-40B4-BE49-F238E27FC236}">
                  <a16:creationId xmlns:a16="http://schemas.microsoft.com/office/drawing/2014/main" id="{CB388C62-336B-9F41-A689-4EA90ABE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1" name="Oval 168">
              <a:extLst>
                <a:ext uri="{FF2B5EF4-FFF2-40B4-BE49-F238E27FC236}">
                  <a16:creationId xmlns:a16="http://schemas.microsoft.com/office/drawing/2014/main" id="{9CE3BA46-B7AD-5746-A020-1BD349D8C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2" name="Freeform 169">
              <a:extLst>
                <a:ext uri="{FF2B5EF4-FFF2-40B4-BE49-F238E27FC236}">
                  <a16:creationId xmlns:a16="http://schemas.microsoft.com/office/drawing/2014/main" id="{66796B1B-6C95-1747-B29E-7689809BE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3" name="AutoShape 170">
              <a:extLst>
                <a:ext uri="{FF2B5EF4-FFF2-40B4-BE49-F238E27FC236}">
                  <a16:creationId xmlns:a16="http://schemas.microsoft.com/office/drawing/2014/main" id="{FD9DB232-F9A9-3548-AAAF-8C9972B4E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4" name="AutoShape 171">
              <a:extLst>
                <a:ext uri="{FF2B5EF4-FFF2-40B4-BE49-F238E27FC236}">
                  <a16:creationId xmlns:a16="http://schemas.microsoft.com/office/drawing/2014/main" id="{53892603-1ADF-F648-BA41-3C0D8A5B1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5" name="Oval 172">
              <a:extLst>
                <a:ext uri="{FF2B5EF4-FFF2-40B4-BE49-F238E27FC236}">
                  <a16:creationId xmlns:a16="http://schemas.microsoft.com/office/drawing/2014/main" id="{505F4ABD-4423-D14C-97BB-96BB55DB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6" name="Oval 173">
              <a:extLst>
                <a:ext uri="{FF2B5EF4-FFF2-40B4-BE49-F238E27FC236}">
                  <a16:creationId xmlns:a16="http://schemas.microsoft.com/office/drawing/2014/main" id="{EDA7927F-D7D8-3046-A86C-83F437B3C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767" name="Oval 174">
              <a:extLst>
                <a:ext uri="{FF2B5EF4-FFF2-40B4-BE49-F238E27FC236}">
                  <a16:creationId xmlns:a16="http://schemas.microsoft.com/office/drawing/2014/main" id="{03185BB5-467E-F640-8894-B3009A89C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8" name="Rectangle 175">
              <a:extLst>
                <a:ext uri="{FF2B5EF4-FFF2-40B4-BE49-F238E27FC236}">
                  <a16:creationId xmlns:a16="http://schemas.microsoft.com/office/drawing/2014/main" id="{D2F1AF3D-C7F3-FE47-A81E-BA62E7948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20" name="Group 176">
            <a:extLst>
              <a:ext uri="{FF2B5EF4-FFF2-40B4-BE49-F238E27FC236}">
                <a16:creationId xmlns:a16="http://schemas.microsoft.com/office/drawing/2014/main" id="{2EB0B16F-8B2A-EB41-BB0F-AC23EA5A996A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0713" name="Freeform 177">
              <a:extLst>
                <a:ext uri="{FF2B5EF4-FFF2-40B4-BE49-F238E27FC236}">
                  <a16:creationId xmlns:a16="http://schemas.microsoft.com/office/drawing/2014/main" id="{FEDACCC5-5518-7C4B-A583-86CFC3019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4" name="Rectangle 178">
              <a:extLst>
                <a:ext uri="{FF2B5EF4-FFF2-40B4-BE49-F238E27FC236}">
                  <a16:creationId xmlns:a16="http://schemas.microsoft.com/office/drawing/2014/main" id="{E1A9940C-F221-A545-B1C8-02B739263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15" name="Freeform 179">
              <a:extLst>
                <a:ext uri="{FF2B5EF4-FFF2-40B4-BE49-F238E27FC236}">
                  <a16:creationId xmlns:a16="http://schemas.microsoft.com/office/drawing/2014/main" id="{C92CEAEF-8BD7-734C-93AB-62B22E81C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6" name="Freeform 180">
              <a:extLst>
                <a:ext uri="{FF2B5EF4-FFF2-40B4-BE49-F238E27FC236}">
                  <a16:creationId xmlns:a16="http://schemas.microsoft.com/office/drawing/2014/main" id="{6A642A42-4B1B-894B-8273-59EF7C1FC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7" name="Rectangle 181">
              <a:extLst>
                <a:ext uri="{FF2B5EF4-FFF2-40B4-BE49-F238E27FC236}">
                  <a16:creationId xmlns:a16="http://schemas.microsoft.com/office/drawing/2014/main" id="{2F938400-2DFD-DD43-9450-F003D9C15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18" name="Group 182">
              <a:extLst>
                <a:ext uri="{FF2B5EF4-FFF2-40B4-BE49-F238E27FC236}">
                  <a16:creationId xmlns:a16="http://schemas.microsoft.com/office/drawing/2014/main" id="{0516AF59-3997-8B42-874F-424AABD545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43" name="AutoShape 183">
                <a:extLst>
                  <a:ext uri="{FF2B5EF4-FFF2-40B4-BE49-F238E27FC236}">
                    <a16:creationId xmlns:a16="http://schemas.microsoft.com/office/drawing/2014/main" id="{1187A839-7403-1848-8CDC-7B2616AF2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4" name="AutoShape 184">
                <a:extLst>
                  <a:ext uri="{FF2B5EF4-FFF2-40B4-BE49-F238E27FC236}">
                    <a16:creationId xmlns:a16="http://schemas.microsoft.com/office/drawing/2014/main" id="{2AD69EA4-F456-E144-83C8-8230C2249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19" name="Rectangle 185">
              <a:extLst>
                <a:ext uri="{FF2B5EF4-FFF2-40B4-BE49-F238E27FC236}">
                  <a16:creationId xmlns:a16="http://schemas.microsoft.com/office/drawing/2014/main" id="{528FBE9D-D918-5540-A633-DD9790090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20" name="Group 186">
              <a:extLst>
                <a:ext uri="{FF2B5EF4-FFF2-40B4-BE49-F238E27FC236}">
                  <a16:creationId xmlns:a16="http://schemas.microsoft.com/office/drawing/2014/main" id="{BC7C5E17-B5CC-D242-8BF9-7397E9AF19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41" name="AutoShape 187">
                <a:extLst>
                  <a:ext uri="{FF2B5EF4-FFF2-40B4-BE49-F238E27FC236}">
                    <a16:creationId xmlns:a16="http://schemas.microsoft.com/office/drawing/2014/main" id="{02C86456-5807-AE4B-9539-92B348FA0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2" name="AutoShape 188">
                <a:extLst>
                  <a:ext uri="{FF2B5EF4-FFF2-40B4-BE49-F238E27FC236}">
                    <a16:creationId xmlns:a16="http://schemas.microsoft.com/office/drawing/2014/main" id="{B8EDEF32-01C6-D841-9B2D-BF5F2CA4A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1" name="Rectangle 189">
              <a:extLst>
                <a:ext uri="{FF2B5EF4-FFF2-40B4-BE49-F238E27FC236}">
                  <a16:creationId xmlns:a16="http://schemas.microsoft.com/office/drawing/2014/main" id="{0C69238B-AA4E-E648-94DA-5941E08E5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2" name="Rectangle 190">
              <a:extLst>
                <a:ext uri="{FF2B5EF4-FFF2-40B4-BE49-F238E27FC236}">
                  <a16:creationId xmlns:a16="http://schemas.microsoft.com/office/drawing/2014/main" id="{A4570E1A-06DF-704E-BDC3-C04DA72C0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23" name="Group 191">
              <a:extLst>
                <a:ext uri="{FF2B5EF4-FFF2-40B4-BE49-F238E27FC236}">
                  <a16:creationId xmlns:a16="http://schemas.microsoft.com/office/drawing/2014/main" id="{3FBD2C1B-421B-2C41-A216-610F7D8168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39" name="AutoShape 192">
                <a:extLst>
                  <a:ext uri="{FF2B5EF4-FFF2-40B4-BE49-F238E27FC236}">
                    <a16:creationId xmlns:a16="http://schemas.microsoft.com/office/drawing/2014/main" id="{1DFBD824-5E5E-7148-BA66-564F36057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0" name="AutoShape 193">
                <a:extLst>
                  <a:ext uri="{FF2B5EF4-FFF2-40B4-BE49-F238E27FC236}">
                    <a16:creationId xmlns:a16="http://schemas.microsoft.com/office/drawing/2014/main" id="{693CD739-3912-2D4C-BD45-D0B64FE2D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4" name="Freeform 194">
              <a:extLst>
                <a:ext uri="{FF2B5EF4-FFF2-40B4-BE49-F238E27FC236}">
                  <a16:creationId xmlns:a16="http://schemas.microsoft.com/office/drawing/2014/main" id="{36257D96-1D78-734A-BF93-1CC69B55D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25" name="Group 195">
              <a:extLst>
                <a:ext uri="{FF2B5EF4-FFF2-40B4-BE49-F238E27FC236}">
                  <a16:creationId xmlns:a16="http://schemas.microsoft.com/office/drawing/2014/main" id="{13F3D984-CC5B-1E4D-B8F8-693CA9F7B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37" name="AutoShape 196">
                <a:extLst>
                  <a:ext uri="{FF2B5EF4-FFF2-40B4-BE49-F238E27FC236}">
                    <a16:creationId xmlns:a16="http://schemas.microsoft.com/office/drawing/2014/main" id="{13D698FB-87CA-1541-86E8-48B27381D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38" name="AutoShape 197">
                <a:extLst>
                  <a:ext uri="{FF2B5EF4-FFF2-40B4-BE49-F238E27FC236}">
                    <a16:creationId xmlns:a16="http://schemas.microsoft.com/office/drawing/2014/main" id="{840563CA-14BE-2F48-A4C3-175B8670C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6" name="Rectangle 198">
              <a:extLst>
                <a:ext uri="{FF2B5EF4-FFF2-40B4-BE49-F238E27FC236}">
                  <a16:creationId xmlns:a16="http://schemas.microsoft.com/office/drawing/2014/main" id="{2286066F-143A-314B-91D5-CD012F6F9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7" name="Freeform 199">
              <a:extLst>
                <a:ext uri="{FF2B5EF4-FFF2-40B4-BE49-F238E27FC236}">
                  <a16:creationId xmlns:a16="http://schemas.microsoft.com/office/drawing/2014/main" id="{BB18F635-AA55-DA42-AC10-1E17B9DD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8" name="Freeform 200">
              <a:extLst>
                <a:ext uri="{FF2B5EF4-FFF2-40B4-BE49-F238E27FC236}">
                  <a16:creationId xmlns:a16="http://schemas.microsoft.com/office/drawing/2014/main" id="{F150187A-1679-9E49-8254-D456E6F5A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9" name="Oval 201">
              <a:extLst>
                <a:ext uri="{FF2B5EF4-FFF2-40B4-BE49-F238E27FC236}">
                  <a16:creationId xmlns:a16="http://schemas.microsoft.com/office/drawing/2014/main" id="{5C538EED-573E-8B4E-A5DE-4CD622B59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0" name="Freeform 202">
              <a:extLst>
                <a:ext uri="{FF2B5EF4-FFF2-40B4-BE49-F238E27FC236}">
                  <a16:creationId xmlns:a16="http://schemas.microsoft.com/office/drawing/2014/main" id="{0E4D546D-AD45-9A46-81B5-4BC16C892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1" name="AutoShape 203">
              <a:extLst>
                <a:ext uri="{FF2B5EF4-FFF2-40B4-BE49-F238E27FC236}">
                  <a16:creationId xmlns:a16="http://schemas.microsoft.com/office/drawing/2014/main" id="{F8E1C45F-39EB-BA4C-A6D5-661A2B998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2" name="AutoShape 204">
              <a:extLst>
                <a:ext uri="{FF2B5EF4-FFF2-40B4-BE49-F238E27FC236}">
                  <a16:creationId xmlns:a16="http://schemas.microsoft.com/office/drawing/2014/main" id="{01BA2575-C7E4-7E43-9135-E0914270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3" name="Oval 205">
              <a:extLst>
                <a:ext uri="{FF2B5EF4-FFF2-40B4-BE49-F238E27FC236}">
                  <a16:creationId xmlns:a16="http://schemas.microsoft.com/office/drawing/2014/main" id="{F7D91A7B-BD59-CC45-B37C-2984175BB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4" name="Oval 206">
              <a:extLst>
                <a:ext uri="{FF2B5EF4-FFF2-40B4-BE49-F238E27FC236}">
                  <a16:creationId xmlns:a16="http://schemas.microsoft.com/office/drawing/2014/main" id="{64768D97-A717-BD49-B337-04E236C88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735" name="Oval 207">
              <a:extLst>
                <a:ext uri="{FF2B5EF4-FFF2-40B4-BE49-F238E27FC236}">
                  <a16:creationId xmlns:a16="http://schemas.microsoft.com/office/drawing/2014/main" id="{E41DDA27-A30C-CC4D-A49A-A54A4B9DE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6" name="Rectangle 208">
              <a:extLst>
                <a:ext uri="{FF2B5EF4-FFF2-40B4-BE49-F238E27FC236}">
                  <a16:creationId xmlns:a16="http://schemas.microsoft.com/office/drawing/2014/main" id="{5052700E-DD2D-7442-92F9-B96544372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21" name="Group 209">
            <a:extLst>
              <a:ext uri="{FF2B5EF4-FFF2-40B4-BE49-F238E27FC236}">
                <a16:creationId xmlns:a16="http://schemas.microsoft.com/office/drawing/2014/main" id="{96786DE0-C99D-C54D-9FA4-174A1236BF4B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0681" name="Freeform 210">
              <a:extLst>
                <a:ext uri="{FF2B5EF4-FFF2-40B4-BE49-F238E27FC236}">
                  <a16:creationId xmlns:a16="http://schemas.microsoft.com/office/drawing/2014/main" id="{9FB583C8-8E56-F54D-9C9D-5AF7FB10F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2" name="Rectangle 211">
              <a:extLst>
                <a:ext uri="{FF2B5EF4-FFF2-40B4-BE49-F238E27FC236}">
                  <a16:creationId xmlns:a16="http://schemas.microsoft.com/office/drawing/2014/main" id="{CD8B5D87-185C-7644-9629-ADB2575ED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83" name="Freeform 212">
              <a:extLst>
                <a:ext uri="{FF2B5EF4-FFF2-40B4-BE49-F238E27FC236}">
                  <a16:creationId xmlns:a16="http://schemas.microsoft.com/office/drawing/2014/main" id="{07FBD683-55EA-7E44-85AA-0926008C7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4" name="Freeform 213">
              <a:extLst>
                <a:ext uri="{FF2B5EF4-FFF2-40B4-BE49-F238E27FC236}">
                  <a16:creationId xmlns:a16="http://schemas.microsoft.com/office/drawing/2014/main" id="{44F3BC62-B074-0544-85AD-E733A09E1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5" name="Rectangle 214">
              <a:extLst>
                <a:ext uri="{FF2B5EF4-FFF2-40B4-BE49-F238E27FC236}">
                  <a16:creationId xmlns:a16="http://schemas.microsoft.com/office/drawing/2014/main" id="{7CE7C82D-88EC-0146-8AEE-7D67B7D44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86" name="Group 215">
              <a:extLst>
                <a:ext uri="{FF2B5EF4-FFF2-40B4-BE49-F238E27FC236}">
                  <a16:creationId xmlns:a16="http://schemas.microsoft.com/office/drawing/2014/main" id="{1F3CA933-9805-8947-A822-55D5A96993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11" name="AutoShape 216">
                <a:extLst>
                  <a:ext uri="{FF2B5EF4-FFF2-40B4-BE49-F238E27FC236}">
                    <a16:creationId xmlns:a16="http://schemas.microsoft.com/office/drawing/2014/main" id="{A03EEB7C-8D88-CF4D-99EC-2DB3CD3EC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12" name="AutoShape 217">
                <a:extLst>
                  <a:ext uri="{FF2B5EF4-FFF2-40B4-BE49-F238E27FC236}">
                    <a16:creationId xmlns:a16="http://schemas.microsoft.com/office/drawing/2014/main" id="{8D46A5B4-0464-0145-B88C-1DAFA9CAC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87" name="Rectangle 218">
              <a:extLst>
                <a:ext uri="{FF2B5EF4-FFF2-40B4-BE49-F238E27FC236}">
                  <a16:creationId xmlns:a16="http://schemas.microsoft.com/office/drawing/2014/main" id="{C6819D35-7DDF-8540-B888-3486B968B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88" name="Group 219">
              <a:extLst>
                <a:ext uri="{FF2B5EF4-FFF2-40B4-BE49-F238E27FC236}">
                  <a16:creationId xmlns:a16="http://schemas.microsoft.com/office/drawing/2014/main" id="{0ACF5685-DEAA-DA4C-94AD-43E524AAED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09" name="AutoShape 220">
                <a:extLst>
                  <a:ext uri="{FF2B5EF4-FFF2-40B4-BE49-F238E27FC236}">
                    <a16:creationId xmlns:a16="http://schemas.microsoft.com/office/drawing/2014/main" id="{858123B3-6BD3-C247-ABE3-9B30A7AE7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10" name="AutoShape 221">
                <a:extLst>
                  <a:ext uri="{FF2B5EF4-FFF2-40B4-BE49-F238E27FC236}">
                    <a16:creationId xmlns:a16="http://schemas.microsoft.com/office/drawing/2014/main" id="{B6DF0A64-2594-D846-A88A-40630D9B7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89" name="Rectangle 222">
              <a:extLst>
                <a:ext uri="{FF2B5EF4-FFF2-40B4-BE49-F238E27FC236}">
                  <a16:creationId xmlns:a16="http://schemas.microsoft.com/office/drawing/2014/main" id="{6404DBC0-17FC-ED4E-9724-BAE6684B7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0" name="Rectangle 223">
              <a:extLst>
                <a:ext uri="{FF2B5EF4-FFF2-40B4-BE49-F238E27FC236}">
                  <a16:creationId xmlns:a16="http://schemas.microsoft.com/office/drawing/2014/main" id="{A903C650-93AC-3B4B-8A31-CEB1491AF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91" name="Group 224">
              <a:extLst>
                <a:ext uri="{FF2B5EF4-FFF2-40B4-BE49-F238E27FC236}">
                  <a16:creationId xmlns:a16="http://schemas.microsoft.com/office/drawing/2014/main" id="{1EFA4B1B-A27B-D241-9A39-5A4AC71F90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07" name="AutoShape 225">
                <a:extLst>
                  <a:ext uri="{FF2B5EF4-FFF2-40B4-BE49-F238E27FC236}">
                    <a16:creationId xmlns:a16="http://schemas.microsoft.com/office/drawing/2014/main" id="{F21064DF-0B68-9E4A-8E0F-3C17C3141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08" name="AutoShape 226">
                <a:extLst>
                  <a:ext uri="{FF2B5EF4-FFF2-40B4-BE49-F238E27FC236}">
                    <a16:creationId xmlns:a16="http://schemas.microsoft.com/office/drawing/2014/main" id="{87D8A30B-7844-B945-95C1-4F12B1CBA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92" name="Freeform 227">
              <a:extLst>
                <a:ext uri="{FF2B5EF4-FFF2-40B4-BE49-F238E27FC236}">
                  <a16:creationId xmlns:a16="http://schemas.microsoft.com/office/drawing/2014/main" id="{33AFB6CF-DEDE-A04C-8700-C9609CAA8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93" name="Group 228">
              <a:extLst>
                <a:ext uri="{FF2B5EF4-FFF2-40B4-BE49-F238E27FC236}">
                  <a16:creationId xmlns:a16="http://schemas.microsoft.com/office/drawing/2014/main" id="{31C41DA5-1BBE-B84D-9BCF-D5E705717D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05" name="AutoShape 229">
                <a:extLst>
                  <a:ext uri="{FF2B5EF4-FFF2-40B4-BE49-F238E27FC236}">
                    <a16:creationId xmlns:a16="http://schemas.microsoft.com/office/drawing/2014/main" id="{FFB21E3E-C63E-CF45-9111-A656F93C6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06" name="AutoShape 230">
                <a:extLst>
                  <a:ext uri="{FF2B5EF4-FFF2-40B4-BE49-F238E27FC236}">
                    <a16:creationId xmlns:a16="http://schemas.microsoft.com/office/drawing/2014/main" id="{2F71A6A7-F5EB-3940-A4D4-87EEA2646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94" name="Rectangle 231">
              <a:extLst>
                <a:ext uri="{FF2B5EF4-FFF2-40B4-BE49-F238E27FC236}">
                  <a16:creationId xmlns:a16="http://schemas.microsoft.com/office/drawing/2014/main" id="{12BCB911-2266-3D4C-94AB-09393F4D1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5" name="Freeform 232">
              <a:extLst>
                <a:ext uri="{FF2B5EF4-FFF2-40B4-BE49-F238E27FC236}">
                  <a16:creationId xmlns:a16="http://schemas.microsoft.com/office/drawing/2014/main" id="{384C2DA8-D6C1-324E-9E9C-211D03E8F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6" name="Freeform 233">
              <a:extLst>
                <a:ext uri="{FF2B5EF4-FFF2-40B4-BE49-F238E27FC236}">
                  <a16:creationId xmlns:a16="http://schemas.microsoft.com/office/drawing/2014/main" id="{B989227C-075E-D84E-8D78-BDFF9BEF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7" name="Oval 234">
              <a:extLst>
                <a:ext uri="{FF2B5EF4-FFF2-40B4-BE49-F238E27FC236}">
                  <a16:creationId xmlns:a16="http://schemas.microsoft.com/office/drawing/2014/main" id="{5293F9C3-9EED-D14B-86C3-291D816FA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8" name="Freeform 235">
              <a:extLst>
                <a:ext uri="{FF2B5EF4-FFF2-40B4-BE49-F238E27FC236}">
                  <a16:creationId xmlns:a16="http://schemas.microsoft.com/office/drawing/2014/main" id="{5C078EA6-5A3B-4045-BE86-9F56007C7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9" name="AutoShape 236">
              <a:extLst>
                <a:ext uri="{FF2B5EF4-FFF2-40B4-BE49-F238E27FC236}">
                  <a16:creationId xmlns:a16="http://schemas.microsoft.com/office/drawing/2014/main" id="{117093F2-0775-C048-90DE-9F5A930F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0" name="AutoShape 237">
              <a:extLst>
                <a:ext uri="{FF2B5EF4-FFF2-40B4-BE49-F238E27FC236}">
                  <a16:creationId xmlns:a16="http://schemas.microsoft.com/office/drawing/2014/main" id="{55360908-57B8-6C4C-A3AD-03F3767F9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1" name="Oval 238">
              <a:extLst>
                <a:ext uri="{FF2B5EF4-FFF2-40B4-BE49-F238E27FC236}">
                  <a16:creationId xmlns:a16="http://schemas.microsoft.com/office/drawing/2014/main" id="{268C7065-7FD8-9A4F-A95D-4899B7204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2" name="Oval 239">
              <a:extLst>
                <a:ext uri="{FF2B5EF4-FFF2-40B4-BE49-F238E27FC236}">
                  <a16:creationId xmlns:a16="http://schemas.microsoft.com/office/drawing/2014/main" id="{1FDB0D78-205C-0345-97CA-B3A032A8E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703" name="Oval 240">
              <a:extLst>
                <a:ext uri="{FF2B5EF4-FFF2-40B4-BE49-F238E27FC236}">
                  <a16:creationId xmlns:a16="http://schemas.microsoft.com/office/drawing/2014/main" id="{8F0413F9-E132-BA46-8B30-CBA605437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4" name="Rectangle 241">
              <a:extLst>
                <a:ext uri="{FF2B5EF4-FFF2-40B4-BE49-F238E27FC236}">
                  <a16:creationId xmlns:a16="http://schemas.microsoft.com/office/drawing/2014/main" id="{635D68A7-62B3-194B-9DB8-B50FE4960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0622" name="Freeform 71">
            <a:extLst>
              <a:ext uri="{FF2B5EF4-FFF2-40B4-BE49-F238E27FC236}">
                <a16:creationId xmlns:a16="http://schemas.microsoft.com/office/drawing/2014/main" id="{9666064F-922F-DB40-BBD1-E5A48C2BE074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3" name="Line 77">
            <a:extLst>
              <a:ext uri="{FF2B5EF4-FFF2-40B4-BE49-F238E27FC236}">
                <a16:creationId xmlns:a16="http://schemas.microsoft.com/office/drawing/2014/main" id="{638C59E6-32B6-3147-8658-836236DE69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4" name="Line 78">
            <a:extLst>
              <a:ext uri="{FF2B5EF4-FFF2-40B4-BE49-F238E27FC236}">
                <a16:creationId xmlns:a16="http://schemas.microsoft.com/office/drawing/2014/main" id="{5933A4A3-D9D4-B149-9ABE-FE33252779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5" name="Line 79">
            <a:extLst>
              <a:ext uri="{FF2B5EF4-FFF2-40B4-BE49-F238E27FC236}">
                <a16:creationId xmlns:a16="http://schemas.microsoft.com/office/drawing/2014/main" id="{F1D5AFCB-A427-0047-8FC9-31F2CA04D27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6" name="Line 80">
            <a:extLst>
              <a:ext uri="{FF2B5EF4-FFF2-40B4-BE49-F238E27FC236}">
                <a16:creationId xmlns:a16="http://schemas.microsoft.com/office/drawing/2014/main" id="{4B9AAEFA-F879-8043-8D23-B63EF55C9848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7" name="Text Box 97">
            <a:extLst>
              <a:ext uri="{FF2B5EF4-FFF2-40B4-BE49-F238E27FC236}">
                <a16:creationId xmlns:a16="http://schemas.microsoft.com/office/drawing/2014/main" id="{6BAB5B0E-4A87-044F-8829-39BBC9423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0628" name="Text Box 98">
            <a:extLst>
              <a:ext uri="{FF2B5EF4-FFF2-40B4-BE49-F238E27FC236}">
                <a16:creationId xmlns:a16="http://schemas.microsoft.com/office/drawing/2014/main" id="{89AE0BB7-17B1-F146-8875-8D0790178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0629" name="Group 120">
            <a:extLst>
              <a:ext uri="{FF2B5EF4-FFF2-40B4-BE49-F238E27FC236}">
                <a16:creationId xmlns:a16="http://schemas.microsoft.com/office/drawing/2014/main" id="{EE02761B-506E-E742-A016-B13C124C500D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0673" name="Oval 407">
              <a:extLst>
                <a:ext uri="{FF2B5EF4-FFF2-40B4-BE49-F238E27FC236}">
                  <a16:creationId xmlns:a16="http://schemas.microsoft.com/office/drawing/2014/main" id="{0595A3E6-BE10-784D-806B-5428EA947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0674" name="Rectangle 410">
              <a:extLst>
                <a:ext uri="{FF2B5EF4-FFF2-40B4-BE49-F238E27FC236}">
                  <a16:creationId xmlns:a16="http://schemas.microsoft.com/office/drawing/2014/main" id="{062DAD03-0721-5347-BCD7-7582AA30E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0675" name="Oval 411">
              <a:extLst>
                <a:ext uri="{FF2B5EF4-FFF2-40B4-BE49-F238E27FC236}">
                  <a16:creationId xmlns:a16="http://schemas.microsoft.com/office/drawing/2014/main" id="{9064A2A7-3C28-A347-A0B6-29E6F13A2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0676" name="Group 124">
              <a:extLst>
                <a:ext uri="{FF2B5EF4-FFF2-40B4-BE49-F238E27FC236}">
                  <a16:creationId xmlns:a16="http://schemas.microsoft.com/office/drawing/2014/main" id="{8228FB94-5843-0647-8DE5-CF74EDC964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79" name="Freeform 125">
                <a:extLst>
                  <a:ext uri="{FF2B5EF4-FFF2-40B4-BE49-F238E27FC236}">
                    <a16:creationId xmlns:a16="http://schemas.microsoft.com/office/drawing/2014/main" id="{033ED7C5-EDAC-474A-B938-05CFB295F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80" name="Freeform 126">
                <a:extLst>
                  <a:ext uri="{FF2B5EF4-FFF2-40B4-BE49-F238E27FC236}">
                    <a16:creationId xmlns:a16="http://schemas.microsoft.com/office/drawing/2014/main" id="{F45284D1-98DB-6149-8379-DFCA48F7C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77" name="Line 127">
              <a:extLst>
                <a:ext uri="{FF2B5EF4-FFF2-40B4-BE49-F238E27FC236}">
                  <a16:creationId xmlns:a16="http://schemas.microsoft.com/office/drawing/2014/main" id="{7A51619E-B5A5-C347-A4A3-3FA6C7FF3C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8" name="Line 128">
              <a:extLst>
                <a:ext uri="{FF2B5EF4-FFF2-40B4-BE49-F238E27FC236}">
                  <a16:creationId xmlns:a16="http://schemas.microsoft.com/office/drawing/2014/main" id="{EA25B9D9-779C-9F46-84BE-7BF2F027D7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30" name="Group 172">
            <a:extLst>
              <a:ext uri="{FF2B5EF4-FFF2-40B4-BE49-F238E27FC236}">
                <a16:creationId xmlns:a16="http://schemas.microsoft.com/office/drawing/2014/main" id="{F499CD9F-111D-E146-B0DA-D8B9ACB1BACC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0671" name="Picture 173" descr="desktop_computer_stylized_medium">
              <a:extLst>
                <a:ext uri="{FF2B5EF4-FFF2-40B4-BE49-F238E27FC236}">
                  <a16:creationId xmlns:a16="http://schemas.microsoft.com/office/drawing/2014/main" id="{A8C700E3-4DE0-A64E-BF69-B2A87A8447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72" name="Freeform 174">
              <a:extLst>
                <a:ext uri="{FF2B5EF4-FFF2-40B4-BE49-F238E27FC236}">
                  <a16:creationId xmlns:a16="http://schemas.microsoft.com/office/drawing/2014/main" id="{7E3C0458-C7C6-FC4A-9998-F11C00B0C4A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31" name="Group 307">
            <a:extLst>
              <a:ext uri="{FF2B5EF4-FFF2-40B4-BE49-F238E27FC236}">
                <a16:creationId xmlns:a16="http://schemas.microsoft.com/office/drawing/2014/main" id="{A8BA13FE-DA2F-7347-A960-86F71DEF7B9B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10639" name="Freeform 308">
              <a:extLst>
                <a:ext uri="{FF2B5EF4-FFF2-40B4-BE49-F238E27FC236}">
                  <a16:creationId xmlns:a16="http://schemas.microsoft.com/office/drawing/2014/main" id="{DB1C66F6-16BA-F94B-94B6-367A1B44F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0" name="Rectangle 309">
              <a:extLst>
                <a:ext uri="{FF2B5EF4-FFF2-40B4-BE49-F238E27FC236}">
                  <a16:creationId xmlns:a16="http://schemas.microsoft.com/office/drawing/2014/main" id="{038E7B9A-A299-1F4F-8C15-D50EF9443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41" name="Freeform 310">
              <a:extLst>
                <a:ext uri="{FF2B5EF4-FFF2-40B4-BE49-F238E27FC236}">
                  <a16:creationId xmlns:a16="http://schemas.microsoft.com/office/drawing/2014/main" id="{253D522A-5EEC-D647-9EDB-534E32070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2" name="Freeform 311">
              <a:extLst>
                <a:ext uri="{FF2B5EF4-FFF2-40B4-BE49-F238E27FC236}">
                  <a16:creationId xmlns:a16="http://schemas.microsoft.com/office/drawing/2014/main" id="{E5707CE6-831F-2B4E-999B-978AA30D1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3" name="Rectangle 312">
              <a:extLst>
                <a:ext uri="{FF2B5EF4-FFF2-40B4-BE49-F238E27FC236}">
                  <a16:creationId xmlns:a16="http://schemas.microsoft.com/office/drawing/2014/main" id="{0049C5F5-1F1F-0845-9EC6-C7A1CB729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4" name="Group 313">
              <a:extLst>
                <a:ext uri="{FF2B5EF4-FFF2-40B4-BE49-F238E27FC236}">
                  <a16:creationId xmlns:a16="http://schemas.microsoft.com/office/drawing/2014/main" id="{88F00070-46A2-5C41-BF9B-270F64C42F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669" name="AutoShape 314">
                <a:extLst>
                  <a:ext uri="{FF2B5EF4-FFF2-40B4-BE49-F238E27FC236}">
                    <a16:creationId xmlns:a16="http://schemas.microsoft.com/office/drawing/2014/main" id="{80FBD881-F576-C545-BBAE-BF0C47AEC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70" name="AutoShape 315">
                <a:extLst>
                  <a:ext uri="{FF2B5EF4-FFF2-40B4-BE49-F238E27FC236}">
                    <a16:creationId xmlns:a16="http://schemas.microsoft.com/office/drawing/2014/main" id="{AA28F6CA-C31E-7549-8266-3E8A5750B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45" name="Rectangle 316">
              <a:extLst>
                <a:ext uri="{FF2B5EF4-FFF2-40B4-BE49-F238E27FC236}">
                  <a16:creationId xmlns:a16="http://schemas.microsoft.com/office/drawing/2014/main" id="{F104F0C0-FCD1-4C4D-90F1-1BE8C05AD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6" name="Group 317">
              <a:extLst>
                <a:ext uri="{FF2B5EF4-FFF2-40B4-BE49-F238E27FC236}">
                  <a16:creationId xmlns:a16="http://schemas.microsoft.com/office/drawing/2014/main" id="{9E750D7A-963B-E144-AA2A-A9FAA23509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667" name="AutoShape 318">
                <a:extLst>
                  <a:ext uri="{FF2B5EF4-FFF2-40B4-BE49-F238E27FC236}">
                    <a16:creationId xmlns:a16="http://schemas.microsoft.com/office/drawing/2014/main" id="{7A1F530D-D3CE-BB4A-A14B-E325E0A56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8" name="AutoShape 319">
                <a:extLst>
                  <a:ext uri="{FF2B5EF4-FFF2-40B4-BE49-F238E27FC236}">
                    <a16:creationId xmlns:a16="http://schemas.microsoft.com/office/drawing/2014/main" id="{CF7434A6-8EB6-E24E-8697-6F1CBBA34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47" name="Rectangle 320">
              <a:extLst>
                <a:ext uri="{FF2B5EF4-FFF2-40B4-BE49-F238E27FC236}">
                  <a16:creationId xmlns:a16="http://schemas.microsoft.com/office/drawing/2014/main" id="{DA393C8C-69B0-AE4D-943F-836F2EE08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48" name="Rectangle 321">
              <a:extLst>
                <a:ext uri="{FF2B5EF4-FFF2-40B4-BE49-F238E27FC236}">
                  <a16:creationId xmlns:a16="http://schemas.microsoft.com/office/drawing/2014/main" id="{8F07ECFF-C42A-1846-AD71-E799159E2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9" name="Group 322">
              <a:extLst>
                <a:ext uri="{FF2B5EF4-FFF2-40B4-BE49-F238E27FC236}">
                  <a16:creationId xmlns:a16="http://schemas.microsoft.com/office/drawing/2014/main" id="{4839B58C-38AE-F54C-8A83-A89EF864C9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665" name="AutoShape 323">
                <a:extLst>
                  <a:ext uri="{FF2B5EF4-FFF2-40B4-BE49-F238E27FC236}">
                    <a16:creationId xmlns:a16="http://schemas.microsoft.com/office/drawing/2014/main" id="{70270ED6-2D9B-3C4F-A73E-1C517EF09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6" name="AutoShape 324">
                <a:extLst>
                  <a:ext uri="{FF2B5EF4-FFF2-40B4-BE49-F238E27FC236}">
                    <a16:creationId xmlns:a16="http://schemas.microsoft.com/office/drawing/2014/main" id="{E1AE6B52-EA25-494D-BC1F-977F50F38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50" name="Freeform 325">
              <a:extLst>
                <a:ext uri="{FF2B5EF4-FFF2-40B4-BE49-F238E27FC236}">
                  <a16:creationId xmlns:a16="http://schemas.microsoft.com/office/drawing/2014/main" id="{016CF17A-04E2-1048-9641-4E2C337E0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51" name="Group 326">
              <a:extLst>
                <a:ext uri="{FF2B5EF4-FFF2-40B4-BE49-F238E27FC236}">
                  <a16:creationId xmlns:a16="http://schemas.microsoft.com/office/drawing/2014/main" id="{41DFC5DB-46DC-F64D-B382-765E95A5D7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663" name="AutoShape 327">
                <a:extLst>
                  <a:ext uri="{FF2B5EF4-FFF2-40B4-BE49-F238E27FC236}">
                    <a16:creationId xmlns:a16="http://schemas.microsoft.com/office/drawing/2014/main" id="{62FA0D63-21D8-2A4E-B7B1-16C3FD528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4" name="AutoShape 328">
                <a:extLst>
                  <a:ext uri="{FF2B5EF4-FFF2-40B4-BE49-F238E27FC236}">
                    <a16:creationId xmlns:a16="http://schemas.microsoft.com/office/drawing/2014/main" id="{98B49679-7F01-D141-ABA7-DB135F32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52" name="Rectangle 329">
              <a:extLst>
                <a:ext uri="{FF2B5EF4-FFF2-40B4-BE49-F238E27FC236}">
                  <a16:creationId xmlns:a16="http://schemas.microsoft.com/office/drawing/2014/main" id="{1FFAA482-9817-8C4F-B18C-641819A21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3" name="Freeform 330">
              <a:extLst>
                <a:ext uri="{FF2B5EF4-FFF2-40B4-BE49-F238E27FC236}">
                  <a16:creationId xmlns:a16="http://schemas.microsoft.com/office/drawing/2014/main" id="{D17A9778-FA78-9B4A-AF14-05CFCD5BF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4" name="Freeform 331">
              <a:extLst>
                <a:ext uri="{FF2B5EF4-FFF2-40B4-BE49-F238E27FC236}">
                  <a16:creationId xmlns:a16="http://schemas.microsoft.com/office/drawing/2014/main" id="{94DC353D-5449-A54E-8086-0D2BA3EB1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5" name="Oval 332">
              <a:extLst>
                <a:ext uri="{FF2B5EF4-FFF2-40B4-BE49-F238E27FC236}">
                  <a16:creationId xmlns:a16="http://schemas.microsoft.com/office/drawing/2014/main" id="{A64E9B06-0957-BE4A-8C38-04197C428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6" name="Freeform 333">
              <a:extLst>
                <a:ext uri="{FF2B5EF4-FFF2-40B4-BE49-F238E27FC236}">
                  <a16:creationId xmlns:a16="http://schemas.microsoft.com/office/drawing/2014/main" id="{E18EA293-7D09-C245-A33B-1E15DAFC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7" name="AutoShape 334">
              <a:extLst>
                <a:ext uri="{FF2B5EF4-FFF2-40B4-BE49-F238E27FC236}">
                  <a16:creationId xmlns:a16="http://schemas.microsoft.com/office/drawing/2014/main" id="{D425AB18-4D73-0B40-BE94-ACE747C8E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8" name="AutoShape 335">
              <a:extLst>
                <a:ext uri="{FF2B5EF4-FFF2-40B4-BE49-F238E27FC236}">
                  <a16:creationId xmlns:a16="http://schemas.microsoft.com/office/drawing/2014/main" id="{377229AC-F993-704C-BB82-43322595D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9" name="Oval 336">
              <a:extLst>
                <a:ext uri="{FF2B5EF4-FFF2-40B4-BE49-F238E27FC236}">
                  <a16:creationId xmlns:a16="http://schemas.microsoft.com/office/drawing/2014/main" id="{B5B23B53-63EA-A34B-A6E3-9ABE22654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60" name="Oval 337">
              <a:extLst>
                <a:ext uri="{FF2B5EF4-FFF2-40B4-BE49-F238E27FC236}">
                  <a16:creationId xmlns:a16="http://schemas.microsoft.com/office/drawing/2014/main" id="{764F6FB7-4B1A-1E4D-B224-0D472631A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0661" name="Oval 338">
              <a:extLst>
                <a:ext uri="{FF2B5EF4-FFF2-40B4-BE49-F238E27FC236}">
                  <a16:creationId xmlns:a16="http://schemas.microsoft.com/office/drawing/2014/main" id="{88B48E27-1A1B-6B48-AFB0-3565E2477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62" name="Rectangle 339">
              <a:extLst>
                <a:ext uri="{FF2B5EF4-FFF2-40B4-BE49-F238E27FC236}">
                  <a16:creationId xmlns:a16="http://schemas.microsoft.com/office/drawing/2014/main" id="{8F98DCD9-5569-3F43-83B7-0CD83B292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32" name="Group 340">
            <a:extLst>
              <a:ext uri="{FF2B5EF4-FFF2-40B4-BE49-F238E27FC236}">
                <a16:creationId xmlns:a16="http://schemas.microsoft.com/office/drawing/2014/main" id="{99BF2ECA-7CD6-F444-BC5F-F623DA561EE8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0637" name="Picture 341" descr="desktop_computer_stylized_medium">
              <a:extLst>
                <a:ext uri="{FF2B5EF4-FFF2-40B4-BE49-F238E27FC236}">
                  <a16:creationId xmlns:a16="http://schemas.microsoft.com/office/drawing/2014/main" id="{79872446-2070-4C43-9B0A-F8BEA857D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38" name="Freeform 342">
              <a:extLst>
                <a:ext uri="{FF2B5EF4-FFF2-40B4-BE49-F238E27FC236}">
                  <a16:creationId xmlns:a16="http://schemas.microsoft.com/office/drawing/2014/main" id="{AD8D26BF-11C1-DF45-9B25-AB17AC4C85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33" name="Group 343">
            <a:extLst>
              <a:ext uri="{FF2B5EF4-FFF2-40B4-BE49-F238E27FC236}">
                <a16:creationId xmlns:a16="http://schemas.microsoft.com/office/drawing/2014/main" id="{C7D26FA1-89C8-9F44-A3AA-CD42F02468EB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0635" name="Picture 344" descr="desktop_computer_stylized_medium">
              <a:extLst>
                <a:ext uri="{FF2B5EF4-FFF2-40B4-BE49-F238E27FC236}">
                  <a16:creationId xmlns:a16="http://schemas.microsoft.com/office/drawing/2014/main" id="{F8A762E6-5B6A-5E41-8FC0-832EB817FA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36" name="Freeform 345">
              <a:extLst>
                <a:ext uri="{FF2B5EF4-FFF2-40B4-BE49-F238E27FC236}">
                  <a16:creationId xmlns:a16="http://schemas.microsoft.com/office/drawing/2014/main" id="{5F0534A8-758C-CF45-AF8C-FF2BF35B04C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0634" name="Line 95">
            <a:extLst>
              <a:ext uri="{FF2B5EF4-FFF2-40B4-BE49-F238E27FC236}">
                <a16:creationId xmlns:a16="http://schemas.microsoft.com/office/drawing/2014/main" id="{A4285B0D-CCF5-8847-90B0-CCFAEA8469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19050" cy="9890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CF9BFCE-44C6-1D40-BBE4-91DB6DE4E95F}"/>
              </a:ext>
            </a:extLst>
          </p:cNvPr>
          <p:cNvSpPr txBox="1"/>
          <p:nvPr/>
        </p:nvSpPr>
        <p:spPr>
          <a:xfrm>
            <a:off x="1989437" y="5078628"/>
            <a:ext cx="3561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X</a:t>
            </a:r>
          </a:p>
        </p:txBody>
      </p:sp>
      <p:sp>
        <p:nvSpPr>
          <p:cNvPr id="259" name="Oval 137">
            <a:extLst>
              <a:ext uri="{FF2B5EF4-FFF2-40B4-BE49-F238E27FC236}">
                <a16:creationId xmlns:a16="http://schemas.microsoft.com/office/drawing/2014/main" id="{2D37AA5F-3164-3143-B8F0-D0D311552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7978" y="4272393"/>
            <a:ext cx="605482" cy="39211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07" grpId="0" animBg="1"/>
      <p:bldP spid="147508" grpId="0"/>
      <p:bldP spid="147511" grpId="0" animBg="1"/>
      <p:bldP spid="147512" grpId="0"/>
      <p:bldP spid="147515" grpId="0" animBg="1"/>
      <p:bldP spid="147516" grpId="0"/>
      <p:bldP spid="2" grpId="0"/>
      <p:bldP spid="259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Freeform 71">
            <a:extLst>
              <a:ext uri="{FF2B5EF4-FFF2-40B4-BE49-F238E27FC236}">
                <a16:creationId xmlns:a16="http://schemas.microsoft.com/office/drawing/2014/main" id="{EC11607B-0DDB-8845-A7C6-F5CE4E37BD29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2" name="Line 77">
            <a:extLst>
              <a:ext uri="{FF2B5EF4-FFF2-40B4-BE49-F238E27FC236}">
                <a16:creationId xmlns:a16="http://schemas.microsoft.com/office/drawing/2014/main" id="{0D65751F-2BF0-614F-95EA-BA35397B0F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3" name="Line 78">
            <a:extLst>
              <a:ext uri="{FF2B5EF4-FFF2-40B4-BE49-F238E27FC236}">
                <a16:creationId xmlns:a16="http://schemas.microsoft.com/office/drawing/2014/main" id="{1456765D-25CB-AA43-AB5A-07CAB5DD88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4" name="Line 79">
            <a:extLst>
              <a:ext uri="{FF2B5EF4-FFF2-40B4-BE49-F238E27FC236}">
                <a16:creationId xmlns:a16="http://schemas.microsoft.com/office/drawing/2014/main" id="{69E7D472-46D8-AB48-BCCF-AA2F784BA9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5" name="Line 80">
            <a:extLst>
              <a:ext uri="{FF2B5EF4-FFF2-40B4-BE49-F238E27FC236}">
                <a16:creationId xmlns:a16="http://schemas.microsoft.com/office/drawing/2014/main" id="{F56588B3-BC35-FF46-AEE4-84FF73937343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6" name="Text Box 97">
            <a:extLst>
              <a:ext uri="{FF2B5EF4-FFF2-40B4-BE49-F238E27FC236}">
                <a16:creationId xmlns:a16="http://schemas.microsoft.com/office/drawing/2014/main" id="{687BC937-C49C-D445-8D47-08C281731B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2647" name="Text Box 98">
            <a:extLst>
              <a:ext uri="{FF2B5EF4-FFF2-40B4-BE49-F238E27FC236}">
                <a16:creationId xmlns:a16="http://schemas.microsoft.com/office/drawing/2014/main" id="{90E871DD-FC65-1847-94F8-F815E81A4F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2648" name="Group 120">
            <a:extLst>
              <a:ext uri="{FF2B5EF4-FFF2-40B4-BE49-F238E27FC236}">
                <a16:creationId xmlns:a16="http://schemas.microsoft.com/office/drawing/2014/main" id="{E8846286-BC27-A940-8C3B-6E6FD03C272D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2888" name="Oval 407">
              <a:extLst>
                <a:ext uri="{FF2B5EF4-FFF2-40B4-BE49-F238E27FC236}">
                  <a16:creationId xmlns:a16="http://schemas.microsoft.com/office/drawing/2014/main" id="{7600860B-088B-E84A-9081-B249816ED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889" name="Rectangle 410">
              <a:extLst>
                <a:ext uri="{FF2B5EF4-FFF2-40B4-BE49-F238E27FC236}">
                  <a16:creationId xmlns:a16="http://schemas.microsoft.com/office/drawing/2014/main" id="{16923551-8CCC-0B42-A8D3-5F36D8D66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890" name="Oval 411">
              <a:extLst>
                <a:ext uri="{FF2B5EF4-FFF2-40B4-BE49-F238E27FC236}">
                  <a16:creationId xmlns:a16="http://schemas.microsoft.com/office/drawing/2014/main" id="{13DAC01C-4C92-6C40-9C01-70005DFBC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2891" name="Group 124">
              <a:extLst>
                <a:ext uri="{FF2B5EF4-FFF2-40B4-BE49-F238E27FC236}">
                  <a16:creationId xmlns:a16="http://schemas.microsoft.com/office/drawing/2014/main" id="{81DDC32D-0CC5-7B4F-B088-F7D92CEFDD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894" name="Freeform 125">
                <a:extLst>
                  <a:ext uri="{FF2B5EF4-FFF2-40B4-BE49-F238E27FC236}">
                    <a16:creationId xmlns:a16="http://schemas.microsoft.com/office/drawing/2014/main" id="{52A99A54-5D28-8D40-981D-F4D764678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95" name="Freeform 126">
                <a:extLst>
                  <a:ext uri="{FF2B5EF4-FFF2-40B4-BE49-F238E27FC236}">
                    <a16:creationId xmlns:a16="http://schemas.microsoft.com/office/drawing/2014/main" id="{EBF5AE1D-3083-7049-BF22-2816E888F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92" name="Line 127">
              <a:extLst>
                <a:ext uri="{FF2B5EF4-FFF2-40B4-BE49-F238E27FC236}">
                  <a16:creationId xmlns:a16="http://schemas.microsoft.com/office/drawing/2014/main" id="{E4EDA4F3-0C4A-C24D-A6C8-3F6801F19D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93" name="Line 128">
              <a:extLst>
                <a:ext uri="{FF2B5EF4-FFF2-40B4-BE49-F238E27FC236}">
                  <a16:creationId xmlns:a16="http://schemas.microsoft.com/office/drawing/2014/main" id="{162ECE6B-9CC0-EB45-9BAB-46168B4339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49" name="Group 172">
            <a:extLst>
              <a:ext uri="{FF2B5EF4-FFF2-40B4-BE49-F238E27FC236}">
                <a16:creationId xmlns:a16="http://schemas.microsoft.com/office/drawing/2014/main" id="{4E8199F4-9521-504C-B834-37F946B9742E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2886" name="Picture 173" descr="desktop_computer_stylized_medium">
              <a:extLst>
                <a:ext uri="{FF2B5EF4-FFF2-40B4-BE49-F238E27FC236}">
                  <a16:creationId xmlns:a16="http://schemas.microsoft.com/office/drawing/2014/main" id="{0E9636C4-ACF5-B44A-B684-2180BCDFCF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7" name="Freeform 174">
              <a:extLst>
                <a:ext uri="{FF2B5EF4-FFF2-40B4-BE49-F238E27FC236}">
                  <a16:creationId xmlns:a16="http://schemas.microsoft.com/office/drawing/2014/main" id="{D1E6C95B-DAE4-7B4C-AAD5-5DD93E915A4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2650" name="Group 340">
            <a:extLst>
              <a:ext uri="{FF2B5EF4-FFF2-40B4-BE49-F238E27FC236}">
                <a16:creationId xmlns:a16="http://schemas.microsoft.com/office/drawing/2014/main" id="{49678CAF-887E-A640-A629-4C2C79C6390F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2884" name="Picture 341" descr="desktop_computer_stylized_medium">
              <a:extLst>
                <a:ext uri="{FF2B5EF4-FFF2-40B4-BE49-F238E27FC236}">
                  <a16:creationId xmlns:a16="http://schemas.microsoft.com/office/drawing/2014/main" id="{122A02D6-5DAF-4047-8528-0D036A11EE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5" name="Freeform 342">
              <a:extLst>
                <a:ext uri="{FF2B5EF4-FFF2-40B4-BE49-F238E27FC236}">
                  <a16:creationId xmlns:a16="http://schemas.microsoft.com/office/drawing/2014/main" id="{F8774BDD-50AD-D94A-B30F-D3484EA74BB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2651" name="Group 343">
            <a:extLst>
              <a:ext uri="{FF2B5EF4-FFF2-40B4-BE49-F238E27FC236}">
                <a16:creationId xmlns:a16="http://schemas.microsoft.com/office/drawing/2014/main" id="{34EA1149-B40A-8A47-BCAD-E50208515874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2882" name="Picture 344" descr="desktop_computer_stylized_medium">
              <a:extLst>
                <a:ext uri="{FF2B5EF4-FFF2-40B4-BE49-F238E27FC236}">
                  <a16:creationId xmlns:a16="http://schemas.microsoft.com/office/drawing/2014/main" id="{1B37E7B9-3F8D-9146-8357-2FCB638BD4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3" name="Freeform 345">
              <a:extLst>
                <a:ext uri="{FF2B5EF4-FFF2-40B4-BE49-F238E27FC236}">
                  <a16:creationId xmlns:a16="http://schemas.microsoft.com/office/drawing/2014/main" id="{13605591-0F56-EF4A-A021-7F36726A74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2652" name="Rectangle 7">
            <a:extLst>
              <a:ext uri="{FF2B5EF4-FFF2-40B4-BE49-F238E27FC236}">
                <a16:creationId xmlns:a16="http://schemas.microsoft.com/office/drawing/2014/main" id="{E6697F9C-DE9A-4B48-95E6-CC88D9B63BF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2653" name="Rectangle 8">
            <a:extLst>
              <a:ext uri="{FF2B5EF4-FFF2-40B4-BE49-F238E27FC236}">
                <a16:creationId xmlns:a16="http://schemas.microsoft.com/office/drawing/2014/main" id="{2C96A83E-5FEB-6D40-BE2D-B3B4F749156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DCD4992-6E2C-3D42-8C7D-475BAA77BF45}" type="slidenum">
              <a:rPr lang="en-US" altLang="en-US" sz="1200">
                <a:latin typeface="Tahoma" panose="020B0604030504040204" pitchFamily="34" charset="0"/>
              </a:rPr>
              <a:pPr/>
              <a:t>41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2654" name="Picture 2" descr="underline_base">
            <a:extLst>
              <a:ext uri="{FF2B5EF4-FFF2-40B4-BE49-F238E27FC236}">
                <a16:creationId xmlns:a16="http://schemas.microsoft.com/office/drawing/2014/main" id="{EA0128F8-0B26-EA4E-A2A8-405B62FC223E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55" name="Rectangle 3">
            <a:extLst>
              <a:ext uri="{FF2B5EF4-FFF2-40B4-BE49-F238E27FC236}">
                <a16:creationId xmlns:a16="http://schemas.microsoft.com/office/drawing/2014/main" id="{8A5670EA-6890-A64A-AF72-B71D563E88C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Caching example: </a:t>
            </a:r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install local cache</a:t>
            </a:r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12656" name="Text Box 50">
            <a:extLst>
              <a:ext uri="{FF2B5EF4-FFF2-40B4-BE49-F238E27FC236}">
                <a16:creationId xmlns:a16="http://schemas.microsoft.com/office/drawing/2014/main" id="{D922529F-45D4-BD4C-A7E4-2C26B7F803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2657" name="Line 95">
            <a:extLst>
              <a:ext uri="{FF2B5EF4-FFF2-40B4-BE49-F238E27FC236}">
                <a16:creationId xmlns:a16="http://schemas.microsoft.com/office/drawing/2014/main" id="{D2C7A81B-E33D-3E4E-897B-8D1495099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8" name="Text Box 99">
            <a:extLst>
              <a:ext uri="{FF2B5EF4-FFF2-40B4-BE49-F238E27FC236}">
                <a16:creationId xmlns:a16="http://schemas.microsoft.com/office/drawing/2014/main" id="{111E9E52-4D08-6842-822F-319DD73D0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15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access link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grpSp>
        <p:nvGrpSpPr>
          <p:cNvPr id="7" name="Group 308">
            <a:extLst>
              <a:ext uri="{FF2B5EF4-FFF2-40B4-BE49-F238E27FC236}">
                <a16:creationId xmlns:a16="http://schemas.microsoft.com/office/drawing/2014/main" id="{EC7663A8-E194-4D44-AC8D-EF33652B8661}"/>
              </a:ext>
            </a:extLst>
          </p:cNvPr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112880" name="Rectangle 307">
              <a:extLst>
                <a:ext uri="{FF2B5EF4-FFF2-40B4-BE49-F238E27FC236}">
                  <a16:creationId xmlns:a16="http://schemas.microsoft.com/office/drawing/2014/main" id="{B563A9FE-D5E6-8A42-992E-16176DA84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81" name="Text Box 97">
              <a:extLst>
                <a:ext uri="{FF2B5EF4-FFF2-40B4-BE49-F238E27FC236}">
                  <a16:creationId xmlns:a16="http://schemas.microsoft.com/office/drawing/2014/main" id="{730CC190-DA44-0447-9511-9E0433EAC2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cache</a:t>
              </a:r>
            </a:p>
          </p:txBody>
        </p:sp>
      </p:grpSp>
      <p:sp>
        <p:nvSpPr>
          <p:cNvPr id="112660" name="Rectangle 4">
            <a:extLst>
              <a:ext uri="{FF2B5EF4-FFF2-40B4-BE49-F238E27FC236}">
                <a16:creationId xmlns:a16="http://schemas.microsoft.com/office/drawing/2014/main" id="{C8DAEC97-4524-5E47-82EE-8865840980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463" y="1335088"/>
            <a:ext cx="4370387" cy="4806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i="1" dirty="0">
                <a:solidFill>
                  <a:srgbClr val="CC0000"/>
                </a:solidFill>
                <a:latin typeface="Gill Sans MT" panose="020B0502020104020203" pitchFamily="34" charset="77"/>
              </a:rPr>
              <a:t>assumptions: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 err="1">
                <a:latin typeface="Gill Sans MT" panose="020B0502020104020203" pitchFamily="34" charset="77"/>
              </a:rPr>
              <a:t>avg</a:t>
            </a:r>
            <a:r>
              <a:rPr lang="en-US" altLang="en-US" dirty="0">
                <a:latin typeface="Gill Sans MT" panose="020B0502020104020203" pitchFamily="34" charset="77"/>
              </a:rPr>
              <a:t> object size: 100K bits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 err="1">
                <a:latin typeface="Gill Sans MT" panose="020B0502020104020203" pitchFamily="34" charset="77"/>
              </a:rPr>
              <a:t>avg</a:t>
            </a:r>
            <a:r>
              <a:rPr lang="en-US" altLang="en-US" dirty="0">
                <a:latin typeface="Gill Sans MT" panose="020B0502020104020203" pitchFamily="34" charset="77"/>
              </a:rPr>
              <a:t> request rate from browsers to origin servers:15/sec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RTT from institutional router to any origin server: 2 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access link rate: 15 Mbps</a:t>
            </a:r>
          </a:p>
          <a:p>
            <a:pPr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400" i="1" dirty="0">
                <a:solidFill>
                  <a:srgbClr val="CC0000"/>
                </a:solidFill>
                <a:latin typeface="Gill Sans MT" panose="020B0502020104020203" pitchFamily="34" charset="77"/>
              </a:rPr>
              <a:t>consequences: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1800" dirty="0">
                <a:latin typeface="Gill Sans MT" panose="020B0502020104020203" pitchFamily="34" charset="77"/>
              </a:rPr>
              <a:t>LAN utilization: .015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1800" dirty="0">
                <a:latin typeface="Gill Sans MT" panose="020B0502020104020203" pitchFamily="34" charset="77"/>
              </a:rPr>
              <a:t>access link utilization = </a:t>
            </a:r>
            <a:r>
              <a:rPr lang="en-US" altLang="en-US" sz="1800" dirty="0">
                <a:solidFill>
                  <a:srgbClr val="FF0000"/>
                </a:solidFill>
                <a:latin typeface="Gill Sans MT" panose="020B0502020104020203" pitchFamily="34" charset="77"/>
              </a:rPr>
              <a:t>100%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1800" dirty="0">
                <a:latin typeface="Gill Sans MT" panose="020B0502020104020203" pitchFamily="34" charset="77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1800" dirty="0">
                <a:latin typeface="Gill Sans MT" panose="020B0502020104020203" pitchFamily="34" charset="77"/>
              </a:rPr>
              <a:t>     =  2 sec + minutes + </a:t>
            </a:r>
            <a:r>
              <a:rPr lang="en-US" altLang="en-US" sz="1800" dirty="0" err="1">
                <a:latin typeface="Gill Sans MT" panose="020B0502020104020203" pitchFamily="34" charset="77"/>
              </a:rPr>
              <a:t>microsecs</a:t>
            </a:r>
            <a:endParaRPr lang="en-US" altLang="en-US" sz="1800" dirty="0">
              <a:latin typeface="Gill Sans MT" panose="020B0502020104020203" pitchFamily="34" charset="77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Char char="v"/>
            </a:pPr>
            <a:endParaRPr lang="en-US" altLang="en-US" dirty="0">
              <a:latin typeface="Gill Sans MT" panose="020B0502020104020203" pitchFamily="34" charset="77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Char char="v"/>
            </a:pPr>
            <a:endParaRPr lang="en-US" altLang="en-US" dirty="0">
              <a:latin typeface="Gill Sans MT" panose="020B0502020104020203" pitchFamily="34" charset="77"/>
            </a:endParaRPr>
          </a:p>
        </p:txBody>
      </p:sp>
      <p:sp>
        <p:nvSpPr>
          <p:cNvPr id="148556" name="Text Box 76">
            <a:extLst>
              <a:ext uri="{FF2B5EF4-FFF2-40B4-BE49-F238E27FC236}">
                <a16:creationId xmlns:a16="http://schemas.microsoft.com/office/drawing/2014/main" id="{23440D40-F6A4-CA45-91EC-EC5322EAD0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745" y="5472627"/>
            <a:ext cx="26670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 dirty="0">
                <a:solidFill>
                  <a:srgbClr val="CC0000"/>
                </a:solidFill>
                <a:latin typeface="Gill Sans MT" panose="020B0502020104020203" pitchFamily="34" charset="77"/>
              </a:rPr>
              <a:t>How to compute link </a:t>
            </a:r>
          </a:p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 dirty="0">
                <a:solidFill>
                  <a:srgbClr val="CC0000"/>
                </a:solidFill>
                <a:latin typeface="Gill Sans MT" panose="020B0502020104020203" pitchFamily="34" charset="77"/>
              </a:rPr>
              <a:t>utilization, delay?</a:t>
            </a:r>
          </a:p>
        </p:txBody>
      </p:sp>
      <p:sp>
        <p:nvSpPr>
          <p:cNvPr id="148563" name="Text Box 83">
            <a:extLst>
              <a:ext uri="{FF2B5EF4-FFF2-40B4-BE49-F238E27FC236}">
                <a16:creationId xmlns:a16="http://schemas.microsoft.com/office/drawing/2014/main" id="{B08F93E1-1E57-8D42-ADC8-B5E8CF0509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488" y="6051550"/>
            <a:ext cx="3641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Cost:</a:t>
            </a:r>
            <a:r>
              <a:rPr lang="en-US" altLang="en-US" sz="2400"/>
              <a:t> web cache (cheap!)</a:t>
            </a:r>
          </a:p>
        </p:txBody>
      </p:sp>
      <p:sp>
        <p:nvSpPr>
          <p:cNvPr id="112666" name="Line 2">
            <a:extLst>
              <a:ext uri="{FF2B5EF4-FFF2-40B4-BE49-F238E27FC236}">
                <a16:creationId xmlns:a16="http://schemas.microsoft.com/office/drawing/2014/main" id="{6A500A26-082F-284E-97D7-6F1C0629DA0D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7" name="Line 51">
            <a:extLst>
              <a:ext uri="{FF2B5EF4-FFF2-40B4-BE49-F238E27FC236}">
                <a16:creationId xmlns:a16="http://schemas.microsoft.com/office/drawing/2014/main" id="{838D467F-7819-F44A-B6EA-84D7588A9999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8" name="Line 52">
            <a:extLst>
              <a:ext uri="{FF2B5EF4-FFF2-40B4-BE49-F238E27FC236}">
                <a16:creationId xmlns:a16="http://schemas.microsoft.com/office/drawing/2014/main" id="{401593E7-16BA-414E-9A4A-3D6775FB00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9" name="Line 53">
            <a:extLst>
              <a:ext uri="{FF2B5EF4-FFF2-40B4-BE49-F238E27FC236}">
                <a16:creationId xmlns:a16="http://schemas.microsoft.com/office/drawing/2014/main" id="{902436D1-41DA-7140-9EF6-7EEF0E01A3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0" name="Line 54">
            <a:extLst>
              <a:ext uri="{FF2B5EF4-FFF2-40B4-BE49-F238E27FC236}">
                <a16:creationId xmlns:a16="http://schemas.microsoft.com/office/drawing/2014/main" id="{7F732287-297B-9749-A5CB-26622EE0DA2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1" name="Freeform 55">
            <a:extLst>
              <a:ext uri="{FF2B5EF4-FFF2-40B4-BE49-F238E27FC236}">
                <a16:creationId xmlns:a16="http://schemas.microsoft.com/office/drawing/2014/main" id="{6EABD4AC-B178-814B-9DF8-648A5F38E2FF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2" name="Text Box 70">
            <a:extLst>
              <a:ext uri="{FF2B5EF4-FFF2-40B4-BE49-F238E27FC236}">
                <a16:creationId xmlns:a16="http://schemas.microsoft.com/office/drawing/2014/main" id="{CE3216FA-AAE0-7D41-A377-1733F6F85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2673" name="Group 91">
            <a:extLst>
              <a:ext uri="{FF2B5EF4-FFF2-40B4-BE49-F238E27FC236}">
                <a16:creationId xmlns:a16="http://schemas.microsoft.com/office/drawing/2014/main" id="{CB40A80C-B766-784C-88F1-1D9CAEF27B48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2872" name="Oval 407">
              <a:extLst>
                <a:ext uri="{FF2B5EF4-FFF2-40B4-BE49-F238E27FC236}">
                  <a16:creationId xmlns:a16="http://schemas.microsoft.com/office/drawing/2014/main" id="{33DC075E-E8C1-8E40-8336-F4DE7010A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873" name="Rectangle 410">
              <a:extLst>
                <a:ext uri="{FF2B5EF4-FFF2-40B4-BE49-F238E27FC236}">
                  <a16:creationId xmlns:a16="http://schemas.microsoft.com/office/drawing/2014/main" id="{9A9EA63C-9953-AA4E-8499-3BB24BDF8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2874" name="Oval 411">
              <a:extLst>
                <a:ext uri="{FF2B5EF4-FFF2-40B4-BE49-F238E27FC236}">
                  <a16:creationId xmlns:a16="http://schemas.microsoft.com/office/drawing/2014/main" id="{8FC9A06A-644C-4A4C-A4B5-5786725C4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2875" name="Group 95">
              <a:extLst>
                <a:ext uri="{FF2B5EF4-FFF2-40B4-BE49-F238E27FC236}">
                  <a16:creationId xmlns:a16="http://schemas.microsoft.com/office/drawing/2014/main" id="{0CC0D3E0-1A5C-C248-937F-958E1C8580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878" name="Freeform 96">
                <a:extLst>
                  <a:ext uri="{FF2B5EF4-FFF2-40B4-BE49-F238E27FC236}">
                    <a16:creationId xmlns:a16="http://schemas.microsoft.com/office/drawing/2014/main" id="{D7AD0170-6B5E-0544-A2ED-D496D5BC4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79" name="Freeform 97">
                <a:extLst>
                  <a:ext uri="{FF2B5EF4-FFF2-40B4-BE49-F238E27FC236}">
                    <a16:creationId xmlns:a16="http://schemas.microsoft.com/office/drawing/2014/main" id="{17FD3E40-14AF-184E-8D16-754435309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76" name="Line 98">
              <a:extLst>
                <a:ext uri="{FF2B5EF4-FFF2-40B4-BE49-F238E27FC236}">
                  <a16:creationId xmlns:a16="http://schemas.microsoft.com/office/drawing/2014/main" id="{D38C8EA8-A6BF-A44A-B24F-5D6DA40F56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77" name="Line 99">
              <a:extLst>
                <a:ext uri="{FF2B5EF4-FFF2-40B4-BE49-F238E27FC236}">
                  <a16:creationId xmlns:a16="http://schemas.microsoft.com/office/drawing/2014/main" id="{306553D3-AA95-ED4A-BAE6-0F7A6F0B1D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74" name="Group 100">
            <a:extLst>
              <a:ext uri="{FF2B5EF4-FFF2-40B4-BE49-F238E27FC236}">
                <a16:creationId xmlns:a16="http://schemas.microsoft.com/office/drawing/2014/main" id="{4FB7012A-E9E1-1D4A-ABC2-1BEB0776BD96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2840" name="Freeform 101">
              <a:extLst>
                <a:ext uri="{FF2B5EF4-FFF2-40B4-BE49-F238E27FC236}">
                  <a16:creationId xmlns:a16="http://schemas.microsoft.com/office/drawing/2014/main" id="{B8AA9675-0725-9341-B665-1CAFE833D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1" name="Rectangle 102">
              <a:extLst>
                <a:ext uri="{FF2B5EF4-FFF2-40B4-BE49-F238E27FC236}">
                  <a16:creationId xmlns:a16="http://schemas.microsoft.com/office/drawing/2014/main" id="{C98BFEC4-E8EC-EC4E-AEC2-719E5467A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42" name="Freeform 103">
              <a:extLst>
                <a:ext uri="{FF2B5EF4-FFF2-40B4-BE49-F238E27FC236}">
                  <a16:creationId xmlns:a16="http://schemas.microsoft.com/office/drawing/2014/main" id="{9D8CA3B7-E59B-A046-A422-9574D2A76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3" name="Freeform 104">
              <a:extLst>
                <a:ext uri="{FF2B5EF4-FFF2-40B4-BE49-F238E27FC236}">
                  <a16:creationId xmlns:a16="http://schemas.microsoft.com/office/drawing/2014/main" id="{991E3B6E-7352-2C4E-8665-89962D66C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4" name="Rectangle 105">
              <a:extLst>
                <a:ext uri="{FF2B5EF4-FFF2-40B4-BE49-F238E27FC236}">
                  <a16:creationId xmlns:a16="http://schemas.microsoft.com/office/drawing/2014/main" id="{BABFA8A5-90E6-BD4D-9EB1-42557FE76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45" name="Group 106">
              <a:extLst>
                <a:ext uri="{FF2B5EF4-FFF2-40B4-BE49-F238E27FC236}">
                  <a16:creationId xmlns:a16="http://schemas.microsoft.com/office/drawing/2014/main" id="{2984BB01-CC0D-3A46-870A-AD8667F9BC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70" name="AutoShape 107">
                <a:extLst>
                  <a:ext uri="{FF2B5EF4-FFF2-40B4-BE49-F238E27FC236}">
                    <a16:creationId xmlns:a16="http://schemas.microsoft.com/office/drawing/2014/main" id="{8036BBE8-B32E-E646-9827-720DFDF7E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71" name="AutoShape 108">
                <a:extLst>
                  <a:ext uri="{FF2B5EF4-FFF2-40B4-BE49-F238E27FC236}">
                    <a16:creationId xmlns:a16="http://schemas.microsoft.com/office/drawing/2014/main" id="{34FCB554-7919-F740-88FB-7D9963577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46" name="Rectangle 109">
              <a:extLst>
                <a:ext uri="{FF2B5EF4-FFF2-40B4-BE49-F238E27FC236}">
                  <a16:creationId xmlns:a16="http://schemas.microsoft.com/office/drawing/2014/main" id="{55FD6C18-C0B0-3F4B-A2C8-12D0D1E6E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47" name="Group 110">
              <a:extLst>
                <a:ext uri="{FF2B5EF4-FFF2-40B4-BE49-F238E27FC236}">
                  <a16:creationId xmlns:a16="http://schemas.microsoft.com/office/drawing/2014/main" id="{18683F31-95C7-7045-8CB8-ECBB25A648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68" name="AutoShape 111">
                <a:extLst>
                  <a:ext uri="{FF2B5EF4-FFF2-40B4-BE49-F238E27FC236}">
                    <a16:creationId xmlns:a16="http://schemas.microsoft.com/office/drawing/2014/main" id="{E91702EC-6D63-EC42-8110-1843C684E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9" name="AutoShape 112">
                <a:extLst>
                  <a:ext uri="{FF2B5EF4-FFF2-40B4-BE49-F238E27FC236}">
                    <a16:creationId xmlns:a16="http://schemas.microsoft.com/office/drawing/2014/main" id="{7DEF82DD-BFC6-7046-A958-FA1D78558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48" name="Rectangle 113">
              <a:extLst>
                <a:ext uri="{FF2B5EF4-FFF2-40B4-BE49-F238E27FC236}">
                  <a16:creationId xmlns:a16="http://schemas.microsoft.com/office/drawing/2014/main" id="{DA542853-9913-0F4A-95F2-BD9BE40C2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49" name="Rectangle 114">
              <a:extLst>
                <a:ext uri="{FF2B5EF4-FFF2-40B4-BE49-F238E27FC236}">
                  <a16:creationId xmlns:a16="http://schemas.microsoft.com/office/drawing/2014/main" id="{A07F679D-BA80-A144-8E44-A94B5C8F8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50" name="Group 115">
              <a:extLst>
                <a:ext uri="{FF2B5EF4-FFF2-40B4-BE49-F238E27FC236}">
                  <a16:creationId xmlns:a16="http://schemas.microsoft.com/office/drawing/2014/main" id="{230DCD24-2A0D-0A44-8AA0-C6F877DF73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66" name="AutoShape 116">
                <a:extLst>
                  <a:ext uri="{FF2B5EF4-FFF2-40B4-BE49-F238E27FC236}">
                    <a16:creationId xmlns:a16="http://schemas.microsoft.com/office/drawing/2014/main" id="{47B53CDE-E892-1A4C-8936-15F368A15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7" name="AutoShape 117">
                <a:extLst>
                  <a:ext uri="{FF2B5EF4-FFF2-40B4-BE49-F238E27FC236}">
                    <a16:creationId xmlns:a16="http://schemas.microsoft.com/office/drawing/2014/main" id="{159523F7-DA4F-0149-BCC9-B8AE6CDCD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51" name="Freeform 118">
              <a:extLst>
                <a:ext uri="{FF2B5EF4-FFF2-40B4-BE49-F238E27FC236}">
                  <a16:creationId xmlns:a16="http://schemas.microsoft.com/office/drawing/2014/main" id="{820CE835-F68D-914C-85AF-8A99EE5DA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852" name="Group 119">
              <a:extLst>
                <a:ext uri="{FF2B5EF4-FFF2-40B4-BE49-F238E27FC236}">
                  <a16:creationId xmlns:a16="http://schemas.microsoft.com/office/drawing/2014/main" id="{2BF37810-017C-4148-AC7A-FF135FE58F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64" name="AutoShape 120">
                <a:extLst>
                  <a:ext uri="{FF2B5EF4-FFF2-40B4-BE49-F238E27FC236}">
                    <a16:creationId xmlns:a16="http://schemas.microsoft.com/office/drawing/2014/main" id="{CE19A9E4-8711-E442-A7BC-8253F5FE8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5" name="AutoShape 121">
                <a:extLst>
                  <a:ext uri="{FF2B5EF4-FFF2-40B4-BE49-F238E27FC236}">
                    <a16:creationId xmlns:a16="http://schemas.microsoft.com/office/drawing/2014/main" id="{7863F3E1-06B3-8443-B9A5-15FD631FD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53" name="Rectangle 122">
              <a:extLst>
                <a:ext uri="{FF2B5EF4-FFF2-40B4-BE49-F238E27FC236}">
                  <a16:creationId xmlns:a16="http://schemas.microsoft.com/office/drawing/2014/main" id="{E300BB16-7671-4B43-A8C7-928B80BF0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4" name="Freeform 123">
              <a:extLst>
                <a:ext uri="{FF2B5EF4-FFF2-40B4-BE49-F238E27FC236}">
                  <a16:creationId xmlns:a16="http://schemas.microsoft.com/office/drawing/2014/main" id="{F698689C-7CBC-F545-B74E-EE5534AD1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5" name="Freeform 124">
              <a:extLst>
                <a:ext uri="{FF2B5EF4-FFF2-40B4-BE49-F238E27FC236}">
                  <a16:creationId xmlns:a16="http://schemas.microsoft.com/office/drawing/2014/main" id="{336900BF-0454-434F-BE83-527530086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6" name="Oval 125">
              <a:extLst>
                <a:ext uri="{FF2B5EF4-FFF2-40B4-BE49-F238E27FC236}">
                  <a16:creationId xmlns:a16="http://schemas.microsoft.com/office/drawing/2014/main" id="{32A6CC39-0DA9-EA46-9CB3-21198D505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7" name="Freeform 126">
              <a:extLst>
                <a:ext uri="{FF2B5EF4-FFF2-40B4-BE49-F238E27FC236}">
                  <a16:creationId xmlns:a16="http://schemas.microsoft.com/office/drawing/2014/main" id="{F41B19EB-B8B3-9C47-91A1-3A9B50918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8" name="AutoShape 127">
              <a:extLst>
                <a:ext uri="{FF2B5EF4-FFF2-40B4-BE49-F238E27FC236}">
                  <a16:creationId xmlns:a16="http://schemas.microsoft.com/office/drawing/2014/main" id="{73CFDFAD-BDA9-2B4B-800A-4EF381F18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9" name="AutoShape 128">
              <a:extLst>
                <a:ext uri="{FF2B5EF4-FFF2-40B4-BE49-F238E27FC236}">
                  <a16:creationId xmlns:a16="http://schemas.microsoft.com/office/drawing/2014/main" id="{614B615B-2707-014F-83FD-B0AB63B68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0" name="Oval 129">
              <a:extLst>
                <a:ext uri="{FF2B5EF4-FFF2-40B4-BE49-F238E27FC236}">
                  <a16:creationId xmlns:a16="http://schemas.microsoft.com/office/drawing/2014/main" id="{A7F434E7-68F0-7A49-991A-B48157888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1" name="Oval 130">
              <a:extLst>
                <a:ext uri="{FF2B5EF4-FFF2-40B4-BE49-F238E27FC236}">
                  <a16:creationId xmlns:a16="http://schemas.microsoft.com/office/drawing/2014/main" id="{20BAEB50-14AD-B544-AA76-BE3ED79C6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862" name="Oval 131">
              <a:extLst>
                <a:ext uri="{FF2B5EF4-FFF2-40B4-BE49-F238E27FC236}">
                  <a16:creationId xmlns:a16="http://schemas.microsoft.com/office/drawing/2014/main" id="{6EBD2FB8-74AA-A944-9EAA-78E1BD240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3" name="Rectangle 132">
              <a:extLst>
                <a:ext uri="{FF2B5EF4-FFF2-40B4-BE49-F238E27FC236}">
                  <a16:creationId xmlns:a16="http://schemas.microsoft.com/office/drawing/2014/main" id="{B9EC5DC8-B3AE-0243-AA5E-CF89B3235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5" name="Group 133">
            <a:extLst>
              <a:ext uri="{FF2B5EF4-FFF2-40B4-BE49-F238E27FC236}">
                <a16:creationId xmlns:a16="http://schemas.microsoft.com/office/drawing/2014/main" id="{87180738-B30E-8F48-9BCA-FF48167A48CB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2808" name="Freeform 134">
              <a:extLst>
                <a:ext uri="{FF2B5EF4-FFF2-40B4-BE49-F238E27FC236}">
                  <a16:creationId xmlns:a16="http://schemas.microsoft.com/office/drawing/2014/main" id="{9BAA4269-6253-1943-966D-A1155ABFF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9" name="Rectangle 135">
              <a:extLst>
                <a:ext uri="{FF2B5EF4-FFF2-40B4-BE49-F238E27FC236}">
                  <a16:creationId xmlns:a16="http://schemas.microsoft.com/office/drawing/2014/main" id="{1DF81C13-864E-4746-82F3-61EAE636C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10" name="Freeform 136">
              <a:extLst>
                <a:ext uri="{FF2B5EF4-FFF2-40B4-BE49-F238E27FC236}">
                  <a16:creationId xmlns:a16="http://schemas.microsoft.com/office/drawing/2014/main" id="{FBF5916E-D3D6-C048-ADE6-EF16B2E2B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1" name="Freeform 137">
              <a:extLst>
                <a:ext uri="{FF2B5EF4-FFF2-40B4-BE49-F238E27FC236}">
                  <a16:creationId xmlns:a16="http://schemas.microsoft.com/office/drawing/2014/main" id="{7C5FF51D-E0CD-024F-B393-2BDA078F0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2" name="Rectangle 138">
              <a:extLst>
                <a:ext uri="{FF2B5EF4-FFF2-40B4-BE49-F238E27FC236}">
                  <a16:creationId xmlns:a16="http://schemas.microsoft.com/office/drawing/2014/main" id="{9F70914F-B4BA-614D-B01C-FEE80B066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3" name="Group 139">
              <a:extLst>
                <a:ext uri="{FF2B5EF4-FFF2-40B4-BE49-F238E27FC236}">
                  <a16:creationId xmlns:a16="http://schemas.microsoft.com/office/drawing/2014/main" id="{8931E230-DE22-A14F-ABD8-B1F68782C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38" name="AutoShape 140">
                <a:extLst>
                  <a:ext uri="{FF2B5EF4-FFF2-40B4-BE49-F238E27FC236}">
                    <a16:creationId xmlns:a16="http://schemas.microsoft.com/office/drawing/2014/main" id="{58CDA8F5-44BE-1B4B-9FE1-17077A500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9" name="AutoShape 141">
                <a:extLst>
                  <a:ext uri="{FF2B5EF4-FFF2-40B4-BE49-F238E27FC236}">
                    <a16:creationId xmlns:a16="http://schemas.microsoft.com/office/drawing/2014/main" id="{D33E041D-A929-5A49-A39D-6B5F60942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4" name="Rectangle 142">
              <a:extLst>
                <a:ext uri="{FF2B5EF4-FFF2-40B4-BE49-F238E27FC236}">
                  <a16:creationId xmlns:a16="http://schemas.microsoft.com/office/drawing/2014/main" id="{2C8FCF00-D6F0-734C-8FB2-874871EFA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5" name="Group 143">
              <a:extLst>
                <a:ext uri="{FF2B5EF4-FFF2-40B4-BE49-F238E27FC236}">
                  <a16:creationId xmlns:a16="http://schemas.microsoft.com/office/drawing/2014/main" id="{79A206E2-F3B9-5F42-975C-D7E92DDA0D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36" name="AutoShape 144">
                <a:extLst>
                  <a:ext uri="{FF2B5EF4-FFF2-40B4-BE49-F238E27FC236}">
                    <a16:creationId xmlns:a16="http://schemas.microsoft.com/office/drawing/2014/main" id="{6E80C7DB-0D41-764F-A0D2-73EB29BEB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7" name="AutoShape 145">
                <a:extLst>
                  <a:ext uri="{FF2B5EF4-FFF2-40B4-BE49-F238E27FC236}">
                    <a16:creationId xmlns:a16="http://schemas.microsoft.com/office/drawing/2014/main" id="{D7F70386-157C-C244-A080-FE226250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6" name="Rectangle 146">
              <a:extLst>
                <a:ext uri="{FF2B5EF4-FFF2-40B4-BE49-F238E27FC236}">
                  <a16:creationId xmlns:a16="http://schemas.microsoft.com/office/drawing/2014/main" id="{7174EB8D-876D-484D-B7B7-ECE82A8E9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17" name="Rectangle 147">
              <a:extLst>
                <a:ext uri="{FF2B5EF4-FFF2-40B4-BE49-F238E27FC236}">
                  <a16:creationId xmlns:a16="http://schemas.microsoft.com/office/drawing/2014/main" id="{33694AB8-8850-7242-8F5F-BCF1B7F5F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8" name="Group 148">
              <a:extLst>
                <a:ext uri="{FF2B5EF4-FFF2-40B4-BE49-F238E27FC236}">
                  <a16:creationId xmlns:a16="http://schemas.microsoft.com/office/drawing/2014/main" id="{C0A96EB0-C369-0346-8711-C87E2B64F0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34" name="AutoShape 149">
                <a:extLst>
                  <a:ext uri="{FF2B5EF4-FFF2-40B4-BE49-F238E27FC236}">
                    <a16:creationId xmlns:a16="http://schemas.microsoft.com/office/drawing/2014/main" id="{B7F65C9F-2B79-0342-AA5F-F6946E641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5" name="AutoShape 150">
                <a:extLst>
                  <a:ext uri="{FF2B5EF4-FFF2-40B4-BE49-F238E27FC236}">
                    <a16:creationId xmlns:a16="http://schemas.microsoft.com/office/drawing/2014/main" id="{558C2D76-2D89-EA4E-ADD8-487156F3F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9" name="Freeform 151">
              <a:extLst>
                <a:ext uri="{FF2B5EF4-FFF2-40B4-BE49-F238E27FC236}">
                  <a16:creationId xmlns:a16="http://schemas.microsoft.com/office/drawing/2014/main" id="{A6D474EC-752B-994F-83A5-FF16C4B1A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820" name="Group 152">
              <a:extLst>
                <a:ext uri="{FF2B5EF4-FFF2-40B4-BE49-F238E27FC236}">
                  <a16:creationId xmlns:a16="http://schemas.microsoft.com/office/drawing/2014/main" id="{DACB812E-BBDC-3547-8F2B-09C61A7715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32" name="AutoShape 153">
                <a:extLst>
                  <a:ext uri="{FF2B5EF4-FFF2-40B4-BE49-F238E27FC236}">
                    <a16:creationId xmlns:a16="http://schemas.microsoft.com/office/drawing/2014/main" id="{5722B44D-AD59-7141-82AC-28A5D8561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3" name="AutoShape 154">
                <a:extLst>
                  <a:ext uri="{FF2B5EF4-FFF2-40B4-BE49-F238E27FC236}">
                    <a16:creationId xmlns:a16="http://schemas.microsoft.com/office/drawing/2014/main" id="{2DC09C2F-8876-1245-A9CE-070509D9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21" name="Rectangle 155">
              <a:extLst>
                <a:ext uri="{FF2B5EF4-FFF2-40B4-BE49-F238E27FC236}">
                  <a16:creationId xmlns:a16="http://schemas.microsoft.com/office/drawing/2014/main" id="{009E4E33-6AD2-484D-A761-D33EF86A6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2" name="Freeform 156">
              <a:extLst>
                <a:ext uri="{FF2B5EF4-FFF2-40B4-BE49-F238E27FC236}">
                  <a16:creationId xmlns:a16="http://schemas.microsoft.com/office/drawing/2014/main" id="{0081827E-B5B3-0F4F-90EC-A5452828E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3" name="Freeform 157">
              <a:extLst>
                <a:ext uri="{FF2B5EF4-FFF2-40B4-BE49-F238E27FC236}">
                  <a16:creationId xmlns:a16="http://schemas.microsoft.com/office/drawing/2014/main" id="{D9CF72EF-8BCA-1345-B3FE-5870CD6B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4" name="Oval 158">
              <a:extLst>
                <a:ext uri="{FF2B5EF4-FFF2-40B4-BE49-F238E27FC236}">
                  <a16:creationId xmlns:a16="http://schemas.microsoft.com/office/drawing/2014/main" id="{E80E5BE4-2CB7-6E48-952D-879AA479F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5" name="Freeform 159">
              <a:extLst>
                <a:ext uri="{FF2B5EF4-FFF2-40B4-BE49-F238E27FC236}">
                  <a16:creationId xmlns:a16="http://schemas.microsoft.com/office/drawing/2014/main" id="{A4DC153B-D5F9-D041-BA48-7B452A2A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6" name="AutoShape 160">
              <a:extLst>
                <a:ext uri="{FF2B5EF4-FFF2-40B4-BE49-F238E27FC236}">
                  <a16:creationId xmlns:a16="http://schemas.microsoft.com/office/drawing/2014/main" id="{FA803719-1D79-6342-B2B6-73A887EB4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7" name="AutoShape 161">
              <a:extLst>
                <a:ext uri="{FF2B5EF4-FFF2-40B4-BE49-F238E27FC236}">
                  <a16:creationId xmlns:a16="http://schemas.microsoft.com/office/drawing/2014/main" id="{B543026F-258A-5949-B8A1-3F2A3EB3D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8" name="Oval 162">
              <a:extLst>
                <a:ext uri="{FF2B5EF4-FFF2-40B4-BE49-F238E27FC236}">
                  <a16:creationId xmlns:a16="http://schemas.microsoft.com/office/drawing/2014/main" id="{AD93CFBF-1F65-9E40-BAF3-29E3C0C2A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9" name="Oval 163">
              <a:extLst>
                <a:ext uri="{FF2B5EF4-FFF2-40B4-BE49-F238E27FC236}">
                  <a16:creationId xmlns:a16="http://schemas.microsoft.com/office/drawing/2014/main" id="{5E1D290F-6DBE-BC4B-B74F-6F61428CA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830" name="Oval 164">
              <a:extLst>
                <a:ext uri="{FF2B5EF4-FFF2-40B4-BE49-F238E27FC236}">
                  <a16:creationId xmlns:a16="http://schemas.microsoft.com/office/drawing/2014/main" id="{D9B4FA64-9220-F34D-B86F-4E9ECD869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31" name="Rectangle 165">
              <a:extLst>
                <a:ext uri="{FF2B5EF4-FFF2-40B4-BE49-F238E27FC236}">
                  <a16:creationId xmlns:a16="http://schemas.microsoft.com/office/drawing/2014/main" id="{5F260BF7-9FFB-424A-825D-FCB06EA46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6" name="Group 166">
            <a:extLst>
              <a:ext uri="{FF2B5EF4-FFF2-40B4-BE49-F238E27FC236}">
                <a16:creationId xmlns:a16="http://schemas.microsoft.com/office/drawing/2014/main" id="{F8EC9AD2-0096-1944-BA7F-0B309EC04AF1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2776" name="Freeform 167">
              <a:extLst>
                <a:ext uri="{FF2B5EF4-FFF2-40B4-BE49-F238E27FC236}">
                  <a16:creationId xmlns:a16="http://schemas.microsoft.com/office/drawing/2014/main" id="{979675D9-2E38-5643-8EA2-D3F116137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7" name="Rectangle 168">
              <a:extLst>
                <a:ext uri="{FF2B5EF4-FFF2-40B4-BE49-F238E27FC236}">
                  <a16:creationId xmlns:a16="http://schemas.microsoft.com/office/drawing/2014/main" id="{69BC722C-B26D-2A4B-9129-9C8A3C108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78" name="Freeform 169">
              <a:extLst>
                <a:ext uri="{FF2B5EF4-FFF2-40B4-BE49-F238E27FC236}">
                  <a16:creationId xmlns:a16="http://schemas.microsoft.com/office/drawing/2014/main" id="{1FF293F4-F032-5E4A-8A8C-3141264AC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9" name="Freeform 170">
              <a:extLst>
                <a:ext uri="{FF2B5EF4-FFF2-40B4-BE49-F238E27FC236}">
                  <a16:creationId xmlns:a16="http://schemas.microsoft.com/office/drawing/2014/main" id="{2D2C91F8-85E9-244F-AC18-63182FEFF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80" name="Rectangle 171">
              <a:extLst>
                <a:ext uri="{FF2B5EF4-FFF2-40B4-BE49-F238E27FC236}">
                  <a16:creationId xmlns:a16="http://schemas.microsoft.com/office/drawing/2014/main" id="{66BB9201-9953-5D41-BC0C-B2A1543A3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1" name="Group 172">
              <a:extLst>
                <a:ext uri="{FF2B5EF4-FFF2-40B4-BE49-F238E27FC236}">
                  <a16:creationId xmlns:a16="http://schemas.microsoft.com/office/drawing/2014/main" id="{B3E4B66B-C59C-3B4F-AB35-38D21D6CEB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06" name="AutoShape 173">
                <a:extLst>
                  <a:ext uri="{FF2B5EF4-FFF2-40B4-BE49-F238E27FC236}">
                    <a16:creationId xmlns:a16="http://schemas.microsoft.com/office/drawing/2014/main" id="{F3555B1D-379B-AB4E-8452-F9ED2CD6F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7" name="AutoShape 174">
                <a:extLst>
                  <a:ext uri="{FF2B5EF4-FFF2-40B4-BE49-F238E27FC236}">
                    <a16:creationId xmlns:a16="http://schemas.microsoft.com/office/drawing/2014/main" id="{B00EF40F-9CAA-6245-9BC8-54C9D68CF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2" name="Rectangle 175">
              <a:extLst>
                <a:ext uri="{FF2B5EF4-FFF2-40B4-BE49-F238E27FC236}">
                  <a16:creationId xmlns:a16="http://schemas.microsoft.com/office/drawing/2014/main" id="{ADD12D81-0733-1246-9187-E555E2179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3" name="Group 176">
              <a:extLst>
                <a:ext uri="{FF2B5EF4-FFF2-40B4-BE49-F238E27FC236}">
                  <a16:creationId xmlns:a16="http://schemas.microsoft.com/office/drawing/2014/main" id="{660BE278-FCB7-AA43-A157-94A389F644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04" name="AutoShape 177">
                <a:extLst>
                  <a:ext uri="{FF2B5EF4-FFF2-40B4-BE49-F238E27FC236}">
                    <a16:creationId xmlns:a16="http://schemas.microsoft.com/office/drawing/2014/main" id="{6508AEF9-8E9E-4D40-8027-D1F87BAA2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5" name="AutoShape 178">
                <a:extLst>
                  <a:ext uri="{FF2B5EF4-FFF2-40B4-BE49-F238E27FC236}">
                    <a16:creationId xmlns:a16="http://schemas.microsoft.com/office/drawing/2014/main" id="{B60BBED5-3583-B345-88EA-EA0D4907F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4" name="Rectangle 179">
              <a:extLst>
                <a:ext uri="{FF2B5EF4-FFF2-40B4-BE49-F238E27FC236}">
                  <a16:creationId xmlns:a16="http://schemas.microsoft.com/office/drawing/2014/main" id="{9B59FD7D-06E1-274D-80F6-C0EE85FD7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85" name="Rectangle 180">
              <a:extLst>
                <a:ext uri="{FF2B5EF4-FFF2-40B4-BE49-F238E27FC236}">
                  <a16:creationId xmlns:a16="http://schemas.microsoft.com/office/drawing/2014/main" id="{6BFD0027-34D2-EF43-BB3F-5729B6D37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6" name="Group 181">
              <a:extLst>
                <a:ext uri="{FF2B5EF4-FFF2-40B4-BE49-F238E27FC236}">
                  <a16:creationId xmlns:a16="http://schemas.microsoft.com/office/drawing/2014/main" id="{9B55CB78-B97E-6A45-BBFD-8AE49D12C5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02" name="AutoShape 182">
                <a:extLst>
                  <a:ext uri="{FF2B5EF4-FFF2-40B4-BE49-F238E27FC236}">
                    <a16:creationId xmlns:a16="http://schemas.microsoft.com/office/drawing/2014/main" id="{E65E6BDA-54B0-DF42-A57B-BF595C491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3" name="AutoShape 183">
                <a:extLst>
                  <a:ext uri="{FF2B5EF4-FFF2-40B4-BE49-F238E27FC236}">
                    <a16:creationId xmlns:a16="http://schemas.microsoft.com/office/drawing/2014/main" id="{939BE6BE-085F-2F46-BBCC-0B1372961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7" name="Freeform 184">
              <a:extLst>
                <a:ext uri="{FF2B5EF4-FFF2-40B4-BE49-F238E27FC236}">
                  <a16:creationId xmlns:a16="http://schemas.microsoft.com/office/drawing/2014/main" id="{F1C48607-07FC-E046-8FB1-5E18FCFD7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88" name="Group 185">
              <a:extLst>
                <a:ext uri="{FF2B5EF4-FFF2-40B4-BE49-F238E27FC236}">
                  <a16:creationId xmlns:a16="http://schemas.microsoft.com/office/drawing/2014/main" id="{5F50261C-5FAF-1E43-92D0-AF2C999F16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00" name="AutoShape 186">
                <a:extLst>
                  <a:ext uri="{FF2B5EF4-FFF2-40B4-BE49-F238E27FC236}">
                    <a16:creationId xmlns:a16="http://schemas.microsoft.com/office/drawing/2014/main" id="{2D383D3A-89DE-264F-8B59-1D97FACAD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1" name="AutoShape 187">
                <a:extLst>
                  <a:ext uri="{FF2B5EF4-FFF2-40B4-BE49-F238E27FC236}">
                    <a16:creationId xmlns:a16="http://schemas.microsoft.com/office/drawing/2014/main" id="{C184535B-7B5B-F042-815E-735755BC2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9" name="Rectangle 188">
              <a:extLst>
                <a:ext uri="{FF2B5EF4-FFF2-40B4-BE49-F238E27FC236}">
                  <a16:creationId xmlns:a16="http://schemas.microsoft.com/office/drawing/2014/main" id="{DB4ED91A-4B6E-0040-8100-270AB524E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0" name="Freeform 189">
              <a:extLst>
                <a:ext uri="{FF2B5EF4-FFF2-40B4-BE49-F238E27FC236}">
                  <a16:creationId xmlns:a16="http://schemas.microsoft.com/office/drawing/2014/main" id="{87588120-BE60-8F45-BEE7-A9806239E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1" name="Freeform 190">
              <a:extLst>
                <a:ext uri="{FF2B5EF4-FFF2-40B4-BE49-F238E27FC236}">
                  <a16:creationId xmlns:a16="http://schemas.microsoft.com/office/drawing/2014/main" id="{0E4A44F7-643F-324E-96F9-B10B46524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2" name="Oval 191">
              <a:extLst>
                <a:ext uri="{FF2B5EF4-FFF2-40B4-BE49-F238E27FC236}">
                  <a16:creationId xmlns:a16="http://schemas.microsoft.com/office/drawing/2014/main" id="{6D74581C-2D13-F940-9820-6655224F0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3" name="Freeform 192">
              <a:extLst>
                <a:ext uri="{FF2B5EF4-FFF2-40B4-BE49-F238E27FC236}">
                  <a16:creationId xmlns:a16="http://schemas.microsoft.com/office/drawing/2014/main" id="{656C0BBE-4C37-7542-8FDE-C0B5DA2EA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4" name="AutoShape 193">
              <a:extLst>
                <a:ext uri="{FF2B5EF4-FFF2-40B4-BE49-F238E27FC236}">
                  <a16:creationId xmlns:a16="http://schemas.microsoft.com/office/drawing/2014/main" id="{FCA4EA2A-8C42-DE48-888D-333F4B64B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5" name="AutoShape 194">
              <a:extLst>
                <a:ext uri="{FF2B5EF4-FFF2-40B4-BE49-F238E27FC236}">
                  <a16:creationId xmlns:a16="http://schemas.microsoft.com/office/drawing/2014/main" id="{F602E780-345C-EF47-B3BB-D87BE4FEA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6" name="Oval 195">
              <a:extLst>
                <a:ext uri="{FF2B5EF4-FFF2-40B4-BE49-F238E27FC236}">
                  <a16:creationId xmlns:a16="http://schemas.microsoft.com/office/drawing/2014/main" id="{1CE37E76-C62E-2649-9851-E760C6D3E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7" name="Oval 196">
              <a:extLst>
                <a:ext uri="{FF2B5EF4-FFF2-40B4-BE49-F238E27FC236}">
                  <a16:creationId xmlns:a16="http://schemas.microsoft.com/office/drawing/2014/main" id="{E0E96F5F-2366-F54E-B4EE-3408B55BE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798" name="Oval 197">
              <a:extLst>
                <a:ext uri="{FF2B5EF4-FFF2-40B4-BE49-F238E27FC236}">
                  <a16:creationId xmlns:a16="http://schemas.microsoft.com/office/drawing/2014/main" id="{FA7E9E10-0CD8-4548-93E5-35AC5D376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9" name="Rectangle 198">
              <a:extLst>
                <a:ext uri="{FF2B5EF4-FFF2-40B4-BE49-F238E27FC236}">
                  <a16:creationId xmlns:a16="http://schemas.microsoft.com/office/drawing/2014/main" id="{744292D3-9B71-134D-A99A-DE2AE873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7" name="Group 199">
            <a:extLst>
              <a:ext uri="{FF2B5EF4-FFF2-40B4-BE49-F238E27FC236}">
                <a16:creationId xmlns:a16="http://schemas.microsoft.com/office/drawing/2014/main" id="{4B9E1D13-7AEE-4740-9F1A-7FCA6F1EFD75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2744" name="Freeform 200">
              <a:extLst>
                <a:ext uri="{FF2B5EF4-FFF2-40B4-BE49-F238E27FC236}">
                  <a16:creationId xmlns:a16="http://schemas.microsoft.com/office/drawing/2014/main" id="{88EB0CE4-3176-3D40-AD83-B91286FA3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5" name="Rectangle 201">
              <a:extLst>
                <a:ext uri="{FF2B5EF4-FFF2-40B4-BE49-F238E27FC236}">
                  <a16:creationId xmlns:a16="http://schemas.microsoft.com/office/drawing/2014/main" id="{F62881A9-2652-6646-A5C6-0B2C3E537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46" name="Freeform 202">
              <a:extLst>
                <a:ext uri="{FF2B5EF4-FFF2-40B4-BE49-F238E27FC236}">
                  <a16:creationId xmlns:a16="http://schemas.microsoft.com/office/drawing/2014/main" id="{94845336-9E9B-C247-8770-D18D3580E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7" name="Freeform 203">
              <a:extLst>
                <a:ext uri="{FF2B5EF4-FFF2-40B4-BE49-F238E27FC236}">
                  <a16:creationId xmlns:a16="http://schemas.microsoft.com/office/drawing/2014/main" id="{4F0B4724-893C-5748-9CA8-B15BF1DF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8" name="Rectangle 204">
              <a:extLst>
                <a:ext uri="{FF2B5EF4-FFF2-40B4-BE49-F238E27FC236}">
                  <a16:creationId xmlns:a16="http://schemas.microsoft.com/office/drawing/2014/main" id="{640E6264-75E9-514F-9E8D-F7463A93A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49" name="Group 205">
              <a:extLst>
                <a:ext uri="{FF2B5EF4-FFF2-40B4-BE49-F238E27FC236}">
                  <a16:creationId xmlns:a16="http://schemas.microsoft.com/office/drawing/2014/main" id="{2CC4F43C-86A1-9849-BB63-4B01DE746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74" name="AutoShape 206">
                <a:extLst>
                  <a:ext uri="{FF2B5EF4-FFF2-40B4-BE49-F238E27FC236}">
                    <a16:creationId xmlns:a16="http://schemas.microsoft.com/office/drawing/2014/main" id="{0517B388-C518-5F4A-833B-EEDD86B88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5" name="AutoShape 207">
                <a:extLst>
                  <a:ext uri="{FF2B5EF4-FFF2-40B4-BE49-F238E27FC236}">
                    <a16:creationId xmlns:a16="http://schemas.microsoft.com/office/drawing/2014/main" id="{3B30CCE5-0924-0C4D-97B0-BB7478FC8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0" name="Rectangle 208">
              <a:extLst>
                <a:ext uri="{FF2B5EF4-FFF2-40B4-BE49-F238E27FC236}">
                  <a16:creationId xmlns:a16="http://schemas.microsoft.com/office/drawing/2014/main" id="{D350AC51-502B-624E-BB19-18FA35760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51" name="Group 209">
              <a:extLst>
                <a:ext uri="{FF2B5EF4-FFF2-40B4-BE49-F238E27FC236}">
                  <a16:creationId xmlns:a16="http://schemas.microsoft.com/office/drawing/2014/main" id="{48C0548B-5039-A54E-AA16-82E990D175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72" name="AutoShape 210">
                <a:extLst>
                  <a:ext uri="{FF2B5EF4-FFF2-40B4-BE49-F238E27FC236}">
                    <a16:creationId xmlns:a16="http://schemas.microsoft.com/office/drawing/2014/main" id="{3EDEB0ED-E644-C749-A032-9352F0ECF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3" name="AutoShape 211">
                <a:extLst>
                  <a:ext uri="{FF2B5EF4-FFF2-40B4-BE49-F238E27FC236}">
                    <a16:creationId xmlns:a16="http://schemas.microsoft.com/office/drawing/2014/main" id="{BFE20A44-399D-B345-9325-1F5AF7D7D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2" name="Rectangle 212">
              <a:extLst>
                <a:ext uri="{FF2B5EF4-FFF2-40B4-BE49-F238E27FC236}">
                  <a16:creationId xmlns:a16="http://schemas.microsoft.com/office/drawing/2014/main" id="{7A17F05F-F7A3-194D-95FF-062813AD8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53" name="Rectangle 213">
              <a:extLst>
                <a:ext uri="{FF2B5EF4-FFF2-40B4-BE49-F238E27FC236}">
                  <a16:creationId xmlns:a16="http://schemas.microsoft.com/office/drawing/2014/main" id="{5BCF916F-EFF6-964E-86C2-D39C846B2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54" name="Group 214">
              <a:extLst>
                <a:ext uri="{FF2B5EF4-FFF2-40B4-BE49-F238E27FC236}">
                  <a16:creationId xmlns:a16="http://schemas.microsoft.com/office/drawing/2014/main" id="{94B535C8-1047-4344-92E5-FF749DE48C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70" name="AutoShape 215">
                <a:extLst>
                  <a:ext uri="{FF2B5EF4-FFF2-40B4-BE49-F238E27FC236}">
                    <a16:creationId xmlns:a16="http://schemas.microsoft.com/office/drawing/2014/main" id="{AE2121DD-FC4F-3844-833D-909C79F35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1" name="AutoShape 216">
                <a:extLst>
                  <a:ext uri="{FF2B5EF4-FFF2-40B4-BE49-F238E27FC236}">
                    <a16:creationId xmlns:a16="http://schemas.microsoft.com/office/drawing/2014/main" id="{F685142E-99D3-8246-94BA-4DC8E22B9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5" name="Freeform 217">
              <a:extLst>
                <a:ext uri="{FF2B5EF4-FFF2-40B4-BE49-F238E27FC236}">
                  <a16:creationId xmlns:a16="http://schemas.microsoft.com/office/drawing/2014/main" id="{21E01CB2-5052-C947-8012-58CBC513A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56" name="Group 218">
              <a:extLst>
                <a:ext uri="{FF2B5EF4-FFF2-40B4-BE49-F238E27FC236}">
                  <a16:creationId xmlns:a16="http://schemas.microsoft.com/office/drawing/2014/main" id="{0E12A306-E522-7249-A887-EF9C9D58DD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68" name="AutoShape 219">
                <a:extLst>
                  <a:ext uri="{FF2B5EF4-FFF2-40B4-BE49-F238E27FC236}">
                    <a16:creationId xmlns:a16="http://schemas.microsoft.com/office/drawing/2014/main" id="{DB4C1714-78F2-C549-9FF5-080261202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69" name="AutoShape 220">
                <a:extLst>
                  <a:ext uri="{FF2B5EF4-FFF2-40B4-BE49-F238E27FC236}">
                    <a16:creationId xmlns:a16="http://schemas.microsoft.com/office/drawing/2014/main" id="{6122E5FC-0E61-504D-A730-2A49EFAC1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7" name="Rectangle 221">
              <a:extLst>
                <a:ext uri="{FF2B5EF4-FFF2-40B4-BE49-F238E27FC236}">
                  <a16:creationId xmlns:a16="http://schemas.microsoft.com/office/drawing/2014/main" id="{6470A3CC-8B50-9F4B-85BD-5A375EEA5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58" name="Freeform 222">
              <a:extLst>
                <a:ext uri="{FF2B5EF4-FFF2-40B4-BE49-F238E27FC236}">
                  <a16:creationId xmlns:a16="http://schemas.microsoft.com/office/drawing/2014/main" id="{04712160-CCE9-FF47-A4D2-ECB368DCF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59" name="Freeform 223">
              <a:extLst>
                <a:ext uri="{FF2B5EF4-FFF2-40B4-BE49-F238E27FC236}">
                  <a16:creationId xmlns:a16="http://schemas.microsoft.com/office/drawing/2014/main" id="{6409E725-29D1-4C45-AE70-F8D0ED81D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0" name="Oval 224">
              <a:extLst>
                <a:ext uri="{FF2B5EF4-FFF2-40B4-BE49-F238E27FC236}">
                  <a16:creationId xmlns:a16="http://schemas.microsoft.com/office/drawing/2014/main" id="{CE2A0621-1862-614A-9B60-C55F82804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1" name="Freeform 225">
              <a:extLst>
                <a:ext uri="{FF2B5EF4-FFF2-40B4-BE49-F238E27FC236}">
                  <a16:creationId xmlns:a16="http://schemas.microsoft.com/office/drawing/2014/main" id="{80DE1D74-7C00-E64A-9865-2B22FC701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2" name="AutoShape 226">
              <a:extLst>
                <a:ext uri="{FF2B5EF4-FFF2-40B4-BE49-F238E27FC236}">
                  <a16:creationId xmlns:a16="http://schemas.microsoft.com/office/drawing/2014/main" id="{638FE663-1E1D-6445-8F16-5FF72AA64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3" name="AutoShape 227">
              <a:extLst>
                <a:ext uri="{FF2B5EF4-FFF2-40B4-BE49-F238E27FC236}">
                  <a16:creationId xmlns:a16="http://schemas.microsoft.com/office/drawing/2014/main" id="{C276E0B2-3CF9-9B4A-8FFA-5CA42F892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4" name="Oval 228">
              <a:extLst>
                <a:ext uri="{FF2B5EF4-FFF2-40B4-BE49-F238E27FC236}">
                  <a16:creationId xmlns:a16="http://schemas.microsoft.com/office/drawing/2014/main" id="{1B2F5EA3-2DA6-264B-BEE7-9D4437C10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5" name="Oval 229">
              <a:extLst>
                <a:ext uri="{FF2B5EF4-FFF2-40B4-BE49-F238E27FC236}">
                  <a16:creationId xmlns:a16="http://schemas.microsoft.com/office/drawing/2014/main" id="{5DA3489D-416A-7D4E-A0C8-CCAC2D034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766" name="Oval 230">
              <a:extLst>
                <a:ext uri="{FF2B5EF4-FFF2-40B4-BE49-F238E27FC236}">
                  <a16:creationId xmlns:a16="http://schemas.microsoft.com/office/drawing/2014/main" id="{BD9700D7-73FA-5D48-B105-4C3AA55B1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7" name="Rectangle 231">
              <a:extLst>
                <a:ext uri="{FF2B5EF4-FFF2-40B4-BE49-F238E27FC236}">
                  <a16:creationId xmlns:a16="http://schemas.microsoft.com/office/drawing/2014/main" id="{95D29568-D0FD-434B-9414-D60E866D1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8" name="Group 232">
            <a:extLst>
              <a:ext uri="{FF2B5EF4-FFF2-40B4-BE49-F238E27FC236}">
                <a16:creationId xmlns:a16="http://schemas.microsoft.com/office/drawing/2014/main" id="{DE025A5D-0F89-C742-8346-AE90F542A37B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2712" name="Freeform 233">
              <a:extLst>
                <a:ext uri="{FF2B5EF4-FFF2-40B4-BE49-F238E27FC236}">
                  <a16:creationId xmlns:a16="http://schemas.microsoft.com/office/drawing/2014/main" id="{54EBA9CF-62DE-474E-96E4-A1E8597D6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3" name="Rectangle 234">
              <a:extLst>
                <a:ext uri="{FF2B5EF4-FFF2-40B4-BE49-F238E27FC236}">
                  <a16:creationId xmlns:a16="http://schemas.microsoft.com/office/drawing/2014/main" id="{5B51032C-38AD-F242-98B8-5DB1CF53B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14" name="Freeform 235">
              <a:extLst>
                <a:ext uri="{FF2B5EF4-FFF2-40B4-BE49-F238E27FC236}">
                  <a16:creationId xmlns:a16="http://schemas.microsoft.com/office/drawing/2014/main" id="{2FA84A6D-735C-9344-909C-868D48C50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5" name="Freeform 236">
              <a:extLst>
                <a:ext uri="{FF2B5EF4-FFF2-40B4-BE49-F238E27FC236}">
                  <a16:creationId xmlns:a16="http://schemas.microsoft.com/office/drawing/2014/main" id="{3C319D54-7427-4F47-A86D-B22B6D551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6" name="Rectangle 237">
              <a:extLst>
                <a:ext uri="{FF2B5EF4-FFF2-40B4-BE49-F238E27FC236}">
                  <a16:creationId xmlns:a16="http://schemas.microsoft.com/office/drawing/2014/main" id="{DF5522AA-809C-DD41-A011-BD27242F9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17" name="Group 238">
              <a:extLst>
                <a:ext uri="{FF2B5EF4-FFF2-40B4-BE49-F238E27FC236}">
                  <a16:creationId xmlns:a16="http://schemas.microsoft.com/office/drawing/2014/main" id="{58DF9221-8C24-1545-9EF8-2E303B8B4B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42" name="AutoShape 239">
                <a:extLst>
                  <a:ext uri="{FF2B5EF4-FFF2-40B4-BE49-F238E27FC236}">
                    <a16:creationId xmlns:a16="http://schemas.microsoft.com/office/drawing/2014/main" id="{9DCC1D57-DA26-C94A-B169-D2DC9AF33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43" name="AutoShape 240">
                <a:extLst>
                  <a:ext uri="{FF2B5EF4-FFF2-40B4-BE49-F238E27FC236}">
                    <a16:creationId xmlns:a16="http://schemas.microsoft.com/office/drawing/2014/main" id="{157AA81B-862F-914F-B7FD-9939B5D0A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18" name="Rectangle 241">
              <a:extLst>
                <a:ext uri="{FF2B5EF4-FFF2-40B4-BE49-F238E27FC236}">
                  <a16:creationId xmlns:a16="http://schemas.microsoft.com/office/drawing/2014/main" id="{36D234AF-B860-0148-9257-E82D9FD90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19" name="Group 242">
              <a:extLst>
                <a:ext uri="{FF2B5EF4-FFF2-40B4-BE49-F238E27FC236}">
                  <a16:creationId xmlns:a16="http://schemas.microsoft.com/office/drawing/2014/main" id="{5A957B99-D274-4341-AE14-50307FFF6B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40" name="AutoShape 243">
                <a:extLst>
                  <a:ext uri="{FF2B5EF4-FFF2-40B4-BE49-F238E27FC236}">
                    <a16:creationId xmlns:a16="http://schemas.microsoft.com/office/drawing/2014/main" id="{511C4FC9-EB27-7247-9D4D-3E40AEA06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41" name="AutoShape 244">
                <a:extLst>
                  <a:ext uri="{FF2B5EF4-FFF2-40B4-BE49-F238E27FC236}">
                    <a16:creationId xmlns:a16="http://schemas.microsoft.com/office/drawing/2014/main" id="{A1EAA058-E730-9540-BBF4-ED2452FCD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0" name="Rectangle 245">
              <a:extLst>
                <a:ext uri="{FF2B5EF4-FFF2-40B4-BE49-F238E27FC236}">
                  <a16:creationId xmlns:a16="http://schemas.microsoft.com/office/drawing/2014/main" id="{D5AA7EB7-4C65-CC4D-9B1E-EDCE663D1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1" name="Rectangle 246">
              <a:extLst>
                <a:ext uri="{FF2B5EF4-FFF2-40B4-BE49-F238E27FC236}">
                  <a16:creationId xmlns:a16="http://schemas.microsoft.com/office/drawing/2014/main" id="{0C1785F9-3DE7-D049-BCA1-1F4B8577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22" name="Group 247">
              <a:extLst>
                <a:ext uri="{FF2B5EF4-FFF2-40B4-BE49-F238E27FC236}">
                  <a16:creationId xmlns:a16="http://schemas.microsoft.com/office/drawing/2014/main" id="{B5C9F749-DDC8-E240-A6F6-7BAC95E8CD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38" name="AutoShape 248">
                <a:extLst>
                  <a:ext uri="{FF2B5EF4-FFF2-40B4-BE49-F238E27FC236}">
                    <a16:creationId xmlns:a16="http://schemas.microsoft.com/office/drawing/2014/main" id="{83E92A3E-3D5E-EC4E-A95F-5F05330F9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39" name="AutoShape 249">
                <a:extLst>
                  <a:ext uri="{FF2B5EF4-FFF2-40B4-BE49-F238E27FC236}">
                    <a16:creationId xmlns:a16="http://schemas.microsoft.com/office/drawing/2014/main" id="{6004D454-ED5D-0045-B6CD-BFD6BF001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3" name="Freeform 250">
              <a:extLst>
                <a:ext uri="{FF2B5EF4-FFF2-40B4-BE49-F238E27FC236}">
                  <a16:creationId xmlns:a16="http://schemas.microsoft.com/office/drawing/2014/main" id="{44BE5C56-089D-2C4D-B2FC-5D65DB147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24" name="Group 251">
              <a:extLst>
                <a:ext uri="{FF2B5EF4-FFF2-40B4-BE49-F238E27FC236}">
                  <a16:creationId xmlns:a16="http://schemas.microsoft.com/office/drawing/2014/main" id="{E7B3AA45-0B6B-F341-979F-DD39E1E85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36" name="AutoShape 252">
                <a:extLst>
                  <a:ext uri="{FF2B5EF4-FFF2-40B4-BE49-F238E27FC236}">
                    <a16:creationId xmlns:a16="http://schemas.microsoft.com/office/drawing/2014/main" id="{7F53A4A0-1DE2-2F4E-8807-2114D2DD5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37" name="AutoShape 253">
                <a:extLst>
                  <a:ext uri="{FF2B5EF4-FFF2-40B4-BE49-F238E27FC236}">
                    <a16:creationId xmlns:a16="http://schemas.microsoft.com/office/drawing/2014/main" id="{6A15AEA2-CD38-E24F-A8F9-E6B377D20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5" name="Rectangle 254">
              <a:extLst>
                <a:ext uri="{FF2B5EF4-FFF2-40B4-BE49-F238E27FC236}">
                  <a16:creationId xmlns:a16="http://schemas.microsoft.com/office/drawing/2014/main" id="{E792BFCD-46E2-F543-9151-1853AA79D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6" name="Freeform 255">
              <a:extLst>
                <a:ext uri="{FF2B5EF4-FFF2-40B4-BE49-F238E27FC236}">
                  <a16:creationId xmlns:a16="http://schemas.microsoft.com/office/drawing/2014/main" id="{79936E0F-C3F5-CB4A-9478-E1B56F125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7" name="Freeform 256">
              <a:extLst>
                <a:ext uri="{FF2B5EF4-FFF2-40B4-BE49-F238E27FC236}">
                  <a16:creationId xmlns:a16="http://schemas.microsoft.com/office/drawing/2014/main" id="{D0D526A8-31EB-F748-9BE1-D80BDE87F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8" name="Oval 257">
              <a:extLst>
                <a:ext uri="{FF2B5EF4-FFF2-40B4-BE49-F238E27FC236}">
                  <a16:creationId xmlns:a16="http://schemas.microsoft.com/office/drawing/2014/main" id="{F3D3F1C7-5774-B84D-B300-609B8459B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9" name="Freeform 258">
              <a:extLst>
                <a:ext uri="{FF2B5EF4-FFF2-40B4-BE49-F238E27FC236}">
                  <a16:creationId xmlns:a16="http://schemas.microsoft.com/office/drawing/2014/main" id="{0292074F-49F9-FF4D-8A41-1E1AC6107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0" name="AutoShape 259">
              <a:extLst>
                <a:ext uri="{FF2B5EF4-FFF2-40B4-BE49-F238E27FC236}">
                  <a16:creationId xmlns:a16="http://schemas.microsoft.com/office/drawing/2014/main" id="{F2DB57D6-5D96-E04D-A509-1FF23C8FD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1" name="AutoShape 260">
              <a:extLst>
                <a:ext uri="{FF2B5EF4-FFF2-40B4-BE49-F238E27FC236}">
                  <a16:creationId xmlns:a16="http://schemas.microsoft.com/office/drawing/2014/main" id="{E7BD1FD4-15DB-8D43-AD8B-5667BC1F5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2" name="Oval 261">
              <a:extLst>
                <a:ext uri="{FF2B5EF4-FFF2-40B4-BE49-F238E27FC236}">
                  <a16:creationId xmlns:a16="http://schemas.microsoft.com/office/drawing/2014/main" id="{076600A0-FD5B-6D4E-A6BA-40920AEBF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3" name="Oval 262">
              <a:extLst>
                <a:ext uri="{FF2B5EF4-FFF2-40B4-BE49-F238E27FC236}">
                  <a16:creationId xmlns:a16="http://schemas.microsoft.com/office/drawing/2014/main" id="{1B0F4C8B-0E32-BF4E-8F37-83038D716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734" name="Oval 263">
              <a:extLst>
                <a:ext uri="{FF2B5EF4-FFF2-40B4-BE49-F238E27FC236}">
                  <a16:creationId xmlns:a16="http://schemas.microsoft.com/office/drawing/2014/main" id="{184F1872-E016-7E45-A465-EAB74B34C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5" name="Rectangle 264">
              <a:extLst>
                <a:ext uri="{FF2B5EF4-FFF2-40B4-BE49-F238E27FC236}">
                  <a16:creationId xmlns:a16="http://schemas.microsoft.com/office/drawing/2014/main" id="{20FEFA80-7514-6945-8487-BA462EC75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9" name="Group 307">
            <a:extLst>
              <a:ext uri="{FF2B5EF4-FFF2-40B4-BE49-F238E27FC236}">
                <a16:creationId xmlns:a16="http://schemas.microsoft.com/office/drawing/2014/main" id="{95746CBF-ADF2-B540-A3ED-2B41A7FE75CC}"/>
              </a:ext>
            </a:extLst>
          </p:cNvPr>
          <p:cNvGrpSpPr>
            <a:grpSpLocks/>
          </p:cNvGrpSpPr>
          <p:nvPr/>
        </p:nvGrpSpPr>
        <p:grpSpPr bwMode="auto">
          <a:xfrm>
            <a:off x="6916052" y="5052326"/>
            <a:ext cx="377825" cy="576262"/>
            <a:chOff x="4140" y="429"/>
            <a:chExt cx="1425" cy="2396"/>
          </a:xfrm>
        </p:grpSpPr>
        <p:sp>
          <p:nvSpPr>
            <p:cNvPr id="112680" name="Freeform 308">
              <a:extLst>
                <a:ext uri="{FF2B5EF4-FFF2-40B4-BE49-F238E27FC236}">
                  <a16:creationId xmlns:a16="http://schemas.microsoft.com/office/drawing/2014/main" id="{CA4AC705-7D4A-5E4A-9E81-162272A3E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1" name="Rectangle 309">
              <a:extLst>
                <a:ext uri="{FF2B5EF4-FFF2-40B4-BE49-F238E27FC236}">
                  <a16:creationId xmlns:a16="http://schemas.microsoft.com/office/drawing/2014/main" id="{F3AD6F1F-B96B-1C47-9BC5-BF35B873C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82" name="Freeform 310">
              <a:extLst>
                <a:ext uri="{FF2B5EF4-FFF2-40B4-BE49-F238E27FC236}">
                  <a16:creationId xmlns:a16="http://schemas.microsoft.com/office/drawing/2014/main" id="{DB8445E3-4B57-DA4A-889F-0B02342CA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3" name="Freeform 311">
              <a:extLst>
                <a:ext uri="{FF2B5EF4-FFF2-40B4-BE49-F238E27FC236}">
                  <a16:creationId xmlns:a16="http://schemas.microsoft.com/office/drawing/2014/main" id="{0BFD6F06-C9B1-6B4A-8DC3-27051D951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4" name="Rectangle 312">
              <a:extLst>
                <a:ext uri="{FF2B5EF4-FFF2-40B4-BE49-F238E27FC236}">
                  <a16:creationId xmlns:a16="http://schemas.microsoft.com/office/drawing/2014/main" id="{F49D0747-E916-0E42-96D0-BFC1EB163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85" name="Group 313">
              <a:extLst>
                <a:ext uri="{FF2B5EF4-FFF2-40B4-BE49-F238E27FC236}">
                  <a16:creationId xmlns:a16="http://schemas.microsoft.com/office/drawing/2014/main" id="{E46B3FE4-2708-1A40-9236-5542EB1C53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10" name="AutoShape 314">
                <a:extLst>
                  <a:ext uri="{FF2B5EF4-FFF2-40B4-BE49-F238E27FC236}">
                    <a16:creationId xmlns:a16="http://schemas.microsoft.com/office/drawing/2014/main" id="{A7EB1A4E-69EF-3742-BF6B-A8D0047B2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11" name="AutoShape 315">
                <a:extLst>
                  <a:ext uri="{FF2B5EF4-FFF2-40B4-BE49-F238E27FC236}">
                    <a16:creationId xmlns:a16="http://schemas.microsoft.com/office/drawing/2014/main" id="{BE24C484-E341-4E42-A971-C71C0E282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86" name="Rectangle 316">
              <a:extLst>
                <a:ext uri="{FF2B5EF4-FFF2-40B4-BE49-F238E27FC236}">
                  <a16:creationId xmlns:a16="http://schemas.microsoft.com/office/drawing/2014/main" id="{3169B588-1B3D-494B-9571-310939C27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87" name="Group 317">
              <a:extLst>
                <a:ext uri="{FF2B5EF4-FFF2-40B4-BE49-F238E27FC236}">
                  <a16:creationId xmlns:a16="http://schemas.microsoft.com/office/drawing/2014/main" id="{86C8714A-4C01-C845-9375-DFF3A67F18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08" name="AutoShape 318">
                <a:extLst>
                  <a:ext uri="{FF2B5EF4-FFF2-40B4-BE49-F238E27FC236}">
                    <a16:creationId xmlns:a16="http://schemas.microsoft.com/office/drawing/2014/main" id="{297CDC6C-F51E-FC46-8440-C2B48D15B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9" name="AutoShape 319">
                <a:extLst>
                  <a:ext uri="{FF2B5EF4-FFF2-40B4-BE49-F238E27FC236}">
                    <a16:creationId xmlns:a16="http://schemas.microsoft.com/office/drawing/2014/main" id="{845A0ADA-EBEF-D641-8EF7-27614AAB7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88" name="Rectangle 320">
              <a:extLst>
                <a:ext uri="{FF2B5EF4-FFF2-40B4-BE49-F238E27FC236}">
                  <a16:creationId xmlns:a16="http://schemas.microsoft.com/office/drawing/2014/main" id="{E9883FAF-1370-D844-81E0-AA15D6DFB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89" name="Rectangle 321">
              <a:extLst>
                <a:ext uri="{FF2B5EF4-FFF2-40B4-BE49-F238E27FC236}">
                  <a16:creationId xmlns:a16="http://schemas.microsoft.com/office/drawing/2014/main" id="{38A73EA5-696A-024E-8AC8-98A9102E3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90" name="Group 322">
              <a:extLst>
                <a:ext uri="{FF2B5EF4-FFF2-40B4-BE49-F238E27FC236}">
                  <a16:creationId xmlns:a16="http://schemas.microsoft.com/office/drawing/2014/main" id="{05338977-9D14-4C4F-A2DC-D4F1B4584B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06" name="AutoShape 323">
                <a:extLst>
                  <a:ext uri="{FF2B5EF4-FFF2-40B4-BE49-F238E27FC236}">
                    <a16:creationId xmlns:a16="http://schemas.microsoft.com/office/drawing/2014/main" id="{603A0BD7-A7CE-6F4B-B58C-B9B97A7A4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7" name="AutoShape 324">
                <a:extLst>
                  <a:ext uri="{FF2B5EF4-FFF2-40B4-BE49-F238E27FC236}">
                    <a16:creationId xmlns:a16="http://schemas.microsoft.com/office/drawing/2014/main" id="{C96ABC0D-2E60-244A-81C0-796C89D96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91" name="Freeform 325">
              <a:extLst>
                <a:ext uri="{FF2B5EF4-FFF2-40B4-BE49-F238E27FC236}">
                  <a16:creationId xmlns:a16="http://schemas.microsoft.com/office/drawing/2014/main" id="{CD575725-7FB1-534B-97CF-A61C24852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692" name="Group 326">
              <a:extLst>
                <a:ext uri="{FF2B5EF4-FFF2-40B4-BE49-F238E27FC236}">
                  <a16:creationId xmlns:a16="http://schemas.microsoft.com/office/drawing/2014/main" id="{3EB64F83-7BE6-9B46-927D-242DC09E96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04" name="AutoShape 327">
                <a:extLst>
                  <a:ext uri="{FF2B5EF4-FFF2-40B4-BE49-F238E27FC236}">
                    <a16:creationId xmlns:a16="http://schemas.microsoft.com/office/drawing/2014/main" id="{57E48452-6CE3-0149-91BB-F1BE7BFF7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5" name="AutoShape 328">
                <a:extLst>
                  <a:ext uri="{FF2B5EF4-FFF2-40B4-BE49-F238E27FC236}">
                    <a16:creationId xmlns:a16="http://schemas.microsoft.com/office/drawing/2014/main" id="{9E8E343E-4B10-234B-AEFE-4D3DA5573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93" name="Rectangle 329">
              <a:extLst>
                <a:ext uri="{FF2B5EF4-FFF2-40B4-BE49-F238E27FC236}">
                  <a16:creationId xmlns:a16="http://schemas.microsoft.com/office/drawing/2014/main" id="{13F5A14C-E3EF-164A-9CB1-3FD8B277B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4" name="Freeform 330">
              <a:extLst>
                <a:ext uri="{FF2B5EF4-FFF2-40B4-BE49-F238E27FC236}">
                  <a16:creationId xmlns:a16="http://schemas.microsoft.com/office/drawing/2014/main" id="{C695BC8D-EF8B-6A43-9F0E-AFEDBE74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5" name="Freeform 331">
              <a:extLst>
                <a:ext uri="{FF2B5EF4-FFF2-40B4-BE49-F238E27FC236}">
                  <a16:creationId xmlns:a16="http://schemas.microsoft.com/office/drawing/2014/main" id="{062AE719-C285-6F40-9D9F-E20F75EC9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6" name="Oval 332">
              <a:extLst>
                <a:ext uri="{FF2B5EF4-FFF2-40B4-BE49-F238E27FC236}">
                  <a16:creationId xmlns:a16="http://schemas.microsoft.com/office/drawing/2014/main" id="{48CD4B7B-E015-E248-B214-9458D1299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7" name="Freeform 333">
              <a:extLst>
                <a:ext uri="{FF2B5EF4-FFF2-40B4-BE49-F238E27FC236}">
                  <a16:creationId xmlns:a16="http://schemas.microsoft.com/office/drawing/2014/main" id="{580CE0E3-4FB1-0D43-9DF2-AEF21611A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8" name="AutoShape 334">
              <a:extLst>
                <a:ext uri="{FF2B5EF4-FFF2-40B4-BE49-F238E27FC236}">
                  <a16:creationId xmlns:a16="http://schemas.microsoft.com/office/drawing/2014/main" id="{C427511D-AF43-A640-A305-F83A57A1B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9" name="AutoShape 335">
              <a:extLst>
                <a:ext uri="{FF2B5EF4-FFF2-40B4-BE49-F238E27FC236}">
                  <a16:creationId xmlns:a16="http://schemas.microsoft.com/office/drawing/2014/main" id="{F2A65286-9B64-9A4B-A522-27B372FCB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0" name="Oval 336">
              <a:extLst>
                <a:ext uri="{FF2B5EF4-FFF2-40B4-BE49-F238E27FC236}">
                  <a16:creationId xmlns:a16="http://schemas.microsoft.com/office/drawing/2014/main" id="{1BF4E826-2F6E-9749-B4C7-ED50060EB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1" name="Oval 337">
              <a:extLst>
                <a:ext uri="{FF2B5EF4-FFF2-40B4-BE49-F238E27FC236}">
                  <a16:creationId xmlns:a16="http://schemas.microsoft.com/office/drawing/2014/main" id="{775C2135-BD48-8045-A16A-9F11E270F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702" name="Oval 338">
              <a:extLst>
                <a:ext uri="{FF2B5EF4-FFF2-40B4-BE49-F238E27FC236}">
                  <a16:creationId xmlns:a16="http://schemas.microsoft.com/office/drawing/2014/main" id="{03F30C90-B482-6840-B68F-B83FDD345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3" name="Rectangle 339">
              <a:extLst>
                <a:ext uri="{FF2B5EF4-FFF2-40B4-BE49-F238E27FC236}">
                  <a16:creationId xmlns:a16="http://schemas.microsoft.com/office/drawing/2014/main" id="{E8F65801-34C6-A046-B428-D7CE20834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7">
            <a:extLst>
              <a:ext uri="{FF2B5EF4-FFF2-40B4-BE49-F238E27FC236}">
                <a16:creationId xmlns:a16="http://schemas.microsoft.com/office/drawing/2014/main" id="{E0693AC4-9DA2-734F-8FDC-31F81C3AD80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4690" name="Rectangle 8">
            <a:extLst>
              <a:ext uri="{FF2B5EF4-FFF2-40B4-BE49-F238E27FC236}">
                <a16:creationId xmlns:a16="http://schemas.microsoft.com/office/drawing/2014/main" id="{0F321344-3B23-EA44-9333-6D7ECDB9D4C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D8B6AB4-1044-0748-9DFA-6EA451E5BBF2}" type="slidenum">
              <a:rPr lang="en-US" altLang="en-US" sz="1200">
                <a:latin typeface="Tahoma" panose="020B0604030504040204" pitchFamily="34" charset="0"/>
              </a:rPr>
              <a:pPr/>
              <a:t>42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14691" name="Picture 3" descr="underline_base">
            <a:extLst>
              <a:ext uri="{FF2B5EF4-FFF2-40B4-BE49-F238E27FC236}">
                <a16:creationId xmlns:a16="http://schemas.microsoft.com/office/drawing/2014/main" id="{CCF165BB-82F2-F248-BED8-5868A540EB4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2" name="Rectangle 3">
            <a:extLst>
              <a:ext uri="{FF2B5EF4-FFF2-40B4-BE49-F238E27FC236}">
                <a16:creationId xmlns:a16="http://schemas.microsoft.com/office/drawing/2014/main" id="{033ED326-301B-8442-8B3A-6260A1C73CF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Caching example: </a:t>
            </a:r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install local cache</a:t>
            </a:r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14693" name="Rectangle 4">
            <a:extLst>
              <a:ext uri="{FF2B5EF4-FFF2-40B4-BE49-F238E27FC236}">
                <a16:creationId xmlns:a16="http://schemas.microsoft.com/office/drawing/2014/main" id="{D4C4248C-9C64-834B-A4BD-8F65FD02FAF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200150"/>
            <a:ext cx="4459287" cy="1882775"/>
          </a:xfrm>
        </p:spPr>
        <p:txBody>
          <a:bodyPr/>
          <a:lstStyle/>
          <a:p>
            <a:pPr marL="228600" indent="-228600">
              <a:buFont typeface="Wingdings" pitchFamily="2" charset="2"/>
              <a:buNone/>
              <a:tabLst>
                <a:tab pos="576263" algn="l"/>
              </a:tabLst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Calculating access link utilization, delay with cache:</a:t>
            </a:r>
          </a:p>
          <a:p>
            <a:pPr marL="228600" indent="-228600">
              <a:lnSpc>
                <a:spcPct val="80000"/>
              </a:lnSpc>
              <a:tabLst>
                <a:tab pos="576263" algn="l"/>
              </a:tabLst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suppose cache hit rate is 0.4</a:t>
            </a:r>
          </a:p>
          <a:p>
            <a:pPr marL="576263" lvl="1" indent="-233363">
              <a:tabLst>
                <a:tab pos="576263" algn="l"/>
              </a:tabLst>
            </a:pP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40% requests satisfied at cache, 60% requests satisfied at origin </a:t>
            </a:r>
          </a:p>
          <a:p>
            <a:pPr marL="228600" indent="-228600">
              <a:lnSpc>
                <a:spcPct val="80000"/>
              </a:lnSpc>
              <a:buFont typeface="Wingdings" pitchFamily="2" charset="2"/>
              <a:buNone/>
              <a:tabLst>
                <a:tab pos="576263" algn="l"/>
              </a:tabLst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 </a:t>
            </a:r>
          </a:p>
        </p:txBody>
      </p:sp>
      <p:sp>
        <p:nvSpPr>
          <p:cNvPr id="114694" name="Text Box 50">
            <a:extLst>
              <a:ext uri="{FF2B5EF4-FFF2-40B4-BE49-F238E27FC236}">
                <a16:creationId xmlns:a16="http://schemas.microsoft.com/office/drawing/2014/main" id="{8A830D37-E300-8E4C-8542-85E1AD7E2D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4695" name="Line 95">
            <a:extLst>
              <a:ext uri="{FF2B5EF4-FFF2-40B4-BE49-F238E27FC236}">
                <a16:creationId xmlns:a16="http://schemas.microsoft.com/office/drawing/2014/main" id="{EC2BF4EE-8443-384D-8B79-327A3BC4594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6" name="Text Box 99">
            <a:extLst>
              <a:ext uri="{FF2B5EF4-FFF2-40B4-BE49-F238E27FC236}">
                <a16:creationId xmlns:a16="http://schemas.microsoft.com/office/drawing/2014/main" id="{BFC2F233-05F0-6B45-A9FE-AD16E18D9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15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access link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sp>
        <p:nvSpPr>
          <p:cNvPr id="149566" name="Rectangle 4">
            <a:extLst>
              <a:ext uri="{FF2B5EF4-FFF2-40B4-BE49-F238E27FC236}">
                <a16:creationId xmlns:a16="http://schemas.microsoft.com/office/drawing/2014/main" id="{30FB2F3F-10AA-7A45-9D1A-314DD7B5D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3" y="3057525"/>
            <a:ext cx="4981575" cy="2021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utilization: </a:t>
            </a:r>
          </a:p>
          <a:p>
            <a:pPr marL="171450" indent="-285750">
              <a:lnSpc>
                <a:spcPct val="80000"/>
              </a:lnSpc>
              <a:buClr>
                <a:srgbClr val="000099"/>
              </a:buClr>
              <a:buSzTx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60% of requests use access link </a:t>
            </a:r>
          </a:p>
          <a:p>
            <a:pPr marL="171450" indent="-285750">
              <a:lnSpc>
                <a:spcPct val="80000"/>
              </a:lnSpc>
              <a:buClr>
                <a:srgbClr val="000099"/>
              </a:buClr>
              <a:buSzTx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LAN utilization: 15req/s x 1M/1G=.015</a:t>
            </a:r>
          </a:p>
          <a:p>
            <a:pPr marL="171450" indent="-285750">
              <a:lnSpc>
                <a:spcPct val="80000"/>
              </a:lnSpc>
              <a:buClr>
                <a:srgbClr val="000099"/>
              </a:buClr>
              <a:buSzTx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utilization: 0.6 15 x 1M/15M = 0.6</a:t>
            </a:r>
            <a:endParaRPr lang="en-US" sz="1800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171450" indent="-285750">
              <a:lnSpc>
                <a:spcPct val="80000"/>
              </a:lnSpc>
              <a:buClr>
                <a:srgbClr val="000099"/>
              </a:buClr>
              <a:buSzTx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     =  2 sec + </a:t>
            </a:r>
            <a:r>
              <a:rPr lang="en-US" sz="1800" dirty="0" err="1">
                <a:latin typeface="Gill Sans MT" charset="0"/>
                <a:ea typeface="ＭＳ Ｐゴシック" charset="0"/>
                <a:cs typeface="ＭＳ Ｐゴシック" charset="0"/>
              </a:rPr>
              <a:t>msecs</a:t>
            </a: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 + </a:t>
            </a:r>
            <a:r>
              <a:rPr lang="en-US" sz="1800" dirty="0" err="1">
                <a:latin typeface="Gill Sans MT" charset="0"/>
                <a:ea typeface="ＭＳ Ｐゴシック" charset="0"/>
                <a:cs typeface="ＭＳ Ｐゴシック" charset="0"/>
              </a:rPr>
              <a:t>microsecs</a:t>
            </a: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 ~ 2.01</a:t>
            </a:r>
          </a:p>
          <a:p>
            <a:pPr marL="171450" indent="-285750">
              <a:lnSpc>
                <a:spcPct val="80000"/>
              </a:lnSpc>
              <a:buClr>
                <a:srgbClr val="000099"/>
              </a:buClr>
              <a:buSzTx/>
              <a:buFont typeface="Wingdings" charset="2"/>
              <a:buChar char="§"/>
              <a:tabLst>
                <a:tab pos="576263" algn="l"/>
              </a:tabLst>
              <a:defRPr/>
            </a:pPr>
            <a:endParaRPr lang="en-US" sz="1800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49567" name="Rectangle 4">
            <a:extLst>
              <a:ext uri="{FF2B5EF4-FFF2-40B4-BE49-F238E27FC236}">
                <a16:creationId xmlns:a16="http://schemas.microsoft.com/office/drawing/2014/main" id="{6DA3AEBF-A278-A54C-A419-064F09BBE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806" y="4991270"/>
            <a:ext cx="4762886" cy="1866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total delay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* (delay from origin servers) +0.4 * (delay when satisfied at cache - LAN delay)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(2.01) + 0.4 (</a:t>
            </a:r>
            <a:r>
              <a:rPr lang="en-US" sz="1800" dirty="0" err="1">
                <a:latin typeface="Gill Sans MT" charset="0"/>
                <a:ea typeface="ＭＳ Ｐゴシック" charset="0"/>
                <a:cs typeface="ＭＳ Ｐゴシック" charset="0"/>
              </a:rPr>
              <a:t>microsecs</a:t>
            </a: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) = ~ 1.2 secs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less than with 150 Mbps link (and cheaper too!)</a:t>
            </a:r>
          </a:p>
          <a:p>
            <a:pPr marL="228600" indent="-228600">
              <a:lnSpc>
                <a:spcPct val="80000"/>
              </a:lnSpc>
              <a:buClr>
                <a:srgbClr val="000099"/>
              </a:buClr>
              <a:buSzPct val="65000"/>
              <a:buFont typeface="Wingdings" charset="0"/>
              <a:buNone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  </a:t>
            </a:r>
          </a:p>
        </p:txBody>
      </p:sp>
      <p:sp>
        <p:nvSpPr>
          <p:cNvPr id="114699" name="Line 2">
            <a:extLst>
              <a:ext uri="{FF2B5EF4-FFF2-40B4-BE49-F238E27FC236}">
                <a16:creationId xmlns:a16="http://schemas.microsoft.com/office/drawing/2014/main" id="{F50EEED0-9D8A-954C-BEBD-3EDFD6542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51">
            <a:extLst>
              <a:ext uri="{FF2B5EF4-FFF2-40B4-BE49-F238E27FC236}">
                <a16:creationId xmlns:a16="http://schemas.microsoft.com/office/drawing/2014/main" id="{5EBA2BCD-4970-F44A-A591-CDA3EBEE3E86}"/>
              </a:ext>
            </a:extLst>
          </p:cNvPr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Line 52">
            <a:extLst>
              <a:ext uri="{FF2B5EF4-FFF2-40B4-BE49-F238E27FC236}">
                <a16:creationId xmlns:a16="http://schemas.microsoft.com/office/drawing/2014/main" id="{54FEFBBD-8A7E-7042-B1AC-E90E78AAEE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2" name="Line 53">
            <a:extLst>
              <a:ext uri="{FF2B5EF4-FFF2-40B4-BE49-F238E27FC236}">
                <a16:creationId xmlns:a16="http://schemas.microsoft.com/office/drawing/2014/main" id="{1F85FE31-C943-3C43-89EE-9C4EC85A28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3" name="Line 54">
            <a:extLst>
              <a:ext uri="{FF2B5EF4-FFF2-40B4-BE49-F238E27FC236}">
                <a16:creationId xmlns:a16="http://schemas.microsoft.com/office/drawing/2014/main" id="{3507EDD5-291B-9C42-83BB-B040785883C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4" name="Freeform 55">
            <a:extLst>
              <a:ext uri="{FF2B5EF4-FFF2-40B4-BE49-F238E27FC236}">
                <a16:creationId xmlns:a16="http://schemas.microsoft.com/office/drawing/2014/main" id="{2E2D9571-FFDC-6D4E-9A1C-3A3507384700}"/>
              </a:ext>
            </a:extLst>
          </p:cNvPr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5" name="Text Box 70">
            <a:extLst>
              <a:ext uri="{FF2B5EF4-FFF2-40B4-BE49-F238E27FC236}">
                <a16:creationId xmlns:a16="http://schemas.microsoft.com/office/drawing/2014/main" id="{E2D0563C-2C5A-F648-8015-F1060E06D9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4706" name="Group 71">
            <a:extLst>
              <a:ext uri="{FF2B5EF4-FFF2-40B4-BE49-F238E27FC236}">
                <a16:creationId xmlns:a16="http://schemas.microsoft.com/office/drawing/2014/main" id="{9B643647-712E-354C-9A1A-ADA617011B2B}"/>
              </a:ext>
            </a:extLst>
          </p:cNvPr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4933" name="Oval 407">
              <a:extLst>
                <a:ext uri="{FF2B5EF4-FFF2-40B4-BE49-F238E27FC236}">
                  <a16:creationId xmlns:a16="http://schemas.microsoft.com/office/drawing/2014/main" id="{B7A39CD5-25ED-D142-A81F-19E068E88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4934" name="Rectangle 410">
              <a:extLst>
                <a:ext uri="{FF2B5EF4-FFF2-40B4-BE49-F238E27FC236}">
                  <a16:creationId xmlns:a16="http://schemas.microsoft.com/office/drawing/2014/main" id="{45E71C61-0BBB-7F4C-AA05-B995BCC9D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4935" name="Oval 411">
              <a:extLst>
                <a:ext uri="{FF2B5EF4-FFF2-40B4-BE49-F238E27FC236}">
                  <a16:creationId xmlns:a16="http://schemas.microsoft.com/office/drawing/2014/main" id="{75BD667F-BE69-9A4C-BA2E-50D1340D9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4936" name="Group 75">
              <a:extLst>
                <a:ext uri="{FF2B5EF4-FFF2-40B4-BE49-F238E27FC236}">
                  <a16:creationId xmlns:a16="http://schemas.microsoft.com/office/drawing/2014/main" id="{8380AFA1-E887-3449-A433-91B7E6320B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4939" name="Freeform 76">
                <a:extLst>
                  <a:ext uri="{FF2B5EF4-FFF2-40B4-BE49-F238E27FC236}">
                    <a16:creationId xmlns:a16="http://schemas.microsoft.com/office/drawing/2014/main" id="{D258B0A1-2351-5641-B04C-85A21B3FC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40" name="Freeform 77">
                <a:extLst>
                  <a:ext uri="{FF2B5EF4-FFF2-40B4-BE49-F238E27FC236}">
                    <a16:creationId xmlns:a16="http://schemas.microsoft.com/office/drawing/2014/main" id="{F31C56C0-B192-EB4C-BF68-290545861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4937" name="Line 78">
              <a:extLst>
                <a:ext uri="{FF2B5EF4-FFF2-40B4-BE49-F238E27FC236}">
                  <a16:creationId xmlns:a16="http://schemas.microsoft.com/office/drawing/2014/main" id="{73754650-3A35-2D46-AF53-DD7E3850CD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38" name="Line 79">
              <a:extLst>
                <a:ext uri="{FF2B5EF4-FFF2-40B4-BE49-F238E27FC236}">
                  <a16:creationId xmlns:a16="http://schemas.microsoft.com/office/drawing/2014/main" id="{BF1DE66E-21A4-BE41-83D6-2191EF9454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707" name="Group 80">
            <a:extLst>
              <a:ext uri="{FF2B5EF4-FFF2-40B4-BE49-F238E27FC236}">
                <a16:creationId xmlns:a16="http://schemas.microsoft.com/office/drawing/2014/main" id="{785A958B-9878-D44A-A00E-BC6E8DD28ADF}"/>
              </a:ext>
            </a:extLst>
          </p:cNvPr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4901" name="Freeform 81">
              <a:extLst>
                <a:ext uri="{FF2B5EF4-FFF2-40B4-BE49-F238E27FC236}">
                  <a16:creationId xmlns:a16="http://schemas.microsoft.com/office/drawing/2014/main" id="{B0CFDF70-12AB-CB40-BF84-DAF255185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2" name="Rectangle 82">
              <a:extLst>
                <a:ext uri="{FF2B5EF4-FFF2-40B4-BE49-F238E27FC236}">
                  <a16:creationId xmlns:a16="http://schemas.microsoft.com/office/drawing/2014/main" id="{45671BF4-EDDD-C14A-B9F0-EA0C691BC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03" name="Freeform 83">
              <a:extLst>
                <a:ext uri="{FF2B5EF4-FFF2-40B4-BE49-F238E27FC236}">
                  <a16:creationId xmlns:a16="http://schemas.microsoft.com/office/drawing/2014/main" id="{94B05E83-C20C-BA4E-A722-C589B3C58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4" name="Freeform 84">
              <a:extLst>
                <a:ext uri="{FF2B5EF4-FFF2-40B4-BE49-F238E27FC236}">
                  <a16:creationId xmlns:a16="http://schemas.microsoft.com/office/drawing/2014/main" id="{E45D520D-C232-AC4F-BEC7-9312597C8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5" name="Rectangle 85">
              <a:extLst>
                <a:ext uri="{FF2B5EF4-FFF2-40B4-BE49-F238E27FC236}">
                  <a16:creationId xmlns:a16="http://schemas.microsoft.com/office/drawing/2014/main" id="{B4707C04-A1D5-5843-BE28-A4EDA86E1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06" name="Group 86">
              <a:extLst>
                <a:ext uri="{FF2B5EF4-FFF2-40B4-BE49-F238E27FC236}">
                  <a16:creationId xmlns:a16="http://schemas.microsoft.com/office/drawing/2014/main" id="{219C594A-5216-984C-8B50-175490487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931" name="AutoShape 87">
                <a:extLst>
                  <a:ext uri="{FF2B5EF4-FFF2-40B4-BE49-F238E27FC236}">
                    <a16:creationId xmlns:a16="http://schemas.microsoft.com/office/drawing/2014/main" id="{678AFC17-A76E-DF45-B8F3-E87C09256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32" name="AutoShape 88">
                <a:extLst>
                  <a:ext uri="{FF2B5EF4-FFF2-40B4-BE49-F238E27FC236}">
                    <a16:creationId xmlns:a16="http://schemas.microsoft.com/office/drawing/2014/main" id="{1BCD0473-36D6-9C4F-B91D-38A8E7A4A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07" name="Rectangle 89">
              <a:extLst>
                <a:ext uri="{FF2B5EF4-FFF2-40B4-BE49-F238E27FC236}">
                  <a16:creationId xmlns:a16="http://schemas.microsoft.com/office/drawing/2014/main" id="{99C9314E-DA4F-6540-B3C3-C48909238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08" name="Group 90">
              <a:extLst>
                <a:ext uri="{FF2B5EF4-FFF2-40B4-BE49-F238E27FC236}">
                  <a16:creationId xmlns:a16="http://schemas.microsoft.com/office/drawing/2014/main" id="{38A0E694-3B21-E74B-BD35-636DC07DF3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929" name="AutoShape 91">
                <a:extLst>
                  <a:ext uri="{FF2B5EF4-FFF2-40B4-BE49-F238E27FC236}">
                    <a16:creationId xmlns:a16="http://schemas.microsoft.com/office/drawing/2014/main" id="{208ED0B0-3145-D14E-B45A-571FFCF2D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30" name="AutoShape 92">
                <a:extLst>
                  <a:ext uri="{FF2B5EF4-FFF2-40B4-BE49-F238E27FC236}">
                    <a16:creationId xmlns:a16="http://schemas.microsoft.com/office/drawing/2014/main" id="{1845BF26-0A9B-BB44-A443-17648AB9B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09" name="Rectangle 93">
              <a:extLst>
                <a:ext uri="{FF2B5EF4-FFF2-40B4-BE49-F238E27FC236}">
                  <a16:creationId xmlns:a16="http://schemas.microsoft.com/office/drawing/2014/main" id="{AA3E810D-2E70-F144-8FA2-D03FDCE02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0" name="Rectangle 94">
              <a:extLst>
                <a:ext uri="{FF2B5EF4-FFF2-40B4-BE49-F238E27FC236}">
                  <a16:creationId xmlns:a16="http://schemas.microsoft.com/office/drawing/2014/main" id="{13B5CD7D-D9D8-A84F-9F72-575374C60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11" name="Group 95">
              <a:extLst>
                <a:ext uri="{FF2B5EF4-FFF2-40B4-BE49-F238E27FC236}">
                  <a16:creationId xmlns:a16="http://schemas.microsoft.com/office/drawing/2014/main" id="{3BD883F4-79AE-CD46-AA83-5C48280E6D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927" name="AutoShape 96">
                <a:extLst>
                  <a:ext uri="{FF2B5EF4-FFF2-40B4-BE49-F238E27FC236}">
                    <a16:creationId xmlns:a16="http://schemas.microsoft.com/office/drawing/2014/main" id="{F3726E6C-4EBB-B54F-AEAD-AE520F514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28" name="AutoShape 97">
                <a:extLst>
                  <a:ext uri="{FF2B5EF4-FFF2-40B4-BE49-F238E27FC236}">
                    <a16:creationId xmlns:a16="http://schemas.microsoft.com/office/drawing/2014/main" id="{CB402E4A-A125-2E4F-8128-BBD18EDE1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12" name="Freeform 98">
              <a:extLst>
                <a:ext uri="{FF2B5EF4-FFF2-40B4-BE49-F238E27FC236}">
                  <a16:creationId xmlns:a16="http://schemas.microsoft.com/office/drawing/2014/main" id="{532F9AD5-88B3-EE4A-80D2-8C9A63911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913" name="Group 99">
              <a:extLst>
                <a:ext uri="{FF2B5EF4-FFF2-40B4-BE49-F238E27FC236}">
                  <a16:creationId xmlns:a16="http://schemas.microsoft.com/office/drawing/2014/main" id="{E88FB2FD-2B1D-D644-B692-2DF9853CD5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925" name="AutoShape 100">
                <a:extLst>
                  <a:ext uri="{FF2B5EF4-FFF2-40B4-BE49-F238E27FC236}">
                    <a16:creationId xmlns:a16="http://schemas.microsoft.com/office/drawing/2014/main" id="{DA55F25A-17C8-584F-B722-BEB58AA60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26" name="AutoShape 101">
                <a:extLst>
                  <a:ext uri="{FF2B5EF4-FFF2-40B4-BE49-F238E27FC236}">
                    <a16:creationId xmlns:a16="http://schemas.microsoft.com/office/drawing/2014/main" id="{5715CDD0-3D0D-3241-BDFB-535A1CB65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14" name="Rectangle 102">
              <a:extLst>
                <a:ext uri="{FF2B5EF4-FFF2-40B4-BE49-F238E27FC236}">
                  <a16:creationId xmlns:a16="http://schemas.microsoft.com/office/drawing/2014/main" id="{A8B8FD85-BF84-6D4F-A7FE-800932788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5" name="Freeform 103">
              <a:extLst>
                <a:ext uri="{FF2B5EF4-FFF2-40B4-BE49-F238E27FC236}">
                  <a16:creationId xmlns:a16="http://schemas.microsoft.com/office/drawing/2014/main" id="{306B2EA3-E79A-704E-A3C8-DCD105FA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6" name="Freeform 104">
              <a:extLst>
                <a:ext uri="{FF2B5EF4-FFF2-40B4-BE49-F238E27FC236}">
                  <a16:creationId xmlns:a16="http://schemas.microsoft.com/office/drawing/2014/main" id="{043FCE11-0642-D74B-939F-CC9598918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7" name="Oval 105">
              <a:extLst>
                <a:ext uri="{FF2B5EF4-FFF2-40B4-BE49-F238E27FC236}">
                  <a16:creationId xmlns:a16="http://schemas.microsoft.com/office/drawing/2014/main" id="{7707377B-ADA4-EE49-8F18-1B2E80738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8" name="Freeform 106">
              <a:extLst>
                <a:ext uri="{FF2B5EF4-FFF2-40B4-BE49-F238E27FC236}">
                  <a16:creationId xmlns:a16="http://schemas.microsoft.com/office/drawing/2014/main" id="{336B58E0-1936-7848-9D32-E68DC948E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9" name="AutoShape 107">
              <a:extLst>
                <a:ext uri="{FF2B5EF4-FFF2-40B4-BE49-F238E27FC236}">
                  <a16:creationId xmlns:a16="http://schemas.microsoft.com/office/drawing/2014/main" id="{AA3B8FB1-3A9B-484D-BEDE-6700909C1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0" name="AutoShape 108">
              <a:extLst>
                <a:ext uri="{FF2B5EF4-FFF2-40B4-BE49-F238E27FC236}">
                  <a16:creationId xmlns:a16="http://schemas.microsoft.com/office/drawing/2014/main" id="{8E3EBAE7-6A55-1D49-8E24-2822F07C6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1" name="Oval 109">
              <a:extLst>
                <a:ext uri="{FF2B5EF4-FFF2-40B4-BE49-F238E27FC236}">
                  <a16:creationId xmlns:a16="http://schemas.microsoft.com/office/drawing/2014/main" id="{2E0611C8-29A0-6543-A85D-C9C6F7A01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2" name="Oval 110">
              <a:extLst>
                <a:ext uri="{FF2B5EF4-FFF2-40B4-BE49-F238E27FC236}">
                  <a16:creationId xmlns:a16="http://schemas.microsoft.com/office/drawing/2014/main" id="{E8C4DC27-4E2F-CB46-975D-DCAACBC0D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923" name="Oval 111">
              <a:extLst>
                <a:ext uri="{FF2B5EF4-FFF2-40B4-BE49-F238E27FC236}">
                  <a16:creationId xmlns:a16="http://schemas.microsoft.com/office/drawing/2014/main" id="{D3D378F7-653B-264B-B70A-65E1A6AB2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4" name="Rectangle 112">
              <a:extLst>
                <a:ext uri="{FF2B5EF4-FFF2-40B4-BE49-F238E27FC236}">
                  <a16:creationId xmlns:a16="http://schemas.microsoft.com/office/drawing/2014/main" id="{9D99E431-CDD7-A648-B693-9CA15579A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08" name="Group 113">
            <a:extLst>
              <a:ext uri="{FF2B5EF4-FFF2-40B4-BE49-F238E27FC236}">
                <a16:creationId xmlns:a16="http://schemas.microsoft.com/office/drawing/2014/main" id="{D4785109-AD24-BA46-BFC4-3B8CEFAECBEC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4869" name="Freeform 114">
              <a:extLst>
                <a:ext uri="{FF2B5EF4-FFF2-40B4-BE49-F238E27FC236}">
                  <a16:creationId xmlns:a16="http://schemas.microsoft.com/office/drawing/2014/main" id="{3D029202-8FE8-FF45-89D0-E146AD6AA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0" name="Rectangle 115">
              <a:extLst>
                <a:ext uri="{FF2B5EF4-FFF2-40B4-BE49-F238E27FC236}">
                  <a16:creationId xmlns:a16="http://schemas.microsoft.com/office/drawing/2014/main" id="{1860B52E-33BE-EF47-BA77-366661AA6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71" name="Freeform 116">
              <a:extLst>
                <a:ext uri="{FF2B5EF4-FFF2-40B4-BE49-F238E27FC236}">
                  <a16:creationId xmlns:a16="http://schemas.microsoft.com/office/drawing/2014/main" id="{74E319E6-1FCE-9F43-B5E2-27E8DFF91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2" name="Freeform 117">
              <a:extLst>
                <a:ext uri="{FF2B5EF4-FFF2-40B4-BE49-F238E27FC236}">
                  <a16:creationId xmlns:a16="http://schemas.microsoft.com/office/drawing/2014/main" id="{D8A4D882-73BB-0E4D-81E1-09A8D93D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3" name="Rectangle 118">
              <a:extLst>
                <a:ext uri="{FF2B5EF4-FFF2-40B4-BE49-F238E27FC236}">
                  <a16:creationId xmlns:a16="http://schemas.microsoft.com/office/drawing/2014/main" id="{D029FE2A-1A28-4042-AB66-34F5FA2FD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4" name="Group 119">
              <a:extLst>
                <a:ext uri="{FF2B5EF4-FFF2-40B4-BE49-F238E27FC236}">
                  <a16:creationId xmlns:a16="http://schemas.microsoft.com/office/drawing/2014/main" id="{7588F35C-0746-C14B-913F-6E76CEED5C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99" name="AutoShape 120">
                <a:extLst>
                  <a:ext uri="{FF2B5EF4-FFF2-40B4-BE49-F238E27FC236}">
                    <a16:creationId xmlns:a16="http://schemas.microsoft.com/office/drawing/2014/main" id="{259AB9B4-EE5B-B940-97AF-A41071E5E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00" name="AutoShape 121">
                <a:extLst>
                  <a:ext uri="{FF2B5EF4-FFF2-40B4-BE49-F238E27FC236}">
                    <a16:creationId xmlns:a16="http://schemas.microsoft.com/office/drawing/2014/main" id="{06D86A2A-152E-6E4F-A107-116468EAA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75" name="Rectangle 122">
              <a:extLst>
                <a:ext uri="{FF2B5EF4-FFF2-40B4-BE49-F238E27FC236}">
                  <a16:creationId xmlns:a16="http://schemas.microsoft.com/office/drawing/2014/main" id="{89C0299C-961B-5B4C-BD13-45D2CD995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6" name="Group 123">
              <a:extLst>
                <a:ext uri="{FF2B5EF4-FFF2-40B4-BE49-F238E27FC236}">
                  <a16:creationId xmlns:a16="http://schemas.microsoft.com/office/drawing/2014/main" id="{EE749457-1E85-384D-BB06-E49EB5D8B6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97" name="AutoShape 124">
                <a:extLst>
                  <a:ext uri="{FF2B5EF4-FFF2-40B4-BE49-F238E27FC236}">
                    <a16:creationId xmlns:a16="http://schemas.microsoft.com/office/drawing/2014/main" id="{646BB463-C407-AE4F-B273-3B0D963BC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8" name="AutoShape 125">
                <a:extLst>
                  <a:ext uri="{FF2B5EF4-FFF2-40B4-BE49-F238E27FC236}">
                    <a16:creationId xmlns:a16="http://schemas.microsoft.com/office/drawing/2014/main" id="{EBF4E71A-8564-3B4D-84D7-FD24A9801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77" name="Rectangle 126">
              <a:extLst>
                <a:ext uri="{FF2B5EF4-FFF2-40B4-BE49-F238E27FC236}">
                  <a16:creationId xmlns:a16="http://schemas.microsoft.com/office/drawing/2014/main" id="{4C454F60-E253-8A4C-A821-28AEAAE78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78" name="Rectangle 127">
              <a:extLst>
                <a:ext uri="{FF2B5EF4-FFF2-40B4-BE49-F238E27FC236}">
                  <a16:creationId xmlns:a16="http://schemas.microsoft.com/office/drawing/2014/main" id="{2374BA2A-F206-A24B-A69C-461920769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9" name="Group 128">
              <a:extLst>
                <a:ext uri="{FF2B5EF4-FFF2-40B4-BE49-F238E27FC236}">
                  <a16:creationId xmlns:a16="http://schemas.microsoft.com/office/drawing/2014/main" id="{CB65E151-8969-FB44-85AA-AB80C8834A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95" name="AutoShape 129">
                <a:extLst>
                  <a:ext uri="{FF2B5EF4-FFF2-40B4-BE49-F238E27FC236}">
                    <a16:creationId xmlns:a16="http://schemas.microsoft.com/office/drawing/2014/main" id="{9A5F030D-F77A-3D4C-90D2-48B64FDF7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6" name="AutoShape 130">
                <a:extLst>
                  <a:ext uri="{FF2B5EF4-FFF2-40B4-BE49-F238E27FC236}">
                    <a16:creationId xmlns:a16="http://schemas.microsoft.com/office/drawing/2014/main" id="{E7D890C5-24DB-CF41-90CF-AD6A57EEE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80" name="Freeform 131">
              <a:extLst>
                <a:ext uri="{FF2B5EF4-FFF2-40B4-BE49-F238E27FC236}">
                  <a16:creationId xmlns:a16="http://schemas.microsoft.com/office/drawing/2014/main" id="{075040FC-0114-6547-819C-BCF6549A0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81" name="Group 132">
              <a:extLst>
                <a:ext uri="{FF2B5EF4-FFF2-40B4-BE49-F238E27FC236}">
                  <a16:creationId xmlns:a16="http://schemas.microsoft.com/office/drawing/2014/main" id="{967ACC3D-A32B-AC44-A9AA-95CE9D0533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93" name="AutoShape 133">
                <a:extLst>
                  <a:ext uri="{FF2B5EF4-FFF2-40B4-BE49-F238E27FC236}">
                    <a16:creationId xmlns:a16="http://schemas.microsoft.com/office/drawing/2014/main" id="{18DE990F-B9A2-8C49-9202-FB9EF609B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4" name="AutoShape 134">
                <a:extLst>
                  <a:ext uri="{FF2B5EF4-FFF2-40B4-BE49-F238E27FC236}">
                    <a16:creationId xmlns:a16="http://schemas.microsoft.com/office/drawing/2014/main" id="{D74108A7-0881-1845-A15C-4DB81F2B9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82" name="Rectangle 135">
              <a:extLst>
                <a:ext uri="{FF2B5EF4-FFF2-40B4-BE49-F238E27FC236}">
                  <a16:creationId xmlns:a16="http://schemas.microsoft.com/office/drawing/2014/main" id="{35739660-205C-4A4D-9DCC-6A91C4639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3" name="Freeform 136">
              <a:extLst>
                <a:ext uri="{FF2B5EF4-FFF2-40B4-BE49-F238E27FC236}">
                  <a16:creationId xmlns:a16="http://schemas.microsoft.com/office/drawing/2014/main" id="{F35F4F0B-653F-2544-BF0B-67AC4B42B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4" name="Freeform 137">
              <a:extLst>
                <a:ext uri="{FF2B5EF4-FFF2-40B4-BE49-F238E27FC236}">
                  <a16:creationId xmlns:a16="http://schemas.microsoft.com/office/drawing/2014/main" id="{707110E2-9AB2-9643-81BE-CDE283B40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5" name="Oval 138">
              <a:extLst>
                <a:ext uri="{FF2B5EF4-FFF2-40B4-BE49-F238E27FC236}">
                  <a16:creationId xmlns:a16="http://schemas.microsoft.com/office/drawing/2014/main" id="{25054CB7-4290-1F46-8F29-42D5414E9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6" name="Freeform 139">
              <a:extLst>
                <a:ext uri="{FF2B5EF4-FFF2-40B4-BE49-F238E27FC236}">
                  <a16:creationId xmlns:a16="http://schemas.microsoft.com/office/drawing/2014/main" id="{D4AD99C1-5D97-F340-89B2-438D47D1D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7" name="AutoShape 140">
              <a:extLst>
                <a:ext uri="{FF2B5EF4-FFF2-40B4-BE49-F238E27FC236}">
                  <a16:creationId xmlns:a16="http://schemas.microsoft.com/office/drawing/2014/main" id="{D5F0B034-7C67-3B48-8B6A-3F06D3D43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8" name="AutoShape 141">
              <a:extLst>
                <a:ext uri="{FF2B5EF4-FFF2-40B4-BE49-F238E27FC236}">
                  <a16:creationId xmlns:a16="http://schemas.microsoft.com/office/drawing/2014/main" id="{9FB77B59-5A79-0047-A792-B7EFAD61C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9" name="Oval 142">
              <a:extLst>
                <a:ext uri="{FF2B5EF4-FFF2-40B4-BE49-F238E27FC236}">
                  <a16:creationId xmlns:a16="http://schemas.microsoft.com/office/drawing/2014/main" id="{6AFEE39E-44FF-134F-8B9D-F08EF302C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90" name="Oval 143">
              <a:extLst>
                <a:ext uri="{FF2B5EF4-FFF2-40B4-BE49-F238E27FC236}">
                  <a16:creationId xmlns:a16="http://schemas.microsoft.com/office/drawing/2014/main" id="{9D8C80F0-410E-DB42-BCF0-669B0D64B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891" name="Oval 144">
              <a:extLst>
                <a:ext uri="{FF2B5EF4-FFF2-40B4-BE49-F238E27FC236}">
                  <a16:creationId xmlns:a16="http://schemas.microsoft.com/office/drawing/2014/main" id="{0451D88B-582D-7F45-B88D-333D1518A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92" name="Rectangle 145">
              <a:extLst>
                <a:ext uri="{FF2B5EF4-FFF2-40B4-BE49-F238E27FC236}">
                  <a16:creationId xmlns:a16="http://schemas.microsoft.com/office/drawing/2014/main" id="{977F0A80-D5C4-A24B-AD50-A58AA8A85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09" name="Group 146">
            <a:extLst>
              <a:ext uri="{FF2B5EF4-FFF2-40B4-BE49-F238E27FC236}">
                <a16:creationId xmlns:a16="http://schemas.microsoft.com/office/drawing/2014/main" id="{7AE58B71-CEB4-4744-BFC4-2A9602D77ED8}"/>
              </a:ext>
            </a:extLst>
          </p:cNvPr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4837" name="Freeform 147">
              <a:extLst>
                <a:ext uri="{FF2B5EF4-FFF2-40B4-BE49-F238E27FC236}">
                  <a16:creationId xmlns:a16="http://schemas.microsoft.com/office/drawing/2014/main" id="{02F15283-C7A5-014B-B466-8B952E685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38" name="Rectangle 148">
              <a:extLst>
                <a:ext uri="{FF2B5EF4-FFF2-40B4-BE49-F238E27FC236}">
                  <a16:creationId xmlns:a16="http://schemas.microsoft.com/office/drawing/2014/main" id="{2A36AE43-C9BA-BF47-83F9-98C6B6C0B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39" name="Freeform 149">
              <a:extLst>
                <a:ext uri="{FF2B5EF4-FFF2-40B4-BE49-F238E27FC236}">
                  <a16:creationId xmlns:a16="http://schemas.microsoft.com/office/drawing/2014/main" id="{70286AAD-0AD3-2542-A8CB-61701900F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40" name="Freeform 150">
              <a:extLst>
                <a:ext uri="{FF2B5EF4-FFF2-40B4-BE49-F238E27FC236}">
                  <a16:creationId xmlns:a16="http://schemas.microsoft.com/office/drawing/2014/main" id="{392FA074-ADEC-774C-A5EE-E5992B274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41" name="Rectangle 151">
              <a:extLst>
                <a:ext uri="{FF2B5EF4-FFF2-40B4-BE49-F238E27FC236}">
                  <a16:creationId xmlns:a16="http://schemas.microsoft.com/office/drawing/2014/main" id="{9BB40EF9-7A51-634B-8156-52553AA7C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2" name="Group 152">
              <a:extLst>
                <a:ext uri="{FF2B5EF4-FFF2-40B4-BE49-F238E27FC236}">
                  <a16:creationId xmlns:a16="http://schemas.microsoft.com/office/drawing/2014/main" id="{7C211CED-69F3-6B43-8059-C811FB4D06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67" name="AutoShape 153">
                <a:extLst>
                  <a:ext uri="{FF2B5EF4-FFF2-40B4-BE49-F238E27FC236}">
                    <a16:creationId xmlns:a16="http://schemas.microsoft.com/office/drawing/2014/main" id="{C38F460C-1094-344B-AC6E-C99351F1D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8" name="AutoShape 154">
                <a:extLst>
                  <a:ext uri="{FF2B5EF4-FFF2-40B4-BE49-F238E27FC236}">
                    <a16:creationId xmlns:a16="http://schemas.microsoft.com/office/drawing/2014/main" id="{4CF9359E-629F-CE44-923C-795FB677E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3" name="Rectangle 155">
              <a:extLst>
                <a:ext uri="{FF2B5EF4-FFF2-40B4-BE49-F238E27FC236}">
                  <a16:creationId xmlns:a16="http://schemas.microsoft.com/office/drawing/2014/main" id="{85DA0A89-80FE-C446-88FF-3B56125FB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4" name="Group 156">
              <a:extLst>
                <a:ext uri="{FF2B5EF4-FFF2-40B4-BE49-F238E27FC236}">
                  <a16:creationId xmlns:a16="http://schemas.microsoft.com/office/drawing/2014/main" id="{E03CE18C-B303-554B-9E3C-1411B3FFC0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65" name="AutoShape 157">
                <a:extLst>
                  <a:ext uri="{FF2B5EF4-FFF2-40B4-BE49-F238E27FC236}">
                    <a16:creationId xmlns:a16="http://schemas.microsoft.com/office/drawing/2014/main" id="{8EDF36BE-9122-C24B-9A36-F17D8B933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6" name="AutoShape 158">
                <a:extLst>
                  <a:ext uri="{FF2B5EF4-FFF2-40B4-BE49-F238E27FC236}">
                    <a16:creationId xmlns:a16="http://schemas.microsoft.com/office/drawing/2014/main" id="{CEB2A5DF-FB10-F34E-81BD-A27F654C6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5" name="Rectangle 159">
              <a:extLst>
                <a:ext uri="{FF2B5EF4-FFF2-40B4-BE49-F238E27FC236}">
                  <a16:creationId xmlns:a16="http://schemas.microsoft.com/office/drawing/2014/main" id="{D693026C-1334-214C-BD4A-8CF3BCF21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46" name="Rectangle 160">
              <a:extLst>
                <a:ext uri="{FF2B5EF4-FFF2-40B4-BE49-F238E27FC236}">
                  <a16:creationId xmlns:a16="http://schemas.microsoft.com/office/drawing/2014/main" id="{22908904-6218-AE47-9963-A560A717D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7" name="Group 161">
              <a:extLst>
                <a:ext uri="{FF2B5EF4-FFF2-40B4-BE49-F238E27FC236}">
                  <a16:creationId xmlns:a16="http://schemas.microsoft.com/office/drawing/2014/main" id="{07ABE356-225E-7B45-9BB7-D386A6F88C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63" name="AutoShape 162">
                <a:extLst>
                  <a:ext uri="{FF2B5EF4-FFF2-40B4-BE49-F238E27FC236}">
                    <a16:creationId xmlns:a16="http://schemas.microsoft.com/office/drawing/2014/main" id="{B98A9D5B-A272-EE42-9917-AF570FF6B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4" name="AutoShape 163">
                <a:extLst>
                  <a:ext uri="{FF2B5EF4-FFF2-40B4-BE49-F238E27FC236}">
                    <a16:creationId xmlns:a16="http://schemas.microsoft.com/office/drawing/2014/main" id="{C02FB3A1-8D4F-B145-A2DF-9FAA5707F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8" name="Freeform 164">
              <a:extLst>
                <a:ext uri="{FF2B5EF4-FFF2-40B4-BE49-F238E27FC236}">
                  <a16:creationId xmlns:a16="http://schemas.microsoft.com/office/drawing/2014/main" id="{8A7CACDB-D1A0-C34F-B6B5-02D7CD661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49" name="Group 165">
              <a:extLst>
                <a:ext uri="{FF2B5EF4-FFF2-40B4-BE49-F238E27FC236}">
                  <a16:creationId xmlns:a16="http://schemas.microsoft.com/office/drawing/2014/main" id="{3157900B-4831-CC42-AE95-25DFF4EFF2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61" name="AutoShape 166">
                <a:extLst>
                  <a:ext uri="{FF2B5EF4-FFF2-40B4-BE49-F238E27FC236}">
                    <a16:creationId xmlns:a16="http://schemas.microsoft.com/office/drawing/2014/main" id="{3E61F5AD-56F7-1B4C-915C-82B4404C5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2" name="AutoShape 167">
                <a:extLst>
                  <a:ext uri="{FF2B5EF4-FFF2-40B4-BE49-F238E27FC236}">
                    <a16:creationId xmlns:a16="http://schemas.microsoft.com/office/drawing/2014/main" id="{FF5F7508-63DD-974A-9BAD-62F54918A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50" name="Rectangle 168">
              <a:extLst>
                <a:ext uri="{FF2B5EF4-FFF2-40B4-BE49-F238E27FC236}">
                  <a16:creationId xmlns:a16="http://schemas.microsoft.com/office/drawing/2014/main" id="{D1A17192-AA73-9A4D-8DEC-97EA0D965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1" name="Freeform 169">
              <a:extLst>
                <a:ext uri="{FF2B5EF4-FFF2-40B4-BE49-F238E27FC236}">
                  <a16:creationId xmlns:a16="http://schemas.microsoft.com/office/drawing/2014/main" id="{F6487EC0-40D6-704C-91AB-282B29B7A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2" name="Freeform 170">
              <a:extLst>
                <a:ext uri="{FF2B5EF4-FFF2-40B4-BE49-F238E27FC236}">
                  <a16:creationId xmlns:a16="http://schemas.microsoft.com/office/drawing/2014/main" id="{DBF2BE52-43CD-CE4F-B6C1-C4B6FF1B8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3" name="Oval 171">
              <a:extLst>
                <a:ext uri="{FF2B5EF4-FFF2-40B4-BE49-F238E27FC236}">
                  <a16:creationId xmlns:a16="http://schemas.microsoft.com/office/drawing/2014/main" id="{19AC6F59-1AC5-E74F-B1EE-42980ED09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4" name="Freeform 172">
              <a:extLst>
                <a:ext uri="{FF2B5EF4-FFF2-40B4-BE49-F238E27FC236}">
                  <a16:creationId xmlns:a16="http://schemas.microsoft.com/office/drawing/2014/main" id="{E90FF7E3-39E7-9248-BB4F-F75F0B66F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5" name="AutoShape 173">
              <a:extLst>
                <a:ext uri="{FF2B5EF4-FFF2-40B4-BE49-F238E27FC236}">
                  <a16:creationId xmlns:a16="http://schemas.microsoft.com/office/drawing/2014/main" id="{B4686947-5BF1-854F-8D04-C3FF5C2BE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6" name="AutoShape 174">
              <a:extLst>
                <a:ext uri="{FF2B5EF4-FFF2-40B4-BE49-F238E27FC236}">
                  <a16:creationId xmlns:a16="http://schemas.microsoft.com/office/drawing/2014/main" id="{FC7BEB4F-6A7A-3348-841D-27E29DACB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7" name="Oval 175">
              <a:extLst>
                <a:ext uri="{FF2B5EF4-FFF2-40B4-BE49-F238E27FC236}">
                  <a16:creationId xmlns:a16="http://schemas.microsoft.com/office/drawing/2014/main" id="{690B9196-3BF5-8644-A777-97B76D832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8" name="Oval 176">
              <a:extLst>
                <a:ext uri="{FF2B5EF4-FFF2-40B4-BE49-F238E27FC236}">
                  <a16:creationId xmlns:a16="http://schemas.microsoft.com/office/drawing/2014/main" id="{7EFFA195-F08A-8E48-AFA4-B2A8A29AD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859" name="Oval 177">
              <a:extLst>
                <a:ext uri="{FF2B5EF4-FFF2-40B4-BE49-F238E27FC236}">
                  <a16:creationId xmlns:a16="http://schemas.microsoft.com/office/drawing/2014/main" id="{51713DC8-BCAE-D247-B96E-DCAE2CDB4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60" name="Rectangle 178">
              <a:extLst>
                <a:ext uri="{FF2B5EF4-FFF2-40B4-BE49-F238E27FC236}">
                  <a16:creationId xmlns:a16="http://schemas.microsoft.com/office/drawing/2014/main" id="{ED679D5F-A0B2-3C4B-A664-CC0A48CF9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10" name="Group 179">
            <a:extLst>
              <a:ext uri="{FF2B5EF4-FFF2-40B4-BE49-F238E27FC236}">
                <a16:creationId xmlns:a16="http://schemas.microsoft.com/office/drawing/2014/main" id="{63C51954-1905-5041-9CE8-F44E95B6E808}"/>
              </a:ext>
            </a:extLst>
          </p:cNvPr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4805" name="Freeform 180">
              <a:extLst>
                <a:ext uri="{FF2B5EF4-FFF2-40B4-BE49-F238E27FC236}">
                  <a16:creationId xmlns:a16="http://schemas.microsoft.com/office/drawing/2014/main" id="{223E47E8-5E22-FD42-A4B8-DA2BFAD78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6" name="Rectangle 181">
              <a:extLst>
                <a:ext uri="{FF2B5EF4-FFF2-40B4-BE49-F238E27FC236}">
                  <a16:creationId xmlns:a16="http://schemas.microsoft.com/office/drawing/2014/main" id="{2288E035-CA1D-8542-91A3-A9341F66C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Freeform 182">
              <a:extLst>
                <a:ext uri="{FF2B5EF4-FFF2-40B4-BE49-F238E27FC236}">
                  <a16:creationId xmlns:a16="http://schemas.microsoft.com/office/drawing/2014/main" id="{6412749D-2C05-F841-A1D8-7557423FE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8" name="Freeform 183">
              <a:extLst>
                <a:ext uri="{FF2B5EF4-FFF2-40B4-BE49-F238E27FC236}">
                  <a16:creationId xmlns:a16="http://schemas.microsoft.com/office/drawing/2014/main" id="{2D0C0DC0-C3C0-034E-978A-3AF5E2E0E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9" name="Rectangle 184">
              <a:extLst>
                <a:ext uri="{FF2B5EF4-FFF2-40B4-BE49-F238E27FC236}">
                  <a16:creationId xmlns:a16="http://schemas.microsoft.com/office/drawing/2014/main" id="{5866BB7A-D9CA-8B40-BB26-3B220CA00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0" name="Group 185">
              <a:extLst>
                <a:ext uri="{FF2B5EF4-FFF2-40B4-BE49-F238E27FC236}">
                  <a16:creationId xmlns:a16="http://schemas.microsoft.com/office/drawing/2014/main" id="{3B6F60DB-1400-014C-8CB6-C12C747E9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35" name="AutoShape 186">
                <a:extLst>
                  <a:ext uri="{FF2B5EF4-FFF2-40B4-BE49-F238E27FC236}">
                    <a16:creationId xmlns:a16="http://schemas.microsoft.com/office/drawing/2014/main" id="{FB9A9EFD-B4F1-2644-926E-B5AA968F1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6" name="AutoShape 187">
                <a:extLst>
                  <a:ext uri="{FF2B5EF4-FFF2-40B4-BE49-F238E27FC236}">
                    <a16:creationId xmlns:a16="http://schemas.microsoft.com/office/drawing/2014/main" id="{69FA0E86-AE97-4D45-A5B2-08F9411D4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1" name="Rectangle 188">
              <a:extLst>
                <a:ext uri="{FF2B5EF4-FFF2-40B4-BE49-F238E27FC236}">
                  <a16:creationId xmlns:a16="http://schemas.microsoft.com/office/drawing/2014/main" id="{F621A77C-92CD-CB48-A125-852A007A0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2" name="Group 189">
              <a:extLst>
                <a:ext uri="{FF2B5EF4-FFF2-40B4-BE49-F238E27FC236}">
                  <a16:creationId xmlns:a16="http://schemas.microsoft.com/office/drawing/2014/main" id="{9A532E6D-77D3-B54B-B54C-7CF759A8D3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33" name="AutoShape 190">
                <a:extLst>
                  <a:ext uri="{FF2B5EF4-FFF2-40B4-BE49-F238E27FC236}">
                    <a16:creationId xmlns:a16="http://schemas.microsoft.com/office/drawing/2014/main" id="{DE5B0E80-C4A6-4541-B92B-EBC5B085F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4" name="AutoShape 191">
                <a:extLst>
                  <a:ext uri="{FF2B5EF4-FFF2-40B4-BE49-F238E27FC236}">
                    <a16:creationId xmlns:a16="http://schemas.microsoft.com/office/drawing/2014/main" id="{4C684FD3-6BB9-F34F-8044-7D283A339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3" name="Rectangle 192">
              <a:extLst>
                <a:ext uri="{FF2B5EF4-FFF2-40B4-BE49-F238E27FC236}">
                  <a16:creationId xmlns:a16="http://schemas.microsoft.com/office/drawing/2014/main" id="{CAC6A76F-939E-634D-8CF7-88F984478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14" name="Rectangle 193">
              <a:extLst>
                <a:ext uri="{FF2B5EF4-FFF2-40B4-BE49-F238E27FC236}">
                  <a16:creationId xmlns:a16="http://schemas.microsoft.com/office/drawing/2014/main" id="{8D515783-7906-124B-8D64-3090B2867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5" name="Group 194">
              <a:extLst>
                <a:ext uri="{FF2B5EF4-FFF2-40B4-BE49-F238E27FC236}">
                  <a16:creationId xmlns:a16="http://schemas.microsoft.com/office/drawing/2014/main" id="{95851B0C-91C4-6941-92D8-71DC3714D1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31" name="AutoShape 195">
                <a:extLst>
                  <a:ext uri="{FF2B5EF4-FFF2-40B4-BE49-F238E27FC236}">
                    <a16:creationId xmlns:a16="http://schemas.microsoft.com/office/drawing/2014/main" id="{16322FE6-D5FE-A34B-8DAC-DCFE7194C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2" name="AutoShape 196">
                <a:extLst>
                  <a:ext uri="{FF2B5EF4-FFF2-40B4-BE49-F238E27FC236}">
                    <a16:creationId xmlns:a16="http://schemas.microsoft.com/office/drawing/2014/main" id="{416AFD67-B238-9443-98DC-D5E4D4C48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6" name="Freeform 197">
              <a:extLst>
                <a:ext uri="{FF2B5EF4-FFF2-40B4-BE49-F238E27FC236}">
                  <a16:creationId xmlns:a16="http://schemas.microsoft.com/office/drawing/2014/main" id="{2B776E2F-6FF7-C649-97B7-F92D3AFA1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17" name="Group 198">
              <a:extLst>
                <a:ext uri="{FF2B5EF4-FFF2-40B4-BE49-F238E27FC236}">
                  <a16:creationId xmlns:a16="http://schemas.microsoft.com/office/drawing/2014/main" id="{ADB0C3BC-D758-2340-85F8-188FC90E5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29" name="AutoShape 199">
                <a:extLst>
                  <a:ext uri="{FF2B5EF4-FFF2-40B4-BE49-F238E27FC236}">
                    <a16:creationId xmlns:a16="http://schemas.microsoft.com/office/drawing/2014/main" id="{030FCEAD-178B-804A-8874-25E6BAB7C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0" name="AutoShape 200">
                <a:extLst>
                  <a:ext uri="{FF2B5EF4-FFF2-40B4-BE49-F238E27FC236}">
                    <a16:creationId xmlns:a16="http://schemas.microsoft.com/office/drawing/2014/main" id="{241CF369-A7AC-EF46-BF5A-585215D8B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8" name="Rectangle 201">
              <a:extLst>
                <a:ext uri="{FF2B5EF4-FFF2-40B4-BE49-F238E27FC236}">
                  <a16:creationId xmlns:a16="http://schemas.microsoft.com/office/drawing/2014/main" id="{BD3F17BF-8A51-BC40-B519-FEFF3615C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19" name="Freeform 202">
              <a:extLst>
                <a:ext uri="{FF2B5EF4-FFF2-40B4-BE49-F238E27FC236}">
                  <a16:creationId xmlns:a16="http://schemas.microsoft.com/office/drawing/2014/main" id="{CEC410F1-73D4-294B-BFE3-ECBCBD692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0" name="Freeform 203">
              <a:extLst>
                <a:ext uri="{FF2B5EF4-FFF2-40B4-BE49-F238E27FC236}">
                  <a16:creationId xmlns:a16="http://schemas.microsoft.com/office/drawing/2014/main" id="{982C916C-7D16-ED41-ABA7-ABE11CEDD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1" name="Oval 204">
              <a:extLst>
                <a:ext uri="{FF2B5EF4-FFF2-40B4-BE49-F238E27FC236}">
                  <a16:creationId xmlns:a16="http://schemas.microsoft.com/office/drawing/2014/main" id="{2DAB182B-CFAE-3B47-8648-BB09F4983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2" name="Freeform 205">
              <a:extLst>
                <a:ext uri="{FF2B5EF4-FFF2-40B4-BE49-F238E27FC236}">
                  <a16:creationId xmlns:a16="http://schemas.microsoft.com/office/drawing/2014/main" id="{CCA1EDFD-08F3-2242-BA2F-D2855D4E9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3" name="AutoShape 206">
              <a:extLst>
                <a:ext uri="{FF2B5EF4-FFF2-40B4-BE49-F238E27FC236}">
                  <a16:creationId xmlns:a16="http://schemas.microsoft.com/office/drawing/2014/main" id="{5778E6A0-7C99-3941-B69E-4F19BCCB9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4" name="AutoShape 207">
              <a:extLst>
                <a:ext uri="{FF2B5EF4-FFF2-40B4-BE49-F238E27FC236}">
                  <a16:creationId xmlns:a16="http://schemas.microsoft.com/office/drawing/2014/main" id="{A4C297F0-2DFE-5741-A6D4-97819439A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5" name="Oval 208">
              <a:extLst>
                <a:ext uri="{FF2B5EF4-FFF2-40B4-BE49-F238E27FC236}">
                  <a16:creationId xmlns:a16="http://schemas.microsoft.com/office/drawing/2014/main" id="{E06A4954-B163-DC42-9F9C-29C70E8BD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6" name="Oval 209">
              <a:extLst>
                <a:ext uri="{FF2B5EF4-FFF2-40B4-BE49-F238E27FC236}">
                  <a16:creationId xmlns:a16="http://schemas.microsoft.com/office/drawing/2014/main" id="{803390A0-A50A-7648-9347-77EA81B41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827" name="Oval 210">
              <a:extLst>
                <a:ext uri="{FF2B5EF4-FFF2-40B4-BE49-F238E27FC236}">
                  <a16:creationId xmlns:a16="http://schemas.microsoft.com/office/drawing/2014/main" id="{9BCE27FB-3CCD-FE48-AD78-10C74CE1C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8" name="Rectangle 211">
              <a:extLst>
                <a:ext uri="{FF2B5EF4-FFF2-40B4-BE49-F238E27FC236}">
                  <a16:creationId xmlns:a16="http://schemas.microsoft.com/office/drawing/2014/main" id="{85CBFD23-9B09-D443-9A87-C02958AEE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11" name="Group 212">
            <a:extLst>
              <a:ext uri="{FF2B5EF4-FFF2-40B4-BE49-F238E27FC236}">
                <a16:creationId xmlns:a16="http://schemas.microsoft.com/office/drawing/2014/main" id="{21F55734-1893-6849-9A36-00EB32422302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4773" name="Freeform 213">
              <a:extLst>
                <a:ext uri="{FF2B5EF4-FFF2-40B4-BE49-F238E27FC236}">
                  <a16:creationId xmlns:a16="http://schemas.microsoft.com/office/drawing/2014/main" id="{C6A2C363-18C8-C948-8FF7-487351C99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4" name="Rectangle 214">
              <a:extLst>
                <a:ext uri="{FF2B5EF4-FFF2-40B4-BE49-F238E27FC236}">
                  <a16:creationId xmlns:a16="http://schemas.microsoft.com/office/drawing/2014/main" id="{FA0B7DBB-E322-5843-9A14-EFDA322F7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75" name="Freeform 215">
              <a:extLst>
                <a:ext uri="{FF2B5EF4-FFF2-40B4-BE49-F238E27FC236}">
                  <a16:creationId xmlns:a16="http://schemas.microsoft.com/office/drawing/2014/main" id="{9FEE71FD-D0C2-104E-91B8-D0EA3BE6A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6" name="Freeform 216">
              <a:extLst>
                <a:ext uri="{FF2B5EF4-FFF2-40B4-BE49-F238E27FC236}">
                  <a16:creationId xmlns:a16="http://schemas.microsoft.com/office/drawing/2014/main" id="{4E7868B6-736E-B345-8624-B926DF161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7" name="Rectangle 217">
              <a:extLst>
                <a:ext uri="{FF2B5EF4-FFF2-40B4-BE49-F238E27FC236}">
                  <a16:creationId xmlns:a16="http://schemas.microsoft.com/office/drawing/2014/main" id="{476A0830-92B5-6648-9E5C-95473F045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78" name="Group 218">
              <a:extLst>
                <a:ext uri="{FF2B5EF4-FFF2-40B4-BE49-F238E27FC236}">
                  <a16:creationId xmlns:a16="http://schemas.microsoft.com/office/drawing/2014/main" id="{742D0968-BC73-5648-952A-AC606C9E6A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03" name="AutoShape 219">
                <a:extLst>
                  <a:ext uri="{FF2B5EF4-FFF2-40B4-BE49-F238E27FC236}">
                    <a16:creationId xmlns:a16="http://schemas.microsoft.com/office/drawing/2014/main" id="{47060D30-1C06-604D-9A26-163633978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4" name="AutoShape 220">
                <a:extLst>
                  <a:ext uri="{FF2B5EF4-FFF2-40B4-BE49-F238E27FC236}">
                    <a16:creationId xmlns:a16="http://schemas.microsoft.com/office/drawing/2014/main" id="{F313539B-DA6C-C049-85BE-4A51D1001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79" name="Rectangle 221">
              <a:extLst>
                <a:ext uri="{FF2B5EF4-FFF2-40B4-BE49-F238E27FC236}">
                  <a16:creationId xmlns:a16="http://schemas.microsoft.com/office/drawing/2014/main" id="{76C48358-5880-A847-BE3E-5B2637CDB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80" name="Group 222">
              <a:extLst>
                <a:ext uri="{FF2B5EF4-FFF2-40B4-BE49-F238E27FC236}">
                  <a16:creationId xmlns:a16="http://schemas.microsoft.com/office/drawing/2014/main" id="{E5D2EB49-9F15-1744-9888-7C1EE7DFB8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01" name="AutoShape 223">
                <a:extLst>
                  <a:ext uri="{FF2B5EF4-FFF2-40B4-BE49-F238E27FC236}">
                    <a16:creationId xmlns:a16="http://schemas.microsoft.com/office/drawing/2014/main" id="{E70B77E5-BD12-FB4C-879A-634C89E20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2" name="AutoShape 224">
                <a:extLst>
                  <a:ext uri="{FF2B5EF4-FFF2-40B4-BE49-F238E27FC236}">
                    <a16:creationId xmlns:a16="http://schemas.microsoft.com/office/drawing/2014/main" id="{891F0D2D-5C57-224D-B9B6-B48AEAFC2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1" name="Rectangle 225">
              <a:extLst>
                <a:ext uri="{FF2B5EF4-FFF2-40B4-BE49-F238E27FC236}">
                  <a16:creationId xmlns:a16="http://schemas.microsoft.com/office/drawing/2014/main" id="{0197A9AA-4E93-EE43-961F-DB724EC9A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2" name="Rectangle 226">
              <a:extLst>
                <a:ext uri="{FF2B5EF4-FFF2-40B4-BE49-F238E27FC236}">
                  <a16:creationId xmlns:a16="http://schemas.microsoft.com/office/drawing/2014/main" id="{67E7A4BC-3637-8645-B695-E7648BDF6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83" name="Group 227">
              <a:extLst>
                <a:ext uri="{FF2B5EF4-FFF2-40B4-BE49-F238E27FC236}">
                  <a16:creationId xmlns:a16="http://schemas.microsoft.com/office/drawing/2014/main" id="{496506FB-2833-4E49-BABE-50FC4CB9D9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799" name="AutoShape 228">
                <a:extLst>
                  <a:ext uri="{FF2B5EF4-FFF2-40B4-BE49-F238E27FC236}">
                    <a16:creationId xmlns:a16="http://schemas.microsoft.com/office/drawing/2014/main" id="{FDE2901E-9CF2-0B43-B6FD-B254F1EAF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0" name="AutoShape 229">
                <a:extLst>
                  <a:ext uri="{FF2B5EF4-FFF2-40B4-BE49-F238E27FC236}">
                    <a16:creationId xmlns:a16="http://schemas.microsoft.com/office/drawing/2014/main" id="{95A5688A-8163-F74E-9202-0007C7513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4" name="Freeform 230">
              <a:extLst>
                <a:ext uri="{FF2B5EF4-FFF2-40B4-BE49-F238E27FC236}">
                  <a16:creationId xmlns:a16="http://schemas.microsoft.com/office/drawing/2014/main" id="{E31BCF86-5A18-1A4E-A102-F85A772E1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85" name="Group 231">
              <a:extLst>
                <a:ext uri="{FF2B5EF4-FFF2-40B4-BE49-F238E27FC236}">
                  <a16:creationId xmlns:a16="http://schemas.microsoft.com/office/drawing/2014/main" id="{CD621627-8CEC-B442-8030-68490E200E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797" name="AutoShape 232">
                <a:extLst>
                  <a:ext uri="{FF2B5EF4-FFF2-40B4-BE49-F238E27FC236}">
                    <a16:creationId xmlns:a16="http://schemas.microsoft.com/office/drawing/2014/main" id="{3FD10629-A221-D64C-AA74-BC30AA468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98" name="AutoShape 233">
                <a:extLst>
                  <a:ext uri="{FF2B5EF4-FFF2-40B4-BE49-F238E27FC236}">
                    <a16:creationId xmlns:a16="http://schemas.microsoft.com/office/drawing/2014/main" id="{4F5246EF-49CF-A14F-8B8A-B0A23D45E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6" name="Rectangle 234">
              <a:extLst>
                <a:ext uri="{FF2B5EF4-FFF2-40B4-BE49-F238E27FC236}">
                  <a16:creationId xmlns:a16="http://schemas.microsoft.com/office/drawing/2014/main" id="{A3E3164A-2F37-E14F-81B1-D2E83E1F9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7" name="Freeform 235">
              <a:extLst>
                <a:ext uri="{FF2B5EF4-FFF2-40B4-BE49-F238E27FC236}">
                  <a16:creationId xmlns:a16="http://schemas.microsoft.com/office/drawing/2014/main" id="{4969DA07-1006-2449-9FA0-C04420AFF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8" name="Freeform 236">
              <a:extLst>
                <a:ext uri="{FF2B5EF4-FFF2-40B4-BE49-F238E27FC236}">
                  <a16:creationId xmlns:a16="http://schemas.microsoft.com/office/drawing/2014/main" id="{5C8358DF-01E9-A24B-90AB-3D0C0492C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Oval 237">
              <a:extLst>
                <a:ext uri="{FF2B5EF4-FFF2-40B4-BE49-F238E27FC236}">
                  <a16:creationId xmlns:a16="http://schemas.microsoft.com/office/drawing/2014/main" id="{58EDC683-D9E4-A240-8196-388544B4B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0" name="Freeform 238">
              <a:extLst>
                <a:ext uri="{FF2B5EF4-FFF2-40B4-BE49-F238E27FC236}">
                  <a16:creationId xmlns:a16="http://schemas.microsoft.com/office/drawing/2014/main" id="{A1458B7D-4D15-2A43-BA1C-480F8D9FD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1" name="AutoShape 239">
              <a:extLst>
                <a:ext uri="{FF2B5EF4-FFF2-40B4-BE49-F238E27FC236}">
                  <a16:creationId xmlns:a16="http://schemas.microsoft.com/office/drawing/2014/main" id="{115FA972-67A3-C341-BA72-6EB6FBA5E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2" name="AutoShape 240">
              <a:extLst>
                <a:ext uri="{FF2B5EF4-FFF2-40B4-BE49-F238E27FC236}">
                  <a16:creationId xmlns:a16="http://schemas.microsoft.com/office/drawing/2014/main" id="{E135CE4D-36F4-9C40-84FB-99A418D4C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3" name="Oval 241">
              <a:extLst>
                <a:ext uri="{FF2B5EF4-FFF2-40B4-BE49-F238E27FC236}">
                  <a16:creationId xmlns:a16="http://schemas.microsoft.com/office/drawing/2014/main" id="{68BAF2B3-A868-354A-947F-028B33F90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4" name="Oval 242">
              <a:extLst>
                <a:ext uri="{FF2B5EF4-FFF2-40B4-BE49-F238E27FC236}">
                  <a16:creationId xmlns:a16="http://schemas.microsoft.com/office/drawing/2014/main" id="{5A0BCA70-051F-0F4D-AA80-C60407756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795" name="Oval 243">
              <a:extLst>
                <a:ext uri="{FF2B5EF4-FFF2-40B4-BE49-F238E27FC236}">
                  <a16:creationId xmlns:a16="http://schemas.microsoft.com/office/drawing/2014/main" id="{83DB837B-F064-904B-A149-072FF8EF9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6" name="Rectangle 244">
              <a:extLst>
                <a:ext uri="{FF2B5EF4-FFF2-40B4-BE49-F238E27FC236}">
                  <a16:creationId xmlns:a16="http://schemas.microsoft.com/office/drawing/2014/main" id="{3BC156E9-C00F-374F-BF2D-C143EDD3A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712" name="Freeform 71">
            <a:extLst>
              <a:ext uri="{FF2B5EF4-FFF2-40B4-BE49-F238E27FC236}">
                <a16:creationId xmlns:a16="http://schemas.microsoft.com/office/drawing/2014/main" id="{BCBB3F3E-64DB-FE41-9228-1E7D1C641575}"/>
              </a:ext>
            </a:extLst>
          </p:cNvPr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3" name="Line 77">
            <a:extLst>
              <a:ext uri="{FF2B5EF4-FFF2-40B4-BE49-F238E27FC236}">
                <a16:creationId xmlns:a16="http://schemas.microsoft.com/office/drawing/2014/main" id="{37C8B55A-6236-F54D-9B42-EF8E249652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Line 78">
            <a:extLst>
              <a:ext uri="{FF2B5EF4-FFF2-40B4-BE49-F238E27FC236}">
                <a16:creationId xmlns:a16="http://schemas.microsoft.com/office/drawing/2014/main" id="{F1D8064A-4B74-A249-BDAA-F861F4CB22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5" name="Line 79">
            <a:extLst>
              <a:ext uri="{FF2B5EF4-FFF2-40B4-BE49-F238E27FC236}">
                <a16:creationId xmlns:a16="http://schemas.microsoft.com/office/drawing/2014/main" id="{A53AFFB1-9CF4-C444-AC63-68CC456117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6" name="Line 80">
            <a:extLst>
              <a:ext uri="{FF2B5EF4-FFF2-40B4-BE49-F238E27FC236}">
                <a16:creationId xmlns:a16="http://schemas.microsoft.com/office/drawing/2014/main" id="{5D81AEE1-18A1-9548-A6D0-3971B06EFD1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7" name="Text Box 97">
            <a:extLst>
              <a:ext uri="{FF2B5EF4-FFF2-40B4-BE49-F238E27FC236}">
                <a16:creationId xmlns:a16="http://schemas.microsoft.com/office/drawing/2014/main" id="{B4B8CEE7-40F1-0E41-8849-FADB694C7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4718" name="Text Box 98">
            <a:extLst>
              <a:ext uri="{FF2B5EF4-FFF2-40B4-BE49-F238E27FC236}">
                <a16:creationId xmlns:a16="http://schemas.microsoft.com/office/drawing/2014/main" id="{B3340809-4D60-C445-B179-9EDC6AF332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4719" name="Group 120">
            <a:extLst>
              <a:ext uri="{FF2B5EF4-FFF2-40B4-BE49-F238E27FC236}">
                <a16:creationId xmlns:a16="http://schemas.microsoft.com/office/drawing/2014/main" id="{D276C75E-2219-1C46-9DBE-2F743A9AE26E}"/>
              </a:ext>
            </a:extLst>
          </p:cNvPr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4765" name="Oval 407">
              <a:extLst>
                <a:ext uri="{FF2B5EF4-FFF2-40B4-BE49-F238E27FC236}">
                  <a16:creationId xmlns:a16="http://schemas.microsoft.com/office/drawing/2014/main" id="{5F342FE8-4882-844E-84E9-A1B127CC4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4766" name="Rectangle 410">
              <a:extLst>
                <a:ext uri="{FF2B5EF4-FFF2-40B4-BE49-F238E27FC236}">
                  <a16:creationId xmlns:a16="http://schemas.microsoft.com/office/drawing/2014/main" id="{76A32D05-146B-3A43-828F-87948EB28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sp>
          <p:nvSpPr>
            <p:cNvPr id="114767" name="Oval 411">
              <a:extLst>
                <a:ext uri="{FF2B5EF4-FFF2-40B4-BE49-F238E27FC236}">
                  <a16:creationId xmlns:a16="http://schemas.microsoft.com/office/drawing/2014/main" id="{79B2A4AE-53EF-0D49-9FA0-0A809BE27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114768" name="Group 124">
              <a:extLst>
                <a:ext uri="{FF2B5EF4-FFF2-40B4-BE49-F238E27FC236}">
                  <a16:creationId xmlns:a16="http://schemas.microsoft.com/office/drawing/2014/main" id="{0EF782B3-0CE0-4748-841D-94B5ADB1B5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4771" name="Freeform 125">
                <a:extLst>
                  <a:ext uri="{FF2B5EF4-FFF2-40B4-BE49-F238E27FC236}">
                    <a16:creationId xmlns:a16="http://schemas.microsoft.com/office/drawing/2014/main" id="{9E89B58C-1895-FB4A-8A6D-7D05DFA0E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72" name="Freeform 126">
                <a:extLst>
                  <a:ext uri="{FF2B5EF4-FFF2-40B4-BE49-F238E27FC236}">
                    <a16:creationId xmlns:a16="http://schemas.microsoft.com/office/drawing/2014/main" id="{29580D1A-4A72-F245-9C35-188118C4D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4769" name="Line 127">
              <a:extLst>
                <a:ext uri="{FF2B5EF4-FFF2-40B4-BE49-F238E27FC236}">
                  <a16:creationId xmlns:a16="http://schemas.microsoft.com/office/drawing/2014/main" id="{69761804-29DF-984E-A096-3A8ED6B825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0" name="Line 128">
              <a:extLst>
                <a:ext uri="{FF2B5EF4-FFF2-40B4-BE49-F238E27FC236}">
                  <a16:creationId xmlns:a16="http://schemas.microsoft.com/office/drawing/2014/main" id="{05D20470-E5A3-A54C-BEA6-9AC941BB32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720" name="Group 172">
            <a:extLst>
              <a:ext uri="{FF2B5EF4-FFF2-40B4-BE49-F238E27FC236}">
                <a16:creationId xmlns:a16="http://schemas.microsoft.com/office/drawing/2014/main" id="{37769DD6-7CB3-8546-9CCF-54C37C07F994}"/>
              </a:ext>
            </a:extLst>
          </p:cNvPr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4763" name="Picture 173" descr="desktop_computer_stylized_medium">
              <a:extLst>
                <a:ext uri="{FF2B5EF4-FFF2-40B4-BE49-F238E27FC236}">
                  <a16:creationId xmlns:a16="http://schemas.microsoft.com/office/drawing/2014/main" id="{0D6CCDC1-814A-EB4A-A12B-7FB9F11D18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4" name="Freeform 174">
              <a:extLst>
                <a:ext uri="{FF2B5EF4-FFF2-40B4-BE49-F238E27FC236}">
                  <a16:creationId xmlns:a16="http://schemas.microsoft.com/office/drawing/2014/main" id="{E80F4B3E-D884-E944-8548-B7E2A1EA0E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21" name="Group 340">
            <a:extLst>
              <a:ext uri="{FF2B5EF4-FFF2-40B4-BE49-F238E27FC236}">
                <a16:creationId xmlns:a16="http://schemas.microsoft.com/office/drawing/2014/main" id="{7518F374-314A-434D-835D-CF21092B268C}"/>
              </a:ext>
            </a:extLst>
          </p:cNvPr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4761" name="Picture 341" descr="desktop_computer_stylized_medium">
              <a:extLst>
                <a:ext uri="{FF2B5EF4-FFF2-40B4-BE49-F238E27FC236}">
                  <a16:creationId xmlns:a16="http://schemas.microsoft.com/office/drawing/2014/main" id="{D7E6B36D-571D-3D4E-87AC-1A931F8223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2" name="Freeform 342">
              <a:extLst>
                <a:ext uri="{FF2B5EF4-FFF2-40B4-BE49-F238E27FC236}">
                  <a16:creationId xmlns:a16="http://schemas.microsoft.com/office/drawing/2014/main" id="{314F0647-B74B-F545-839A-CC66C3FBDF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22" name="Group 343">
            <a:extLst>
              <a:ext uri="{FF2B5EF4-FFF2-40B4-BE49-F238E27FC236}">
                <a16:creationId xmlns:a16="http://schemas.microsoft.com/office/drawing/2014/main" id="{85577DFA-F994-914C-9E0E-95067D386EC2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4759" name="Picture 344" descr="desktop_computer_stylized_medium">
              <a:extLst>
                <a:ext uri="{FF2B5EF4-FFF2-40B4-BE49-F238E27FC236}">
                  <a16:creationId xmlns:a16="http://schemas.microsoft.com/office/drawing/2014/main" id="{CF26032E-9341-994A-B956-3E82A910B9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0" name="Freeform 345">
              <a:extLst>
                <a:ext uri="{FF2B5EF4-FFF2-40B4-BE49-F238E27FC236}">
                  <a16:creationId xmlns:a16="http://schemas.microsoft.com/office/drawing/2014/main" id="{D5EC69AD-9179-894E-AB70-383365664B4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0509" name="Group 308">
            <a:extLst>
              <a:ext uri="{FF2B5EF4-FFF2-40B4-BE49-F238E27FC236}">
                <a16:creationId xmlns:a16="http://schemas.microsoft.com/office/drawing/2014/main" id="{15848A4C-CAA4-4A4D-93E5-C052D1608F5C}"/>
              </a:ext>
            </a:extLst>
          </p:cNvPr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114757" name="Rectangle 307">
              <a:extLst>
                <a:ext uri="{FF2B5EF4-FFF2-40B4-BE49-F238E27FC236}">
                  <a16:creationId xmlns:a16="http://schemas.microsoft.com/office/drawing/2014/main" id="{7BFC8D38-6F9A-E245-8D9F-684B30BC7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58" name="Text Box 97">
              <a:extLst>
                <a:ext uri="{FF2B5EF4-FFF2-40B4-BE49-F238E27FC236}">
                  <a16:creationId xmlns:a16="http://schemas.microsoft.com/office/drawing/2014/main" id="{1D3B72F2-6A86-E442-AD8C-BBE7F7EE29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cache</a:t>
              </a:r>
            </a:p>
          </p:txBody>
        </p:sp>
      </p:grpSp>
      <p:grpSp>
        <p:nvGrpSpPr>
          <p:cNvPr id="114724" name="Group 307">
            <a:extLst>
              <a:ext uri="{FF2B5EF4-FFF2-40B4-BE49-F238E27FC236}">
                <a16:creationId xmlns:a16="http://schemas.microsoft.com/office/drawing/2014/main" id="{B4D6EABF-7807-D94B-8087-A23B860B4509}"/>
              </a:ext>
            </a:extLst>
          </p:cNvPr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14725" name="Freeform 308">
              <a:extLst>
                <a:ext uri="{FF2B5EF4-FFF2-40B4-BE49-F238E27FC236}">
                  <a16:creationId xmlns:a16="http://schemas.microsoft.com/office/drawing/2014/main" id="{B6CBE1BD-18C1-2E47-A687-EE1BA8220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6" name="Rectangle 309">
              <a:extLst>
                <a:ext uri="{FF2B5EF4-FFF2-40B4-BE49-F238E27FC236}">
                  <a16:creationId xmlns:a16="http://schemas.microsoft.com/office/drawing/2014/main" id="{88E9CD7B-36CB-3045-9544-EBC234757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27" name="Freeform 310">
              <a:extLst>
                <a:ext uri="{FF2B5EF4-FFF2-40B4-BE49-F238E27FC236}">
                  <a16:creationId xmlns:a16="http://schemas.microsoft.com/office/drawing/2014/main" id="{06033843-B419-384E-BF90-678BE12E6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8" name="Freeform 311">
              <a:extLst>
                <a:ext uri="{FF2B5EF4-FFF2-40B4-BE49-F238E27FC236}">
                  <a16:creationId xmlns:a16="http://schemas.microsoft.com/office/drawing/2014/main" id="{D8592BD4-02CF-6C4E-B1DF-4B70B9E61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9" name="Rectangle 312">
              <a:extLst>
                <a:ext uri="{FF2B5EF4-FFF2-40B4-BE49-F238E27FC236}">
                  <a16:creationId xmlns:a16="http://schemas.microsoft.com/office/drawing/2014/main" id="{856E7073-0752-DE4F-89D7-27DCF86E2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0" name="Group 313">
              <a:extLst>
                <a:ext uri="{FF2B5EF4-FFF2-40B4-BE49-F238E27FC236}">
                  <a16:creationId xmlns:a16="http://schemas.microsoft.com/office/drawing/2014/main" id="{D36516C2-9912-F846-A91C-585B1A6FF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755" name="AutoShape 314">
                <a:extLst>
                  <a:ext uri="{FF2B5EF4-FFF2-40B4-BE49-F238E27FC236}">
                    <a16:creationId xmlns:a16="http://schemas.microsoft.com/office/drawing/2014/main" id="{00299D44-9EC1-A24C-9897-178DD3EC3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AutoShape 315">
                <a:extLst>
                  <a:ext uri="{FF2B5EF4-FFF2-40B4-BE49-F238E27FC236}">
                    <a16:creationId xmlns:a16="http://schemas.microsoft.com/office/drawing/2014/main" id="{09DB2410-6CCE-AB4A-A8E7-96D24CB69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1" name="Rectangle 316">
              <a:extLst>
                <a:ext uri="{FF2B5EF4-FFF2-40B4-BE49-F238E27FC236}">
                  <a16:creationId xmlns:a16="http://schemas.microsoft.com/office/drawing/2014/main" id="{40A72388-C004-5E47-B3D9-1AC247207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2" name="Group 317">
              <a:extLst>
                <a:ext uri="{FF2B5EF4-FFF2-40B4-BE49-F238E27FC236}">
                  <a16:creationId xmlns:a16="http://schemas.microsoft.com/office/drawing/2014/main" id="{AFF010DB-FEE0-664B-8E76-CCA9D53543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753" name="AutoShape 318">
                <a:extLst>
                  <a:ext uri="{FF2B5EF4-FFF2-40B4-BE49-F238E27FC236}">
                    <a16:creationId xmlns:a16="http://schemas.microsoft.com/office/drawing/2014/main" id="{2FBA0DC9-39D6-A547-B967-522EAFF19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4" name="AutoShape 319">
                <a:extLst>
                  <a:ext uri="{FF2B5EF4-FFF2-40B4-BE49-F238E27FC236}">
                    <a16:creationId xmlns:a16="http://schemas.microsoft.com/office/drawing/2014/main" id="{4BF18C8D-67E9-634F-9290-4733BA4FC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3" name="Rectangle 320">
              <a:extLst>
                <a:ext uri="{FF2B5EF4-FFF2-40B4-BE49-F238E27FC236}">
                  <a16:creationId xmlns:a16="http://schemas.microsoft.com/office/drawing/2014/main" id="{659FEEAD-D67F-8846-AFF5-6C4BECB04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34" name="Rectangle 321">
              <a:extLst>
                <a:ext uri="{FF2B5EF4-FFF2-40B4-BE49-F238E27FC236}">
                  <a16:creationId xmlns:a16="http://schemas.microsoft.com/office/drawing/2014/main" id="{1B5A756D-B5C9-FD49-B1A6-CC240AFFC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5" name="Group 322">
              <a:extLst>
                <a:ext uri="{FF2B5EF4-FFF2-40B4-BE49-F238E27FC236}">
                  <a16:creationId xmlns:a16="http://schemas.microsoft.com/office/drawing/2014/main" id="{1191D1B7-D928-794E-9155-1271D04C06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751" name="AutoShape 323">
                <a:extLst>
                  <a:ext uri="{FF2B5EF4-FFF2-40B4-BE49-F238E27FC236}">
                    <a16:creationId xmlns:a16="http://schemas.microsoft.com/office/drawing/2014/main" id="{B1BCAED2-3C77-164B-AD62-0D09F5C00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2" name="AutoShape 324">
                <a:extLst>
                  <a:ext uri="{FF2B5EF4-FFF2-40B4-BE49-F238E27FC236}">
                    <a16:creationId xmlns:a16="http://schemas.microsoft.com/office/drawing/2014/main" id="{0E64E6C2-D111-C342-92D1-37F6FFCB1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6" name="Freeform 325">
              <a:extLst>
                <a:ext uri="{FF2B5EF4-FFF2-40B4-BE49-F238E27FC236}">
                  <a16:creationId xmlns:a16="http://schemas.microsoft.com/office/drawing/2014/main" id="{B77F2D4C-ECDD-B54D-A22C-45CC11115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37" name="Group 326">
              <a:extLst>
                <a:ext uri="{FF2B5EF4-FFF2-40B4-BE49-F238E27FC236}">
                  <a16:creationId xmlns:a16="http://schemas.microsoft.com/office/drawing/2014/main" id="{E3D9EF65-C653-2749-9E38-AC952C10A1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749" name="AutoShape 327">
                <a:extLst>
                  <a:ext uri="{FF2B5EF4-FFF2-40B4-BE49-F238E27FC236}">
                    <a16:creationId xmlns:a16="http://schemas.microsoft.com/office/drawing/2014/main" id="{9CDC7A51-6CAF-284E-8A94-949EE8516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0" name="AutoShape 328">
                <a:extLst>
                  <a:ext uri="{FF2B5EF4-FFF2-40B4-BE49-F238E27FC236}">
                    <a16:creationId xmlns:a16="http://schemas.microsoft.com/office/drawing/2014/main" id="{64E65107-8799-B94A-95E1-79D5994DE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8" name="Rectangle 329">
              <a:extLst>
                <a:ext uri="{FF2B5EF4-FFF2-40B4-BE49-F238E27FC236}">
                  <a16:creationId xmlns:a16="http://schemas.microsoft.com/office/drawing/2014/main" id="{F61AE73B-5CAA-2F4F-881E-D738939F6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39" name="Freeform 330">
              <a:extLst>
                <a:ext uri="{FF2B5EF4-FFF2-40B4-BE49-F238E27FC236}">
                  <a16:creationId xmlns:a16="http://schemas.microsoft.com/office/drawing/2014/main" id="{05DDC333-857C-0E45-988A-C35159261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0" name="Freeform 331">
              <a:extLst>
                <a:ext uri="{FF2B5EF4-FFF2-40B4-BE49-F238E27FC236}">
                  <a16:creationId xmlns:a16="http://schemas.microsoft.com/office/drawing/2014/main" id="{EE7A1F7F-70C3-174C-8180-1F68FE58B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1" name="Oval 332">
              <a:extLst>
                <a:ext uri="{FF2B5EF4-FFF2-40B4-BE49-F238E27FC236}">
                  <a16:creationId xmlns:a16="http://schemas.microsoft.com/office/drawing/2014/main" id="{8C27157D-D408-BA4C-9868-B2126A756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2" name="Freeform 333">
              <a:extLst>
                <a:ext uri="{FF2B5EF4-FFF2-40B4-BE49-F238E27FC236}">
                  <a16:creationId xmlns:a16="http://schemas.microsoft.com/office/drawing/2014/main" id="{1E607661-9FEA-3747-AAA4-4BEAD326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3" name="AutoShape 334">
              <a:extLst>
                <a:ext uri="{FF2B5EF4-FFF2-40B4-BE49-F238E27FC236}">
                  <a16:creationId xmlns:a16="http://schemas.microsoft.com/office/drawing/2014/main" id="{11713EE0-071C-634E-AA96-79FDA6837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4" name="AutoShape 335">
              <a:extLst>
                <a:ext uri="{FF2B5EF4-FFF2-40B4-BE49-F238E27FC236}">
                  <a16:creationId xmlns:a16="http://schemas.microsoft.com/office/drawing/2014/main" id="{31D4C230-2A0C-A642-ACE0-B1E14B0B7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5" name="Oval 336">
              <a:extLst>
                <a:ext uri="{FF2B5EF4-FFF2-40B4-BE49-F238E27FC236}">
                  <a16:creationId xmlns:a16="http://schemas.microsoft.com/office/drawing/2014/main" id="{05D8A562-0E1F-3949-A728-3967A6D05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6" name="Oval 337">
              <a:extLst>
                <a:ext uri="{FF2B5EF4-FFF2-40B4-BE49-F238E27FC236}">
                  <a16:creationId xmlns:a16="http://schemas.microsoft.com/office/drawing/2014/main" id="{8F2C423A-DB9E-B842-9976-E1F9A8804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4747" name="Oval 338">
              <a:extLst>
                <a:ext uri="{FF2B5EF4-FFF2-40B4-BE49-F238E27FC236}">
                  <a16:creationId xmlns:a16="http://schemas.microsoft.com/office/drawing/2014/main" id="{835533B3-480E-F447-82CD-E18621463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8" name="Rectangle 339">
              <a:extLst>
                <a:ext uri="{FF2B5EF4-FFF2-40B4-BE49-F238E27FC236}">
                  <a16:creationId xmlns:a16="http://schemas.microsoft.com/office/drawing/2014/main" id="{4E904B3F-5453-5540-A75B-CE3F9DC0F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B4C06CE3-9265-FB49-B991-AF201F360A9F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828800" y="4460789"/>
            <a:ext cx="1396314" cy="939115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257" name="Straight Arrow Connector 256">
            <a:extLst>
              <a:ext uri="{FF2B5EF4-FFF2-40B4-BE49-F238E27FC236}">
                <a16:creationId xmlns:a16="http://schemas.microsoft.com/office/drawing/2014/main" id="{1964C5CF-7E5A-AF4B-918A-FD9B806D57EE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771136" y="4687332"/>
            <a:ext cx="1392194" cy="1206841"/>
          </a:xfrm>
          <a:prstGeom prst="straightConnector1">
            <a:avLst/>
          </a:prstGeom>
          <a:noFill/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9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566" grpId="0"/>
      <p:bldP spid="14956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7">
            <a:extLst>
              <a:ext uri="{FF2B5EF4-FFF2-40B4-BE49-F238E27FC236}">
                <a16:creationId xmlns:a16="http://schemas.microsoft.com/office/drawing/2014/main" id="{04DB2DBB-9338-BA43-9F9A-A69BC26AA53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6738" name="Rectangle 8">
            <a:extLst>
              <a:ext uri="{FF2B5EF4-FFF2-40B4-BE49-F238E27FC236}">
                <a16:creationId xmlns:a16="http://schemas.microsoft.com/office/drawing/2014/main" id="{876601CF-4481-E84D-8847-991E29C6B92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190A082-288D-3844-8B51-CFA8F2EC1580}" type="slidenum">
              <a:rPr lang="en-US" altLang="en-US" sz="1200">
                <a:latin typeface="Tahoma" panose="020B0604030504040204" pitchFamily="34" charset="0"/>
              </a:rPr>
              <a:pPr/>
              <a:t>43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6739" name="Rectangle 2">
            <a:extLst>
              <a:ext uri="{FF2B5EF4-FFF2-40B4-BE49-F238E27FC236}">
                <a16:creationId xmlns:a16="http://schemas.microsoft.com/office/drawing/2014/main" id="{6AD22723-5E37-9143-B42F-E450DF8020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7338" y="193675"/>
            <a:ext cx="7962900" cy="739775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Conditional GET 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16740" name="Rectangle 3">
            <a:extLst>
              <a:ext uri="{FF2B5EF4-FFF2-40B4-BE49-F238E27FC236}">
                <a16:creationId xmlns:a16="http://schemas.microsoft.com/office/drawing/2014/main" id="{092A2E0F-5005-4E4A-B506-97E55E7CCF7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268288" y="1403350"/>
            <a:ext cx="3743325" cy="5132388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Goal: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don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t send object if cache has up-to-date cached version</a:t>
            </a:r>
          </a:p>
          <a:p>
            <a:pPr lvl="1"/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no object transmission delay</a:t>
            </a:r>
          </a:p>
          <a:p>
            <a:pPr lvl="1"/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lower link utilization</a:t>
            </a:r>
          </a:p>
          <a:p>
            <a:r>
              <a:rPr lang="en-US" altLang="en-US" sz="2400" i="1">
                <a:solidFill>
                  <a:srgbClr val="00009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cache:</a:t>
            </a:r>
            <a:r>
              <a:rPr lang="en-US" altLang="en-US" sz="2400">
                <a:solidFill>
                  <a:srgbClr val="00009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specify date of cached copy in HTTP request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 b="1">
                <a:latin typeface="Courier New" panose="02070309020205020404" pitchFamily="49" charset="0"/>
                <a:ea typeface="ＭＳ Ｐゴシック" panose="020B0600070205080204" pitchFamily="34" charset="-128"/>
              </a:rPr>
              <a:t>If-modified-since: &lt;date&gt;</a:t>
            </a:r>
          </a:p>
          <a:p>
            <a:r>
              <a:rPr lang="en-US" altLang="en-US" sz="2400" i="1">
                <a:solidFill>
                  <a:srgbClr val="00009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server:</a:t>
            </a:r>
            <a:r>
              <a:rPr lang="en-US" altLang="en-US" sz="2400">
                <a:solidFill>
                  <a:srgbClr val="00009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response contains no object if cached copy is up-to-date: 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 b="1">
                <a:latin typeface="Courier New" panose="02070309020205020404" pitchFamily="49" charset="0"/>
                <a:ea typeface="ＭＳ Ｐゴシック" panose="020B0600070205080204" pitchFamily="34" charset="-128"/>
              </a:rPr>
              <a:t>HTTP/1.0 304 Not Modified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67590" name="Line 4">
            <a:extLst>
              <a:ext uri="{FF2B5EF4-FFF2-40B4-BE49-F238E27FC236}">
                <a16:creationId xmlns:a16="http://schemas.microsoft.com/office/drawing/2014/main" id="{B30D8555-2D7C-5A4F-8D45-023A388E77A1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1200" y="2114550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3" name="Text Box 8">
            <a:extLst>
              <a:ext uri="{FF2B5EF4-FFF2-40B4-BE49-F238E27FC236}">
                <a16:creationId xmlns:a16="http://schemas.microsoft.com/office/drawing/2014/main" id="{E1BCF21F-C477-3243-A425-2CE5A846B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7588" y="1998663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If-modified-since: &lt;date&gt;</a:t>
            </a:r>
            <a:endParaRPr lang="en-US" altLang="en-US" b="1"/>
          </a:p>
        </p:txBody>
      </p:sp>
      <p:sp>
        <p:nvSpPr>
          <p:cNvPr id="67594" name="Line 9">
            <a:extLst>
              <a:ext uri="{FF2B5EF4-FFF2-40B4-BE49-F238E27FC236}">
                <a16:creationId xmlns:a16="http://schemas.microsoft.com/office/drawing/2014/main" id="{85D1BB3B-D2E5-314A-BE84-6ACD2033E4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40250" y="286067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0">
            <a:extLst>
              <a:ext uri="{FF2B5EF4-FFF2-40B4-BE49-F238E27FC236}">
                <a16:creationId xmlns:a16="http://schemas.microsoft.com/office/drawing/2014/main" id="{2CE114B1-86D5-9546-BBE7-C4CA8F0B9051}"/>
              </a:ext>
            </a:extLst>
          </p:cNvPr>
          <p:cNvGrpSpPr>
            <a:grpSpLocks/>
          </p:cNvGrpSpPr>
          <p:nvPr/>
        </p:nvGrpSpPr>
        <p:grpSpPr bwMode="auto">
          <a:xfrm>
            <a:off x="4808538" y="2854325"/>
            <a:ext cx="2643187" cy="865188"/>
            <a:chOff x="2698" y="2036"/>
            <a:chExt cx="1665" cy="545"/>
          </a:xfrm>
        </p:grpSpPr>
        <p:sp>
          <p:nvSpPr>
            <p:cNvPr id="116791" name="Rectangle 10">
              <a:extLst>
                <a:ext uri="{FF2B5EF4-FFF2-40B4-BE49-F238E27FC236}">
                  <a16:creationId xmlns:a16="http://schemas.microsoft.com/office/drawing/2014/main" id="{62820725-9FFE-3040-B2D8-8E09CD1CB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16792" name="Text Box 11">
              <a:extLst>
                <a:ext uri="{FF2B5EF4-FFF2-40B4-BE49-F238E27FC236}">
                  <a16:creationId xmlns:a16="http://schemas.microsoft.com/office/drawing/2014/main" id="{E68BA6A9-7BA7-074E-8332-F92C228AFC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HTTP response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/>
                <a:t>HTTP/1.0 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/>
                <a:t>304 Not Modified</a:t>
              </a:r>
              <a:endParaRPr lang="en-US" altLang="en-US" b="1"/>
            </a:p>
          </p:txBody>
        </p:sp>
      </p:grpSp>
      <p:sp>
        <p:nvSpPr>
          <p:cNvPr id="67596" name="Text Box 28">
            <a:extLst>
              <a:ext uri="{FF2B5EF4-FFF2-40B4-BE49-F238E27FC236}">
                <a16:creationId xmlns:a16="http://schemas.microsoft.com/office/drawing/2014/main" id="{0B880DBF-13E0-E542-AA1B-4AA538F181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05750" y="2149475"/>
            <a:ext cx="104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not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before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67597" name="Line 31">
            <a:extLst>
              <a:ext uri="{FF2B5EF4-FFF2-40B4-BE49-F238E27FC236}">
                <a16:creationId xmlns:a16="http://schemas.microsoft.com/office/drawing/2014/main" id="{17BBD448-C67C-5C47-8B47-D4DE2328FAC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78313" y="4079875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32">
            <a:extLst>
              <a:ext uri="{FF2B5EF4-FFF2-40B4-BE49-F238E27FC236}">
                <a16:creationId xmlns:a16="http://schemas.microsoft.com/office/drawing/2014/main" id="{215E2186-DCEA-9E49-9823-46E724394B62}"/>
              </a:ext>
            </a:extLst>
          </p:cNvPr>
          <p:cNvSpPr>
            <a:spLocks noChangeShapeType="1"/>
          </p:cNvSpPr>
          <p:nvPr/>
        </p:nvSpPr>
        <p:spPr bwMode="auto">
          <a:xfrm>
            <a:off x="4587875" y="4678363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Text Box 34">
            <a:extLst>
              <a:ext uri="{FF2B5EF4-FFF2-40B4-BE49-F238E27FC236}">
                <a16:creationId xmlns:a16="http://schemas.microsoft.com/office/drawing/2014/main" id="{7258D853-2115-2349-A246-A5E1FCCFF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2350" y="4562475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If-modified-since: &lt;date&gt;</a:t>
            </a:r>
            <a:endParaRPr lang="en-US" altLang="en-US" b="1"/>
          </a:p>
        </p:txBody>
      </p:sp>
      <p:sp>
        <p:nvSpPr>
          <p:cNvPr id="67600" name="Line 35">
            <a:extLst>
              <a:ext uri="{FF2B5EF4-FFF2-40B4-BE49-F238E27FC236}">
                <a16:creationId xmlns:a16="http://schemas.microsoft.com/office/drawing/2014/main" id="{FD6961E4-5A0C-7947-B546-5C5CAB72A0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06925" y="545782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Text Box 38">
            <a:extLst>
              <a:ext uri="{FF2B5EF4-FFF2-40B4-BE49-F238E27FC236}">
                <a16:creationId xmlns:a16="http://schemas.microsoft.com/office/drawing/2014/main" id="{0DFEDE29-D3EB-A345-AAE4-DADC194AC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1400" y="5402263"/>
            <a:ext cx="2643188" cy="92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response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HTTP/1.0 200 OK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&lt;data&gt;</a:t>
            </a:r>
          </a:p>
        </p:txBody>
      </p:sp>
      <p:sp>
        <p:nvSpPr>
          <p:cNvPr id="67602" name="Text Box 39">
            <a:extLst>
              <a:ext uri="{FF2B5EF4-FFF2-40B4-BE49-F238E27FC236}">
                <a16:creationId xmlns:a16="http://schemas.microsoft.com/office/drawing/2014/main" id="{424A2919-1C84-2941-8764-E45D98BA86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125" y="4808538"/>
            <a:ext cx="1047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after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116752" name="Text Box 5">
            <a:extLst>
              <a:ext uri="{FF2B5EF4-FFF2-40B4-BE49-F238E27FC236}">
                <a16:creationId xmlns:a16="http://schemas.microsoft.com/office/drawing/2014/main" id="{5574F7F4-DCE2-8942-B05F-310B867281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7300" y="10620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16753" name="Text Box 6">
            <a:extLst>
              <a:ext uri="{FF2B5EF4-FFF2-40B4-BE49-F238E27FC236}">
                <a16:creationId xmlns:a16="http://schemas.microsoft.com/office/drawing/2014/main" id="{E20CF1C0-DF91-5A46-8FA5-A3EEA50853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83475" y="10572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server</a:t>
            </a:r>
          </a:p>
        </p:txBody>
      </p:sp>
      <p:pic>
        <p:nvPicPr>
          <p:cNvPr id="116754" name="Picture 32" descr="underline_base">
            <a:extLst>
              <a:ext uri="{FF2B5EF4-FFF2-40B4-BE49-F238E27FC236}">
                <a16:creationId xmlns:a16="http://schemas.microsoft.com/office/drawing/2014/main" id="{E59EFC2A-6CA8-D347-BCCC-EBADCBC8F9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3" y="762000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6755" name="Group 34">
            <a:extLst>
              <a:ext uri="{FF2B5EF4-FFF2-40B4-BE49-F238E27FC236}">
                <a16:creationId xmlns:a16="http://schemas.microsoft.com/office/drawing/2014/main" id="{28F0CD9B-6C5D-4A4E-A251-8F528FE1C1D3}"/>
              </a:ext>
            </a:extLst>
          </p:cNvPr>
          <p:cNvGrpSpPr>
            <a:grpSpLocks/>
          </p:cNvGrpSpPr>
          <p:nvPr/>
        </p:nvGrpSpPr>
        <p:grpSpPr bwMode="auto">
          <a:xfrm>
            <a:off x="7073900" y="977900"/>
            <a:ext cx="422275" cy="685800"/>
            <a:chOff x="4140" y="429"/>
            <a:chExt cx="1425" cy="2396"/>
          </a:xfrm>
        </p:grpSpPr>
        <p:sp>
          <p:nvSpPr>
            <p:cNvPr id="116759" name="Freeform 35">
              <a:extLst>
                <a:ext uri="{FF2B5EF4-FFF2-40B4-BE49-F238E27FC236}">
                  <a16:creationId xmlns:a16="http://schemas.microsoft.com/office/drawing/2014/main" id="{981D8B86-053E-7E4C-B46A-7B2AF0E7D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0" name="Rectangle 36">
              <a:extLst>
                <a:ext uri="{FF2B5EF4-FFF2-40B4-BE49-F238E27FC236}">
                  <a16:creationId xmlns:a16="http://schemas.microsoft.com/office/drawing/2014/main" id="{50510CC2-A0EF-8B41-AAC6-5249ADFB2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61" name="Freeform 37">
              <a:extLst>
                <a:ext uri="{FF2B5EF4-FFF2-40B4-BE49-F238E27FC236}">
                  <a16:creationId xmlns:a16="http://schemas.microsoft.com/office/drawing/2014/main" id="{0A6EB595-7768-294D-8B58-F8C671B6C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2" name="Freeform 38">
              <a:extLst>
                <a:ext uri="{FF2B5EF4-FFF2-40B4-BE49-F238E27FC236}">
                  <a16:creationId xmlns:a16="http://schemas.microsoft.com/office/drawing/2014/main" id="{7509FB0C-86EF-7C45-A65E-09B899F53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3" name="Rectangle 39">
              <a:extLst>
                <a:ext uri="{FF2B5EF4-FFF2-40B4-BE49-F238E27FC236}">
                  <a16:creationId xmlns:a16="http://schemas.microsoft.com/office/drawing/2014/main" id="{8D23F293-955F-FA45-9DF2-BCDDFC526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4" name="Group 40">
              <a:extLst>
                <a:ext uri="{FF2B5EF4-FFF2-40B4-BE49-F238E27FC236}">
                  <a16:creationId xmlns:a16="http://schemas.microsoft.com/office/drawing/2014/main" id="{832FBB7D-DA3E-8D48-89FA-6E02D5AF4F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6789" name="AutoShape 41">
                <a:extLst>
                  <a:ext uri="{FF2B5EF4-FFF2-40B4-BE49-F238E27FC236}">
                    <a16:creationId xmlns:a16="http://schemas.microsoft.com/office/drawing/2014/main" id="{53D8CEA0-107E-3245-AD4A-B6F9090EF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90" name="AutoShape 42">
                <a:extLst>
                  <a:ext uri="{FF2B5EF4-FFF2-40B4-BE49-F238E27FC236}">
                    <a16:creationId xmlns:a16="http://schemas.microsoft.com/office/drawing/2014/main" id="{4C1BB616-03F8-D643-8846-7F686758C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65" name="Rectangle 43">
              <a:extLst>
                <a:ext uri="{FF2B5EF4-FFF2-40B4-BE49-F238E27FC236}">
                  <a16:creationId xmlns:a16="http://schemas.microsoft.com/office/drawing/2014/main" id="{FF06D38B-BB0C-E146-9C00-0AF49A3A6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6" name="Group 44">
              <a:extLst>
                <a:ext uri="{FF2B5EF4-FFF2-40B4-BE49-F238E27FC236}">
                  <a16:creationId xmlns:a16="http://schemas.microsoft.com/office/drawing/2014/main" id="{4C6A453A-885F-F143-B22F-72A39089F2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787" name="AutoShape 45">
                <a:extLst>
                  <a:ext uri="{FF2B5EF4-FFF2-40B4-BE49-F238E27FC236}">
                    <a16:creationId xmlns:a16="http://schemas.microsoft.com/office/drawing/2014/main" id="{612E7001-0A50-DF4C-A33E-494CA315B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8" name="AutoShape 46">
                <a:extLst>
                  <a:ext uri="{FF2B5EF4-FFF2-40B4-BE49-F238E27FC236}">
                    <a16:creationId xmlns:a16="http://schemas.microsoft.com/office/drawing/2014/main" id="{2475BEB3-6D6E-3D4D-91D4-F038EB1C0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67" name="Rectangle 47">
              <a:extLst>
                <a:ext uri="{FF2B5EF4-FFF2-40B4-BE49-F238E27FC236}">
                  <a16:creationId xmlns:a16="http://schemas.microsoft.com/office/drawing/2014/main" id="{14E823FD-50AB-FA4C-90E3-083685D6E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68" name="Rectangle 48">
              <a:extLst>
                <a:ext uri="{FF2B5EF4-FFF2-40B4-BE49-F238E27FC236}">
                  <a16:creationId xmlns:a16="http://schemas.microsoft.com/office/drawing/2014/main" id="{F88EFAE6-816C-5641-B031-F4FC0E418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9" name="Group 49">
              <a:extLst>
                <a:ext uri="{FF2B5EF4-FFF2-40B4-BE49-F238E27FC236}">
                  <a16:creationId xmlns:a16="http://schemas.microsoft.com/office/drawing/2014/main" id="{BB97A2C9-09A3-1142-BCF3-A43AE36A93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6785" name="AutoShape 50">
                <a:extLst>
                  <a:ext uri="{FF2B5EF4-FFF2-40B4-BE49-F238E27FC236}">
                    <a16:creationId xmlns:a16="http://schemas.microsoft.com/office/drawing/2014/main" id="{1500A3EE-50D6-3446-AD6B-73F334721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6" name="AutoShape 51">
                <a:extLst>
                  <a:ext uri="{FF2B5EF4-FFF2-40B4-BE49-F238E27FC236}">
                    <a16:creationId xmlns:a16="http://schemas.microsoft.com/office/drawing/2014/main" id="{17FB70F8-643B-BD42-BC94-9A037F971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70" name="Freeform 52">
              <a:extLst>
                <a:ext uri="{FF2B5EF4-FFF2-40B4-BE49-F238E27FC236}">
                  <a16:creationId xmlns:a16="http://schemas.microsoft.com/office/drawing/2014/main" id="{AC3E9243-5051-BC46-A6F2-0FCCCCC13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71" name="Group 53">
              <a:extLst>
                <a:ext uri="{FF2B5EF4-FFF2-40B4-BE49-F238E27FC236}">
                  <a16:creationId xmlns:a16="http://schemas.microsoft.com/office/drawing/2014/main" id="{057E109D-8C7B-8B40-A6F4-16B38A8396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6783" name="AutoShape 54">
                <a:extLst>
                  <a:ext uri="{FF2B5EF4-FFF2-40B4-BE49-F238E27FC236}">
                    <a16:creationId xmlns:a16="http://schemas.microsoft.com/office/drawing/2014/main" id="{908A1CE6-95DE-BE4E-A040-647A3CD15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4" name="AutoShape 55">
                <a:extLst>
                  <a:ext uri="{FF2B5EF4-FFF2-40B4-BE49-F238E27FC236}">
                    <a16:creationId xmlns:a16="http://schemas.microsoft.com/office/drawing/2014/main" id="{18352056-4CB0-B140-982D-E19FA3F49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72" name="Rectangle 56">
              <a:extLst>
                <a:ext uri="{FF2B5EF4-FFF2-40B4-BE49-F238E27FC236}">
                  <a16:creationId xmlns:a16="http://schemas.microsoft.com/office/drawing/2014/main" id="{F7CB412D-15E0-B14E-A938-79878486D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3" name="Freeform 57">
              <a:extLst>
                <a:ext uri="{FF2B5EF4-FFF2-40B4-BE49-F238E27FC236}">
                  <a16:creationId xmlns:a16="http://schemas.microsoft.com/office/drawing/2014/main" id="{CC06B1A9-58E3-E74A-8A36-EEC0856DA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4" name="Freeform 58">
              <a:extLst>
                <a:ext uri="{FF2B5EF4-FFF2-40B4-BE49-F238E27FC236}">
                  <a16:creationId xmlns:a16="http://schemas.microsoft.com/office/drawing/2014/main" id="{F60B57A5-BFF3-9344-BC43-0D6C7F4DD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5" name="Oval 59">
              <a:extLst>
                <a:ext uri="{FF2B5EF4-FFF2-40B4-BE49-F238E27FC236}">
                  <a16:creationId xmlns:a16="http://schemas.microsoft.com/office/drawing/2014/main" id="{118D9387-D16B-A046-945E-188CDD173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6" name="Freeform 60">
              <a:extLst>
                <a:ext uri="{FF2B5EF4-FFF2-40B4-BE49-F238E27FC236}">
                  <a16:creationId xmlns:a16="http://schemas.microsoft.com/office/drawing/2014/main" id="{D55EB8D7-A18D-EB43-B439-4E5EFC5D8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7" name="AutoShape 61">
              <a:extLst>
                <a:ext uri="{FF2B5EF4-FFF2-40B4-BE49-F238E27FC236}">
                  <a16:creationId xmlns:a16="http://schemas.microsoft.com/office/drawing/2014/main" id="{FAF31901-50DE-604B-99F1-05729036B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8" name="AutoShape 62">
              <a:extLst>
                <a:ext uri="{FF2B5EF4-FFF2-40B4-BE49-F238E27FC236}">
                  <a16:creationId xmlns:a16="http://schemas.microsoft.com/office/drawing/2014/main" id="{28517584-601E-AD47-A665-090F62560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9" name="Oval 63">
              <a:extLst>
                <a:ext uri="{FF2B5EF4-FFF2-40B4-BE49-F238E27FC236}">
                  <a16:creationId xmlns:a16="http://schemas.microsoft.com/office/drawing/2014/main" id="{CC782D28-522B-8F49-844F-08EDFC417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80" name="Oval 64">
              <a:extLst>
                <a:ext uri="{FF2B5EF4-FFF2-40B4-BE49-F238E27FC236}">
                  <a16:creationId xmlns:a16="http://schemas.microsoft.com/office/drawing/2014/main" id="{28FB3CB2-7A92-C542-8785-FD0FC69F6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6781" name="Oval 65">
              <a:extLst>
                <a:ext uri="{FF2B5EF4-FFF2-40B4-BE49-F238E27FC236}">
                  <a16:creationId xmlns:a16="http://schemas.microsoft.com/office/drawing/2014/main" id="{C7D58FAB-4028-284C-9DB4-8022E74C7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82" name="Rectangle 66">
              <a:extLst>
                <a:ext uri="{FF2B5EF4-FFF2-40B4-BE49-F238E27FC236}">
                  <a16:creationId xmlns:a16="http://schemas.microsoft.com/office/drawing/2014/main" id="{50EACE1A-A178-334C-9D4E-1D6A2F1B8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6756" name="Group 67">
            <a:extLst>
              <a:ext uri="{FF2B5EF4-FFF2-40B4-BE49-F238E27FC236}">
                <a16:creationId xmlns:a16="http://schemas.microsoft.com/office/drawing/2014/main" id="{21A0AC41-73C5-2648-9C47-49B305AB5EDE}"/>
              </a:ext>
            </a:extLst>
          </p:cNvPr>
          <p:cNvGrpSpPr>
            <a:grpSpLocks/>
          </p:cNvGrpSpPr>
          <p:nvPr/>
        </p:nvGrpSpPr>
        <p:grpSpPr bwMode="auto">
          <a:xfrm>
            <a:off x="4373563" y="1022350"/>
            <a:ext cx="742950" cy="742950"/>
            <a:chOff x="-44" y="1473"/>
            <a:chExt cx="981" cy="1105"/>
          </a:xfrm>
        </p:grpSpPr>
        <p:pic>
          <p:nvPicPr>
            <p:cNvPr id="116757" name="Picture 68" descr="desktop_computer_stylized_medium">
              <a:extLst>
                <a:ext uri="{FF2B5EF4-FFF2-40B4-BE49-F238E27FC236}">
                  <a16:creationId xmlns:a16="http://schemas.microsoft.com/office/drawing/2014/main" id="{CC79410B-BB1C-4C49-89FD-05537E46A4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58" name="Freeform 69">
              <a:extLst>
                <a:ext uri="{FF2B5EF4-FFF2-40B4-BE49-F238E27FC236}">
                  <a16:creationId xmlns:a16="http://schemas.microsoft.com/office/drawing/2014/main" id="{5F493FA7-4D22-7C46-88BF-4C31A787CBF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7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7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67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67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3" grpId="0" animBg="1"/>
      <p:bldP spid="67596" grpId="0"/>
      <p:bldP spid="67599" grpId="0" animBg="1"/>
      <p:bldP spid="67601" grpId="0" animBg="1"/>
      <p:bldP spid="6760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11" descr="underline_base">
            <a:extLst>
              <a:ext uri="{FF2B5EF4-FFF2-40B4-BE49-F238E27FC236}">
                <a16:creationId xmlns:a16="http://schemas.microsoft.com/office/drawing/2014/main" id="{DFA6DAD7-C228-EB4B-A96C-3ED5F9B66B2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6" name="Rectangle 7">
            <a:extLst>
              <a:ext uri="{FF2B5EF4-FFF2-40B4-BE49-F238E27FC236}">
                <a16:creationId xmlns:a16="http://schemas.microsoft.com/office/drawing/2014/main" id="{3E0378A2-00E6-C24C-90E1-5C164E4B71A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18787" name="Rectangle 8">
            <a:extLst>
              <a:ext uri="{FF2B5EF4-FFF2-40B4-BE49-F238E27FC236}">
                <a16:creationId xmlns:a16="http://schemas.microsoft.com/office/drawing/2014/main" id="{801D53E0-391B-434C-8274-400AE7C8559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12A2159-87F0-3845-8B35-27B89C53AEDD}" type="slidenum">
              <a:rPr lang="en-US" altLang="en-US" sz="1200">
                <a:latin typeface="Tahoma" panose="020B0604030504040204" pitchFamily="34" charset="0"/>
              </a:rPr>
              <a:pPr/>
              <a:t>44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8788" name="Rectangle 2">
            <a:extLst>
              <a:ext uri="{FF2B5EF4-FFF2-40B4-BE49-F238E27FC236}">
                <a16:creationId xmlns:a16="http://schemas.microsoft.com/office/drawing/2014/main" id="{4A6A9E7F-3AE1-9E43-A52E-008E7D9021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17463118-8289-7B46-8665-CFF475E6B65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18790" name="Rectangle 4">
            <a:extLst>
              <a:ext uri="{FF2B5EF4-FFF2-40B4-BE49-F238E27FC236}">
                <a16:creationId xmlns:a16="http://schemas.microsoft.com/office/drawing/2014/main" id="{15F21372-9B7E-274F-8909-704259B451F3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2.7 socket programming with UDP and TCP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Rectangle 7">
            <a:extLst>
              <a:ext uri="{FF2B5EF4-FFF2-40B4-BE49-F238E27FC236}">
                <a16:creationId xmlns:a16="http://schemas.microsoft.com/office/drawing/2014/main" id="{ECD93F7D-AF7A-5341-98A9-17272EA19F4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0834" name="Rectangle 8">
            <a:extLst>
              <a:ext uri="{FF2B5EF4-FFF2-40B4-BE49-F238E27FC236}">
                <a16:creationId xmlns:a16="http://schemas.microsoft.com/office/drawing/2014/main" id="{85246C94-09DD-FB40-8751-3FCD9FFB172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7FB76E4-5D96-7E42-BA65-D67E845B3EAD}" type="slidenum">
              <a:rPr lang="en-US" altLang="en-US" sz="1200">
                <a:latin typeface="Tahoma" panose="020B0604030504040204" pitchFamily="34" charset="0"/>
              </a:rPr>
              <a:pPr/>
              <a:t>45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20835" name="Rectangle 2">
            <a:extLst>
              <a:ext uri="{FF2B5EF4-FFF2-40B4-BE49-F238E27FC236}">
                <a16:creationId xmlns:a16="http://schemas.microsoft.com/office/drawing/2014/main" id="{EAB87D42-0DEE-5D48-8C18-8DC1364334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6725" y="301625"/>
            <a:ext cx="7772400" cy="86995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Electronic mail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20836" name="Rectangle 3">
            <a:extLst>
              <a:ext uri="{FF2B5EF4-FFF2-40B4-BE49-F238E27FC236}">
                <a16:creationId xmlns:a16="http://schemas.microsoft.com/office/drawing/2014/main" id="{F9991780-5AEC-434D-B5DF-4BB68835E2F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366838"/>
            <a:ext cx="3933825" cy="48768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Three major components:</a:t>
            </a: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user agents 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mail servers </a:t>
            </a:r>
          </a:p>
          <a:p>
            <a:pPr>
              <a:spcAft>
                <a:spcPct val="75000"/>
              </a:spcAft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simple mail transfer protocol: SMTP</a:t>
            </a:r>
          </a:p>
          <a:p>
            <a:pPr>
              <a:buFont typeface="Wingdings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User Agent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a.k.a. 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mail reader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endParaRPr lang="en-US" altLang="ja-JP" sz="24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composing, editing, reading mail messages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e.g., Outlook, Thunderbird, iPhone mail client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outgoing, incoming messages stored on server</a:t>
            </a:r>
          </a:p>
        </p:txBody>
      </p:sp>
      <p:sp>
        <p:nvSpPr>
          <p:cNvPr id="120837" name="Rectangle 280">
            <a:extLst>
              <a:ext uri="{FF2B5EF4-FFF2-40B4-BE49-F238E27FC236}">
                <a16:creationId xmlns:a16="http://schemas.microsoft.com/office/drawing/2014/main" id="{BA39A4FA-1145-AB46-BC87-E2DF31317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2775" y="628650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/>
          </a:p>
        </p:txBody>
      </p:sp>
      <p:grpSp>
        <p:nvGrpSpPr>
          <p:cNvPr id="120838" name="Group 279">
            <a:extLst>
              <a:ext uri="{FF2B5EF4-FFF2-40B4-BE49-F238E27FC236}">
                <a16:creationId xmlns:a16="http://schemas.microsoft.com/office/drawing/2014/main" id="{C5E4983F-2AB1-6B4C-90CB-7805971F1871}"/>
              </a:ext>
            </a:extLst>
          </p:cNvPr>
          <p:cNvGrpSpPr>
            <a:grpSpLocks/>
          </p:cNvGrpSpPr>
          <p:nvPr/>
        </p:nvGrpSpPr>
        <p:grpSpPr bwMode="auto">
          <a:xfrm>
            <a:off x="7059613" y="576263"/>
            <a:ext cx="1736725" cy="955675"/>
            <a:chOff x="4458" y="3335"/>
            <a:chExt cx="1094" cy="602"/>
          </a:xfrm>
        </p:grpSpPr>
        <p:sp>
          <p:nvSpPr>
            <p:cNvPr id="121036" name="Text Box 263">
              <a:extLst>
                <a:ext uri="{FF2B5EF4-FFF2-40B4-BE49-F238E27FC236}">
                  <a16:creationId xmlns:a16="http://schemas.microsoft.com/office/drawing/2014/main" id="{F2D74B5C-7BF5-F349-8C5F-E54B4A9A8D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80" y="3725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 mailbox</a:t>
              </a:r>
              <a:endParaRPr lang="en-US" altLang="en-US" sz="2400"/>
            </a:p>
          </p:txBody>
        </p:sp>
        <p:grpSp>
          <p:nvGrpSpPr>
            <p:cNvPr id="121037" name="Group 278">
              <a:extLst>
                <a:ext uri="{FF2B5EF4-FFF2-40B4-BE49-F238E27FC236}">
                  <a16:creationId xmlns:a16="http://schemas.microsoft.com/office/drawing/2014/main" id="{5C0271FC-DB6F-6F4A-B196-4D44D57753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121040" name="Rectangle 264">
                <a:extLst>
                  <a:ext uri="{FF2B5EF4-FFF2-40B4-BE49-F238E27FC236}">
                    <a16:creationId xmlns:a16="http://schemas.microsoft.com/office/drawing/2014/main" id="{729015DD-F00B-E04B-A7EA-E3A36A72E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1041" name="Line 265">
                <a:extLst>
                  <a:ext uri="{FF2B5EF4-FFF2-40B4-BE49-F238E27FC236}">
                    <a16:creationId xmlns:a16="http://schemas.microsoft.com/office/drawing/2014/main" id="{8994DEDF-B701-7045-A4AB-E2F380F701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2" name="Line 266">
                <a:extLst>
                  <a:ext uri="{FF2B5EF4-FFF2-40B4-BE49-F238E27FC236}">
                    <a16:creationId xmlns:a16="http://schemas.microsoft.com/office/drawing/2014/main" id="{C87DCBE7-8FB4-D34A-B68B-03FF7DB8A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3" name="Line 267">
                <a:extLst>
                  <a:ext uri="{FF2B5EF4-FFF2-40B4-BE49-F238E27FC236}">
                    <a16:creationId xmlns:a16="http://schemas.microsoft.com/office/drawing/2014/main" id="{85181DEA-9F25-7C40-A600-C0E90BE23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4" name="Line 268">
                <a:extLst>
                  <a:ext uri="{FF2B5EF4-FFF2-40B4-BE49-F238E27FC236}">
                    <a16:creationId xmlns:a16="http://schemas.microsoft.com/office/drawing/2014/main" id="{97058A30-043D-FA46-BF9C-5BA446901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5" name="Line 269">
                <a:extLst>
                  <a:ext uri="{FF2B5EF4-FFF2-40B4-BE49-F238E27FC236}">
                    <a16:creationId xmlns:a16="http://schemas.microsoft.com/office/drawing/2014/main" id="{7C1060E3-185B-CB4C-BFF5-A81CD6B2B4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6" name="Line 270">
                <a:extLst>
                  <a:ext uri="{FF2B5EF4-FFF2-40B4-BE49-F238E27FC236}">
                    <a16:creationId xmlns:a16="http://schemas.microsoft.com/office/drawing/2014/main" id="{68E83FEE-0443-8142-830E-7F06C1A0D6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7" name="Line 271">
                <a:extLst>
                  <a:ext uri="{FF2B5EF4-FFF2-40B4-BE49-F238E27FC236}">
                    <a16:creationId xmlns:a16="http://schemas.microsoft.com/office/drawing/2014/main" id="{3258799A-29E5-DA4A-B45B-52C3009EC0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1038" name="Rectangle 272">
              <a:extLst>
                <a:ext uri="{FF2B5EF4-FFF2-40B4-BE49-F238E27FC236}">
                  <a16:creationId xmlns:a16="http://schemas.microsoft.com/office/drawing/2014/main" id="{39BD6C81-88BF-284E-B00B-63B540C9E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1039" name="Text Box 277">
              <a:extLst>
                <a:ext uri="{FF2B5EF4-FFF2-40B4-BE49-F238E27FC236}">
                  <a16:creationId xmlns:a16="http://schemas.microsoft.com/office/drawing/2014/main" id="{781A0FCA-091F-2D4D-A64D-98B374CC7A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" y="3335"/>
              <a:ext cx="102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outgoing 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message queue</a:t>
              </a:r>
              <a:endParaRPr lang="en-US" altLang="en-US" sz="2400"/>
            </a:p>
          </p:txBody>
        </p:sp>
      </p:grpSp>
      <p:pic>
        <p:nvPicPr>
          <p:cNvPr id="120839" name="Picture 230" descr="underline_base">
            <a:extLst>
              <a:ext uri="{FF2B5EF4-FFF2-40B4-BE49-F238E27FC236}">
                <a16:creationId xmlns:a16="http://schemas.microsoft.com/office/drawing/2014/main" id="{F6FD1DB5-56CC-2A43-A13F-95461041815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94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40" name="Group 454">
            <a:extLst>
              <a:ext uri="{FF2B5EF4-FFF2-40B4-BE49-F238E27FC236}">
                <a16:creationId xmlns:a16="http://schemas.microsoft.com/office/drawing/2014/main" id="{AB718AE4-E334-784B-8ABB-71CD7E4457F5}"/>
              </a:ext>
            </a:extLst>
          </p:cNvPr>
          <p:cNvGrpSpPr>
            <a:grpSpLocks/>
          </p:cNvGrpSpPr>
          <p:nvPr/>
        </p:nvGrpSpPr>
        <p:grpSpPr bwMode="auto">
          <a:xfrm>
            <a:off x="4662488" y="1406525"/>
            <a:ext cx="4318000" cy="5118100"/>
            <a:chOff x="2937" y="886"/>
            <a:chExt cx="2720" cy="3224"/>
          </a:xfrm>
        </p:grpSpPr>
        <p:grpSp>
          <p:nvGrpSpPr>
            <p:cNvPr id="120841" name="Group 389">
              <a:extLst>
                <a:ext uri="{FF2B5EF4-FFF2-40B4-BE49-F238E27FC236}">
                  <a16:creationId xmlns:a16="http://schemas.microsoft.com/office/drawing/2014/main" id="{28B3DC39-3120-EE4A-9FE8-6A9778F237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121004" name="Freeform 390">
                <a:extLst>
                  <a:ext uri="{FF2B5EF4-FFF2-40B4-BE49-F238E27FC236}">
                    <a16:creationId xmlns:a16="http://schemas.microsoft.com/office/drawing/2014/main" id="{07C1C9CB-1F85-3544-BE3C-46A0D7386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5" name="Rectangle 391">
                <a:extLst>
                  <a:ext uri="{FF2B5EF4-FFF2-40B4-BE49-F238E27FC236}">
                    <a16:creationId xmlns:a16="http://schemas.microsoft.com/office/drawing/2014/main" id="{DC0D6CA1-6FE5-2E4E-9E4B-12AEA226D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06" name="Freeform 392">
                <a:extLst>
                  <a:ext uri="{FF2B5EF4-FFF2-40B4-BE49-F238E27FC236}">
                    <a16:creationId xmlns:a16="http://schemas.microsoft.com/office/drawing/2014/main" id="{54EE3C53-4D30-F14C-81FA-541566D71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7" name="Freeform 393">
                <a:extLst>
                  <a:ext uri="{FF2B5EF4-FFF2-40B4-BE49-F238E27FC236}">
                    <a16:creationId xmlns:a16="http://schemas.microsoft.com/office/drawing/2014/main" id="{B4D2EB2B-7DEC-C846-BABE-5A013971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8" name="Rectangle 394">
                <a:extLst>
                  <a:ext uri="{FF2B5EF4-FFF2-40B4-BE49-F238E27FC236}">
                    <a16:creationId xmlns:a16="http://schemas.microsoft.com/office/drawing/2014/main" id="{6CC289D0-5BE8-C346-A471-BE762A70D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09" name="Group 395">
                <a:extLst>
                  <a:ext uri="{FF2B5EF4-FFF2-40B4-BE49-F238E27FC236}">
                    <a16:creationId xmlns:a16="http://schemas.microsoft.com/office/drawing/2014/main" id="{F36C34E2-6E7B-AB48-A435-2CA89D7B7F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34" name="AutoShape 396">
                  <a:extLst>
                    <a:ext uri="{FF2B5EF4-FFF2-40B4-BE49-F238E27FC236}">
                      <a16:creationId xmlns:a16="http://schemas.microsoft.com/office/drawing/2014/main" id="{490D4BD3-2955-9B49-AC72-D15E47D3A2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5" name="AutoShape 397">
                  <a:extLst>
                    <a:ext uri="{FF2B5EF4-FFF2-40B4-BE49-F238E27FC236}">
                      <a16:creationId xmlns:a16="http://schemas.microsoft.com/office/drawing/2014/main" id="{0211ACC2-7EC2-ED4D-90EE-F6BAC60D48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0" name="Rectangle 398">
                <a:extLst>
                  <a:ext uri="{FF2B5EF4-FFF2-40B4-BE49-F238E27FC236}">
                    <a16:creationId xmlns:a16="http://schemas.microsoft.com/office/drawing/2014/main" id="{96790A16-61B2-664E-BCE4-FC99B6163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11" name="Group 399">
                <a:extLst>
                  <a:ext uri="{FF2B5EF4-FFF2-40B4-BE49-F238E27FC236}">
                    <a16:creationId xmlns:a16="http://schemas.microsoft.com/office/drawing/2014/main" id="{90DE81DA-87D0-2A4C-B059-6E89E8A08F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32" name="AutoShape 400">
                  <a:extLst>
                    <a:ext uri="{FF2B5EF4-FFF2-40B4-BE49-F238E27FC236}">
                      <a16:creationId xmlns:a16="http://schemas.microsoft.com/office/drawing/2014/main" id="{9170E8AB-524E-E54D-9779-97ED287095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3" name="AutoShape 401">
                  <a:extLst>
                    <a:ext uri="{FF2B5EF4-FFF2-40B4-BE49-F238E27FC236}">
                      <a16:creationId xmlns:a16="http://schemas.microsoft.com/office/drawing/2014/main" id="{6CDC8E1F-AB53-744A-9920-A1CBCA215D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2" name="Rectangle 402">
                <a:extLst>
                  <a:ext uri="{FF2B5EF4-FFF2-40B4-BE49-F238E27FC236}">
                    <a16:creationId xmlns:a16="http://schemas.microsoft.com/office/drawing/2014/main" id="{F225D325-B9F0-CF49-AD02-5A72AAB49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13" name="Rectangle 403">
                <a:extLst>
                  <a:ext uri="{FF2B5EF4-FFF2-40B4-BE49-F238E27FC236}">
                    <a16:creationId xmlns:a16="http://schemas.microsoft.com/office/drawing/2014/main" id="{DCF01092-A477-8749-B4B0-3D53A80BD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14" name="Group 404">
                <a:extLst>
                  <a:ext uri="{FF2B5EF4-FFF2-40B4-BE49-F238E27FC236}">
                    <a16:creationId xmlns:a16="http://schemas.microsoft.com/office/drawing/2014/main" id="{5BCDAE24-54AB-904C-A106-97D563B283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1030" name="AutoShape 405">
                  <a:extLst>
                    <a:ext uri="{FF2B5EF4-FFF2-40B4-BE49-F238E27FC236}">
                      <a16:creationId xmlns:a16="http://schemas.microsoft.com/office/drawing/2014/main" id="{4005FD9D-FD96-594E-B233-433ABE58BA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1" name="AutoShape 406">
                  <a:extLst>
                    <a:ext uri="{FF2B5EF4-FFF2-40B4-BE49-F238E27FC236}">
                      <a16:creationId xmlns:a16="http://schemas.microsoft.com/office/drawing/2014/main" id="{15B907E5-48D0-0C4E-972D-9979DE28AC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5" name="Freeform 407">
                <a:extLst>
                  <a:ext uri="{FF2B5EF4-FFF2-40B4-BE49-F238E27FC236}">
                    <a16:creationId xmlns:a16="http://schemas.microsoft.com/office/drawing/2014/main" id="{2F96CD3F-B60A-A84B-8E70-A9ECDC32B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1016" name="Group 408">
                <a:extLst>
                  <a:ext uri="{FF2B5EF4-FFF2-40B4-BE49-F238E27FC236}">
                    <a16:creationId xmlns:a16="http://schemas.microsoft.com/office/drawing/2014/main" id="{1955DD69-48E5-3342-8666-3145AEB898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1028" name="AutoShape 409">
                  <a:extLst>
                    <a:ext uri="{FF2B5EF4-FFF2-40B4-BE49-F238E27FC236}">
                      <a16:creationId xmlns:a16="http://schemas.microsoft.com/office/drawing/2014/main" id="{FD69B4A0-48A8-484C-89E2-4DB7D66801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29" name="AutoShape 410">
                  <a:extLst>
                    <a:ext uri="{FF2B5EF4-FFF2-40B4-BE49-F238E27FC236}">
                      <a16:creationId xmlns:a16="http://schemas.microsoft.com/office/drawing/2014/main" id="{E2E8F65B-BC0D-064F-AA96-C97C6CCAFD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7" name="Rectangle 411">
                <a:extLst>
                  <a:ext uri="{FF2B5EF4-FFF2-40B4-BE49-F238E27FC236}">
                    <a16:creationId xmlns:a16="http://schemas.microsoft.com/office/drawing/2014/main" id="{276C543C-8317-804C-B735-50CB24473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18" name="Freeform 412">
                <a:extLst>
                  <a:ext uri="{FF2B5EF4-FFF2-40B4-BE49-F238E27FC236}">
                    <a16:creationId xmlns:a16="http://schemas.microsoft.com/office/drawing/2014/main" id="{400388D5-E270-E349-999C-829DE7CD6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9" name="Freeform 413">
                <a:extLst>
                  <a:ext uri="{FF2B5EF4-FFF2-40B4-BE49-F238E27FC236}">
                    <a16:creationId xmlns:a16="http://schemas.microsoft.com/office/drawing/2014/main" id="{4587338D-37D8-F242-A107-E0B35E3EF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0" name="Oval 414">
                <a:extLst>
                  <a:ext uri="{FF2B5EF4-FFF2-40B4-BE49-F238E27FC236}">
                    <a16:creationId xmlns:a16="http://schemas.microsoft.com/office/drawing/2014/main" id="{165D36EA-D223-F443-8782-2D9ED58F2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1" name="Freeform 415">
                <a:extLst>
                  <a:ext uri="{FF2B5EF4-FFF2-40B4-BE49-F238E27FC236}">
                    <a16:creationId xmlns:a16="http://schemas.microsoft.com/office/drawing/2014/main" id="{E68AB0E9-294E-9443-8234-05136815F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2" name="AutoShape 416">
                <a:extLst>
                  <a:ext uri="{FF2B5EF4-FFF2-40B4-BE49-F238E27FC236}">
                    <a16:creationId xmlns:a16="http://schemas.microsoft.com/office/drawing/2014/main" id="{29A06573-0096-104B-991C-560B250FE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3" name="AutoShape 417">
                <a:extLst>
                  <a:ext uri="{FF2B5EF4-FFF2-40B4-BE49-F238E27FC236}">
                    <a16:creationId xmlns:a16="http://schemas.microsoft.com/office/drawing/2014/main" id="{4F823AC0-CAA9-474E-BEC7-77F18656F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4" name="Oval 418">
                <a:extLst>
                  <a:ext uri="{FF2B5EF4-FFF2-40B4-BE49-F238E27FC236}">
                    <a16:creationId xmlns:a16="http://schemas.microsoft.com/office/drawing/2014/main" id="{480B7BCC-9AB8-6C4A-BE40-5762DC544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5" name="Oval 419">
                <a:extLst>
                  <a:ext uri="{FF2B5EF4-FFF2-40B4-BE49-F238E27FC236}">
                    <a16:creationId xmlns:a16="http://schemas.microsoft.com/office/drawing/2014/main" id="{10CFE8FF-EEDE-8342-8856-2928319EF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1026" name="Oval 420">
                <a:extLst>
                  <a:ext uri="{FF2B5EF4-FFF2-40B4-BE49-F238E27FC236}">
                    <a16:creationId xmlns:a16="http://schemas.microsoft.com/office/drawing/2014/main" id="{BF7926A0-C88F-9445-9879-481EFABE5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7" name="Rectangle 421">
                <a:extLst>
                  <a:ext uri="{FF2B5EF4-FFF2-40B4-BE49-F238E27FC236}">
                    <a16:creationId xmlns:a16="http://schemas.microsoft.com/office/drawing/2014/main" id="{16B18B01-3052-9446-9C3D-3409B2C4F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20842" name="Group 356">
              <a:extLst>
                <a:ext uri="{FF2B5EF4-FFF2-40B4-BE49-F238E27FC236}">
                  <a16:creationId xmlns:a16="http://schemas.microsoft.com/office/drawing/2014/main" id="{779C8FC5-3217-4945-AD1D-5DADBBDE54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120972" name="Freeform 357">
                <a:extLst>
                  <a:ext uri="{FF2B5EF4-FFF2-40B4-BE49-F238E27FC236}">
                    <a16:creationId xmlns:a16="http://schemas.microsoft.com/office/drawing/2014/main" id="{5BD3C9BA-3B1B-4240-9267-ED4CD798C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3" name="Rectangle 358">
                <a:extLst>
                  <a:ext uri="{FF2B5EF4-FFF2-40B4-BE49-F238E27FC236}">
                    <a16:creationId xmlns:a16="http://schemas.microsoft.com/office/drawing/2014/main" id="{EA10D24A-26DC-3E44-8256-29BC98494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74" name="Freeform 359">
                <a:extLst>
                  <a:ext uri="{FF2B5EF4-FFF2-40B4-BE49-F238E27FC236}">
                    <a16:creationId xmlns:a16="http://schemas.microsoft.com/office/drawing/2014/main" id="{15C778A8-4006-3C43-9C3B-F13306267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5" name="Freeform 360">
                <a:extLst>
                  <a:ext uri="{FF2B5EF4-FFF2-40B4-BE49-F238E27FC236}">
                    <a16:creationId xmlns:a16="http://schemas.microsoft.com/office/drawing/2014/main" id="{02213BE0-D28A-424A-86A9-D89E507BA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6" name="Rectangle 361">
                <a:extLst>
                  <a:ext uri="{FF2B5EF4-FFF2-40B4-BE49-F238E27FC236}">
                    <a16:creationId xmlns:a16="http://schemas.microsoft.com/office/drawing/2014/main" id="{C3D1F568-BE27-4046-817E-BE6DE70FB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77" name="Group 362">
                <a:extLst>
                  <a:ext uri="{FF2B5EF4-FFF2-40B4-BE49-F238E27FC236}">
                    <a16:creationId xmlns:a16="http://schemas.microsoft.com/office/drawing/2014/main" id="{A37247D2-A964-D340-89AF-03E4BB2ADF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02" name="AutoShape 363">
                  <a:extLst>
                    <a:ext uri="{FF2B5EF4-FFF2-40B4-BE49-F238E27FC236}">
                      <a16:creationId xmlns:a16="http://schemas.microsoft.com/office/drawing/2014/main" id="{486A1D21-0CB1-8047-B3A1-D849E994F8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03" name="AutoShape 364">
                  <a:extLst>
                    <a:ext uri="{FF2B5EF4-FFF2-40B4-BE49-F238E27FC236}">
                      <a16:creationId xmlns:a16="http://schemas.microsoft.com/office/drawing/2014/main" id="{CC428C4D-8FC5-504A-880C-25199C0348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78" name="Rectangle 365">
                <a:extLst>
                  <a:ext uri="{FF2B5EF4-FFF2-40B4-BE49-F238E27FC236}">
                    <a16:creationId xmlns:a16="http://schemas.microsoft.com/office/drawing/2014/main" id="{23D06C9B-091D-784A-878C-993136B03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79" name="Group 366">
                <a:extLst>
                  <a:ext uri="{FF2B5EF4-FFF2-40B4-BE49-F238E27FC236}">
                    <a16:creationId xmlns:a16="http://schemas.microsoft.com/office/drawing/2014/main" id="{9D20A3E7-9F5D-1E40-9BB7-3217D8BB1C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00" name="AutoShape 367">
                  <a:extLst>
                    <a:ext uri="{FF2B5EF4-FFF2-40B4-BE49-F238E27FC236}">
                      <a16:creationId xmlns:a16="http://schemas.microsoft.com/office/drawing/2014/main" id="{59F3D3F3-0DC1-D646-9610-AAD5AA1C65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01" name="AutoShape 368">
                  <a:extLst>
                    <a:ext uri="{FF2B5EF4-FFF2-40B4-BE49-F238E27FC236}">
                      <a16:creationId xmlns:a16="http://schemas.microsoft.com/office/drawing/2014/main" id="{6553DFA5-5F90-6647-BC85-7777A5B7A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0" name="Rectangle 369">
                <a:extLst>
                  <a:ext uri="{FF2B5EF4-FFF2-40B4-BE49-F238E27FC236}">
                    <a16:creationId xmlns:a16="http://schemas.microsoft.com/office/drawing/2014/main" id="{61011488-38DE-5E4A-909B-4D70717F1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1" name="Rectangle 370">
                <a:extLst>
                  <a:ext uri="{FF2B5EF4-FFF2-40B4-BE49-F238E27FC236}">
                    <a16:creationId xmlns:a16="http://schemas.microsoft.com/office/drawing/2014/main" id="{5BC4CFEB-026D-6945-BAF8-153213323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82" name="Group 371">
                <a:extLst>
                  <a:ext uri="{FF2B5EF4-FFF2-40B4-BE49-F238E27FC236}">
                    <a16:creationId xmlns:a16="http://schemas.microsoft.com/office/drawing/2014/main" id="{9364E246-419C-9447-9D84-A859076418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0998" name="AutoShape 372">
                  <a:extLst>
                    <a:ext uri="{FF2B5EF4-FFF2-40B4-BE49-F238E27FC236}">
                      <a16:creationId xmlns:a16="http://schemas.microsoft.com/office/drawing/2014/main" id="{C082DFB7-D2E1-C542-AFDD-4D00B130EB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99" name="AutoShape 373">
                  <a:extLst>
                    <a:ext uri="{FF2B5EF4-FFF2-40B4-BE49-F238E27FC236}">
                      <a16:creationId xmlns:a16="http://schemas.microsoft.com/office/drawing/2014/main" id="{7E45D88E-CF6E-0B44-88E4-6D45336D93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3" name="Freeform 374">
                <a:extLst>
                  <a:ext uri="{FF2B5EF4-FFF2-40B4-BE49-F238E27FC236}">
                    <a16:creationId xmlns:a16="http://schemas.microsoft.com/office/drawing/2014/main" id="{F461F2A7-7F66-824B-97ED-79FFEA286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84" name="Group 375">
                <a:extLst>
                  <a:ext uri="{FF2B5EF4-FFF2-40B4-BE49-F238E27FC236}">
                    <a16:creationId xmlns:a16="http://schemas.microsoft.com/office/drawing/2014/main" id="{EE654943-B2F5-4747-B42B-5C51D11288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0996" name="AutoShape 376">
                  <a:extLst>
                    <a:ext uri="{FF2B5EF4-FFF2-40B4-BE49-F238E27FC236}">
                      <a16:creationId xmlns:a16="http://schemas.microsoft.com/office/drawing/2014/main" id="{853388E3-397B-0D4B-81C7-409CE90504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97" name="AutoShape 377">
                  <a:extLst>
                    <a:ext uri="{FF2B5EF4-FFF2-40B4-BE49-F238E27FC236}">
                      <a16:creationId xmlns:a16="http://schemas.microsoft.com/office/drawing/2014/main" id="{E5DA078B-E578-1848-8FE1-C7746E140E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5" name="Rectangle 378">
                <a:extLst>
                  <a:ext uri="{FF2B5EF4-FFF2-40B4-BE49-F238E27FC236}">
                    <a16:creationId xmlns:a16="http://schemas.microsoft.com/office/drawing/2014/main" id="{FAE0D73B-5847-9C47-A3C7-F73F4E6F6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6" name="Freeform 379">
                <a:extLst>
                  <a:ext uri="{FF2B5EF4-FFF2-40B4-BE49-F238E27FC236}">
                    <a16:creationId xmlns:a16="http://schemas.microsoft.com/office/drawing/2014/main" id="{20E892CD-E73A-454E-95E3-1BF57AD8E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7" name="Freeform 380">
                <a:extLst>
                  <a:ext uri="{FF2B5EF4-FFF2-40B4-BE49-F238E27FC236}">
                    <a16:creationId xmlns:a16="http://schemas.microsoft.com/office/drawing/2014/main" id="{E57D1334-407F-AC4E-BD36-E3342755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8" name="Oval 381">
                <a:extLst>
                  <a:ext uri="{FF2B5EF4-FFF2-40B4-BE49-F238E27FC236}">
                    <a16:creationId xmlns:a16="http://schemas.microsoft.com/office/drawing/2014/main" id="{AC1FE127-6CEE-1A48-84B5-F513742D3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9" name="Freeform 382">
                <a:extLst>
                  <a:ext uri="{FF2B5EF4-FFF2-40B4-BE49-F238E27FC236}">
                    <a16:creationId xmlns:a16="http://schemas.microsoft.com/office/drawing/2014/main" id="{7139FA3B-D584-1446-BF75-71796DC1E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90" name="AutoShape 383">
                <a:extLst>
                  <a:ext uri="{FF2B5EF4-FFF2-40B4-BE49-F238E27FC236}">
                    <a16:creationId xmlns:a16="http://schemas.microsoft.com/office/drawing/2014/main" id="{2F3371CA-062C-FC48-ABEA-5556BB318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1" name="AutoShape 384">
                <a:extLst>
                  <a:ext uri="{FF2B5EF4-FFF2-40B4-BE49-F238E27FC236}">
                    <a16:creationId xmlns:a16="http://schemas.microsoft.com/office/drawing/2014/main" id="{C3702535-DBC8-D34A-92F1-0CFAB2E26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2" name="Oval 385">
                <a:extLst>
                  <a:ext uri="{FF2B5EF4-FFF2-40B4-BE49-F238E27FC236}">
                    <a16:creationId xmlns:a16="http://schemas.microsoft.com/office/drawing/2014/main" id="{AB948262-B79C-B34A-8175-0474CEFEE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3" name="Oval 386">
                <a:extLst>
                  <a:ext uri="{FF2B5EF4-FFF2-40B4-BE49-F238E27FC236}">
                    <a16:creationId xmlns:a16="http://schemas.microsoft.com/office/drawing/2014/main" id="{45864EF5-1D29-C142-BD3F-A200592E3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994" name="Oval 387">
                <a:extLst>
                  <a:ext uri="{FF2B5EF4-FFF2-40B4-BE49-F238E27FC236}">
                    <a16:creationId xmlns:a16="http://schemas.microsoft.com/office/drawing/2014/main" id="{B0D343DE-5F89-AE41-A28F-281622BD8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5" name="Rectangle 388">
                <a:extLst>
                  <a:ext uri="{FF2B5EF4-FFF2-40B4-BE49-F238E27FC236}">
                    <a16:creationId xmlns:a16="http://schemas.microsoft.com/office/drawing/2014/main" id="{F9B3047A-8470-214A-BB6F-BDDFCBBB1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20843" name="Group 320">
              <a:extLst>
                <a:ext uri="{FF2B5EF4-FFF2-40B4-BE49-F238E27FC236}">
                  <a16:creationId xmlns:a16="http://schemas.microsoft.com/office/drawing/2014/main" id="{70B8C210-9CBB-2648-BBA1-8D2964E0E6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120940" name="Freeform 321">
                <a:extLst>
                  <a:ext uri="{FF2B5EF4-FFF2-40B4-BE49-F238E27FC236}">
                    <a16:creationId xmlns:a16="http://schemas.microsoft.com/office/drawing/2014/main" id="{94B03883-DB63-3549-BDBB-D8A7C1F47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1" name="Rectangle 322">
                <a:extLst>
                  <a:ext uri="{FF2B5EF4-FFF2-40B4-BE49-F238E27FC236}">
                    <a16:creationId xmlns:a16="http://schemas.microsoft.com/office/drawing/2014/main" id="{B9842997-F082-BB4F-8028-A831B46C2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42" name="Freeform 323">
                <a:extLst>
                  <a:ext uri="{FF2B5EF4-FFF2-40B4-BE49-F238E27FC236}">
                    <a16:creationId xmlns:a16="http://schemas.microsoft.com/office/drawing/2014/main" id="{A0CBEC92-46DA-EA44-97B3-1E02ADA95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3" name="Freeform 324">
                <a:extLst>
                  <a:ext uri="{FF2B5EF4-FFF2-40B4-BE49-F238E27FC236}">
                    <a16:creationId xmlns:a16="http://schemas.microsoft.com/office/drawing/2014/main" id="{D449ADD5-884F-5540-AF3E-7060918F7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4" name="Rectangle 325">
                <a:extLst>
                  <a:ext uri="{FF2B5EF4-FFF2-40B4-BE49-F238E27FC236}">
                    <a16:creationId xmlns:a16="http://schemas.microsoft.com/office/drawing/2014/main" id="{827B7E13-CF46-F144-AD17-94FC51CFF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45" name="Group 326">
                <a:extLst>
                  <a:ext uri="{FF2B5EF4-FFF2-40B4-BE49-F238E27FC236}">
                    <a16:creationId xmlns:a16="http://schemas.microsoft.com/office/drawing/2014/main" id="{8A7DE370-66D4-E046-8CA5-CE49E6714A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0970" name="AutoShape 327">
                  <a:extLst>
                    <a:ext uri="{FF2B5EF4-FFF2-40B4-BE49-F238E27FC236}">
                      <a16:creationId xmlns:a16="http://schemas.microsoft.com/office/drawing/2014/main" id="{3B03D099-8530-714D-82FE-A4B8284DCC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71" name="AutoShape 328">
                  <a:extLst>
                    <a:ext uri="{FF2B5EF4-FFF2-40B4-BE49-F238E27FC236}">
                      <a16:creationId xmlns:a16="http://schemas.microsoft.com/office/drawing/2014/main" id="{653F661A-236A-3841-85CC-C5F93BD22F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46" name="Rectangle 329">
                <a:extLst>
                  <a:ext uri="{FF2B5EF4-FFF2-40B4-BE49-F238E27FC236}">
                    <a16:creationId xmlns:a16="http://schemas.microsoft.com/office/drawing/2014/main" id="{24037E05-6073-E94F-84C9-34D88094C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47" name="Group 330">
                <a:extLst>
                  <a:ext uri="{FF2B5EF4-FFF2-40B4-BE49-F238E27FC236}">
                    <a16:creationId xmlns:a16="http://schemas.microsoft.com/office/drawing/2014/main" id="{74038DDD-1D60-FA40-A4B2-D9C7D78D68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0968" name="AutoShape 331">
                  <a:extLst>
                    <a:ext uri="{FF2B5EF4-FFF2-40B4-BE49-F238E27FC236}">
                      <a16:creationId xmlns:a16="http://schemas.microsoft.com/office/drawing/2014/main" id="{0C388EF1-3133-9A48-8350-8311D10763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9" name="AutoShape 332">
                  <a:extLst>
                    <a:ext uri="{FF2B5EF4-FFF2-40B4-BE49-F238E27FC236}">
                      <a16:creationId xmlns:a16="http://schemas.microsoft.com/office/drawing/2014/main" id="{57F72123-3AA8-A94E-B21B-F11817D8A9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48" name="Rectangle 333">
                <a:extLst>
                  <a:ext uri="{FF2B5EF4-FFF2-40B4-BE49-F238E27FC236}">
                    <a16:creationId xmlns:a16="http://schemas.microsoft.com/office/drawing/2014/main" id="{ACAA08A6-5C1B-F944-A10F-A9F502EF0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49" name="Rectangle 334">
                <a:extLst>
                  <a:ext uri="{FF2B5EF4-FFF2-40B4-BE49-F238E27FC236}">
                    <a16:creationId xmlns:a16="http://schemas.microsoft.com/office/drawing/2014/main" id="{DDCE67B7-C1D6-3B40-997D-A42EEC099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50" name="Group 335">
                <a:extLst>
                  <a:ext uri="{FF2B5EF4-FFF2-40B4-BE49-F238E27FC236}">
                    <a16:creationId xmlns:a16="http://schemas.microsoft.com/office/drawing/2014/main" id="{C0A1C44D-51E3-8D45-B464-F7CEDC6157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0966" name="AutoShape 336">
                  <a:extLst>
                    <a:ext uri="{FF2B5EF4-FFF2-40B4-BE49-F238E27FC236}">
                      <a16:creationId xmlns:a16="http://schemas.microsoft.com/office/drawing/2014/main" id="{5F3D1B9E-6D02-094C-92C1-D2188E56BE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7" name="AutoShape 337">
                  <a:extLst>
                    <a:ext uri="{FF2B5EF4-FFF2-40B4-BE49-F238E27FC236}">
                      <a16:creationId xmlns:a16="http://schemas.microsoft.com/office/drawing/2014/main" id="{ED0D028A-181D-9240-9BB7-DA244B5200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51" name="Freeform 338">
                <a:extLst>
                  <a:ext uri="{FF2B5EF4-FFF2-40B4-BE49-F238E27FC236}">
                    <a16:creationId xmlns:a16="http://schemas.microsoft.com/office/drawing/2014/main" id="{D8AAD5D2-33E6-2C45-BA25-B520E707C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52" name="Group 339">
                <a:extLst>
                  <a:ext uri="{FF2B5EF4-FFF2-40B4-BE49-F238E27FC236}">
                    <a16:creationId xmlns:a16="http://schemas.microsoft.com/office/drawing/2014/main" id="{6F3A1AA5-93DD-6346-A2B2-CFDCEA5BD5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0964" name="AutoShape 340">
                  <a:extLst>
                    <a:ext uri="{FF2B5EF4-FFF2-40B4-BE49-F238E27FC236}">
                      <a16:creationId xmlns:a16="http://schemas.microsoft.com/office/drawing/2014/main" id="{3CFAA64C-0215-5343-99CD-509ECA1D90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5" name="AutoShape 341">
                  <a:extLst>
                    <a:ext uri="{FF2B5EF4-FFF2-40B4-BE49-F238E27FC236}">
                      <a16:creationId xmlns:a16="http://schemas.microsoft.com/office/drawing/2014/main" id="{206F5978-F012-224B-B306-075EE5986C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53" name="Rectangle 342">
                <a:extLst>
                  <a:ext uri="{FF2B5EF4-FFF2-40B4-BE49-F238E27FC236}">
                    <a16:creationId xmlns:a16="http://schemas.microsoft.com/office/drawing/2014/main" id="{9CC59E03-AF5F-5148-BB7D-B9BD4B624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4" name="Freeform 343">
                <a:extLst>
                  <a:ext uri="{FF2B5EF4-FFF2-40B4-BE49-F238E27FC236}">
                    <a16:creationId xmlns:a16="http://schemas.microsoft.com/office/drawing/2014/main" id="{D6C7CA3F-9A07-694B-92D4-CB34E82CE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5" name="Freeform 344">
                <a:extLst>
                  <a:ext uri="{FF2B5EF4-FFF2-40B4-BE49-F238E27FC236}">
                    <a16:creationId xmlns:a16="http://schemas.microsoft.com/office/drawing/2014/main" id="{9590878C-E2F5-9247-95C4-0F7E85D81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6" name="Oval 345">
                <a:extLst>
                  <a:ext uri="{FF2B5EF4-FFF2-40B4-BE49-F238E27FC236}">
                    <a16:creationId xmlns:a16="http://schemas.microsoft.com/office/drawing/2014/main" id="{6FC6425F-4494-5F4A-AE7D-569288D97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7" name="Freeform 346">
                <a:extLst>
                  <a:ext uri="{FF2B5EF4-FFF2-40B4-BE49-F238E27FC236}">
                    <a16:creationId xmlns:a16="http://schemas.microsoft.com/office/drawing/2014/main" id="{0A30F52D-49D1-D043-BA05-F1B0F70A4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8" name="AutoShape 347">
                <a:extLst>
                  <a:ext uri="{FF2B5EF4-FFF2-40B4-BE49-F238E27FC236}">
                    <a16:creationId xmlns:a16="http://schemas.microsoft.com/office/drawing/2014/main" id="{27C45E7E-7EC8-8047-A20F-DEDE2BC6A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9" name="AutoShape 348">
                <a:extLst>
                  <a:ext uri="{FF2B5EF4-FFF2-40B4-BE49-F238E27FC236}">
                    <a16:creationId xmlns:a16="http://schemas.microsoft.com/office/drawing/2014/main" id="{7C7CCB05-4A41-FF4E-82FB-FA2D860BD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0" name="Oval 349">
                <a:extLst>
                  <a:ext uri="{FF2B5EF4-FFF2-40B4-BE49-F238E27FC236}">
                    <a16:creationId xmlns:a16="http://schemas.microsoft.com/office/drawing/2014/main" id="{6FD88D41-6464-4947-812E-86D1F6D52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1" name="Oval 350">
                <a:extLst>
                  <a:ext uri="{FF2B5EF4-FFF2-40B4-BE49-F238E27FC236}">
                    <a16:creationId xmlns:a16="http://schemas.microsoft.com/office/drawing/2014/main" id="{C8116EBA-1C3C-C34E-B50B-BC096872F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20962" name="Oval 351">
                <a:extLst>
                  <a:ext uri="{FF2B5EF4-FFF2-40B4-BE49-F238E27FC236}">
                    <a16:creationId xmlns:a16="http://schemas.microsoft.com/office/drawing/2014/main" id="{AD2A7C01-2F91-1C4F-AF12-022CDED47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3" name="Rectangle 352">
                <a:extLst>
                  <a:ext uri="{FF2B5EF4-FFF2-40B4-BE49-F238E27FC236}">
                    <a16:creationId xmlns:a16="http://schemas.microsoft.com/office/drawing/2014/main" id="{4E425F29-1ABA-424A-9666-6A63D8719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844" name="Line 9">
              <a:extLst>
                <a:ext uri="{FF2B5EF4-FFF2-40B4-BE49-F238E27FC236}">
                  <a16:creationId xmlns:a16="http://schemas.microsoft.com/office/drawing/2014/main" id="{EE79C66B-70F4-0647-91E3-FFCDD1707C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45" name="Group 19">
              <a:extLst>
                <a:ext uri="{FF2B5EF4-FFF2-40B4-BE49-F238E27FC236}">
                  <a16:creationId xmlns:a16="http://schemas.microsoft.com/office/drawing/2014/main" id="{24AD2518-DEC7-EE45-A01F-177D9E572F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120925" name="Rectangle 20">
                <a:extLst>
                  <a:ext uri="{FF2B5EF4-FFF2-40B4-BE49-F238E27FC236}">
                    <a16:creationId xmlns:a16="http://schemas.microsoft.com/office/drawing/2014/main" id="{3B677AAA-8F40-464C-963D-56D9890A7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6" name="Text Box 21">
                <a:extLst>
                  <a:ext uri="{FF2B5EF4-FFF2-40B4-BE49-F238E27FC236}">
                    <a16:creationId xmlns:a16="http://schemas.microsoft.com/office/drawing/2014/main" id="{36E18FAE-3228-F744-8FE3-E9AB2C5CD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927" name="Rectangle 22">
                <a:extLst>
                  <a:ext uri="{FF2B5EF4-FFF2-40B4-BE49-F238E27FC236}">
                    <a16:creationId xmlns:a16="http://schemas.microsoft.com/office/drawing/2014/main" id="{81C8E586-4FEC-B043-9630-1CE482B36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8" name="Line 23">
                <a:extLst>
                  <a:ext uri="{FF2B5EF4-FFF2-40B4-BE49-F238E27FC236}">
                    <a16:creationId xmlns:a16="http://schemas.microsoft.com/office/drawing/2014/main" id="{02F5F427-59D0-6642-AC5C-DA7BE169B3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29" name="Line 24">
                <a:extLst>
                  <a:ext uri="{FF2B5EF4-FFF2-40B4-BE49-F238E27FC236}">
                    <a16:creationId xmlns:a16="http://schemas.microsoft.com/office/drawing/2014/main" id="{193F2B0D-EF45-FB4F-9388-709374BBCD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0" name="Line 25">
                <a:extLst>
                  <a:ext uri="{FF2B5EF4-FFF2-40B4-BE49-F238E27FC236}">
                    <a16:creationId xmlns:a16="http://schemas.microsoft.com/office/drawing/2014/main" id="{D5C63A84-92AD-5D42-8DB3-97773984F9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1" name="Line 26">
                <a:extLst>
                  <a:ext uri="{FF2B5EF4-FFF2-40B4-BE49-F238E27FC236}">
                    <a16:creationId xmlns:a16="http://schemas.microsoft.com/office/drawing/2014/main" id="{2D15F83F-D10C-0E46-A56F-7F9744831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2" name="Line 27">
                <a:extLst>
                  <a:ext uri="{FF2B5EF4-FFF2-40B4-BE49-F238E27FC236}">
                    <a16:creationId xmlns:a16="http://schemas.microsoft.com/office/drawing/2014/main" id="{C6889595-3175-0449-B226-EF89F6DA17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3" name="Line 28">
                <a:extLst>
                  <a:ext uri="{FF2B5EF4-FFF2-40B4-BE49-F238E27FC236}">
                    <a16:creationId xmlns:a16="http://schemas.microsoft.com/office/drawing/2014/main" id="{ED221C07-FB47-8546-B5E7-D1E6441951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4" name="Line 29">
                <a:extLst>
                  <a:ext uri="{FF2B5EF4-FFF2-40B4-BE49-F238E27FC236}">
                    <a16:creationId xmlns:a16="http://schemas.microsoft.com/office/drawing/2014/main" id="{377F535C-DA12-4342-A258-EF8754A2D5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5" name="Rectangle 30">
                <a:extLst>
                  <a:ext uri="{FF2B5EF4-FFF2-40B4-BE49-F238E27FC236}">
                    <a16:creationId xmlns:a16="http://schemas.microsoft.com/office/drawing/2014/main" id="{72B92578-75E3-E14C-957E-D30E95E22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6" name="Rectangle 31">
                <a:extLst>
                  <a:ext uri="{FF2B5EF4-FFF2-40B4-BE49-F238E27FC236}">
                    <a16:creationId xmlns:a16="http://schemas.microsoft.com/office/drawing/2014/main" id="{71CE69BF-2932-DC48-AE9D-751328D4D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7" name="Rectangle 32">
                <a:extLst>
                  <a:ext uri="{FF2B5EF4-FFF2-40B4-BE49-F238E27FC236}">
                    <a16:creationId xmlns:a16="http://schemas.microsoft.com/office/drawing/2014/main" id="{93E46FF0-6313-574C-ADCC-67D74719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8" name="Rectangle 33">
                <a:extLst>
                  <a:ext uri="{FF2B5EF4-FFF2-40B4-BE49-F238E27FC236}">
                    <a16:creationId xmlns:a16="http://schemas.microsoft.com/office/drawing/2014/main" id="{030EC0E7-41D9-8942-8712-8AD73D529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9" name="Rectangle 34">
                <a:extLst>
                  <a:ext uri="{FF2B5EF4-FFF2-40B4-BE49-F238E27FC236}">
                    <a16:creationId xmlns:a16="http://schemas.microsoft.com/office/drawing/2014/main" id="{94876B1E-4FE3-6E4C-87CE-695D9D514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20846" name="Group 60">
              <a:extLst>
                <a:ext uri="{FF2B5EF4-FFF2-40B4-BE49-F238E27FC236}">
                  <a16:creationId xmlns:a16="http://schemas.microsoft.com/office/drawing/2014/main" id="{979E4CE6-7DCF-144F-8CBF-1BB460E49B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120910" name="Rectangle 61">
                <a:extLst>
                  <a:ext uri="{FF2B5EF4-FFF2-40B4-BE49-F238E27FC236}">
                    <a16:creationId xmlns:a16="http://schemas.microsoft.com/office/drawing/2014/main" id="{FD469DA1-2008-904D-8CB5-2210B4A41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11" name="Text Box 62">
                <a:extLst>
                  <a:ext uri="{FF2B5EF4-FFF2-40B4-BE49-F238E27FC236}">
                    <a16:creationId xmlns:a16="http://schemas.microsoft.com/office/drawing/2014/main" id="{DD1F1E1E-E4C7-7148-9D80-1765738092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912" name="Rectangle 63">
                <a:extLst>
                  <a:ext uri="{FF2B5EF4-FFF2-40B4-BE49-F238E27FC236}">
                    <a16:creationId xmlns:a16="http://schemas.microsoft.com/office/drawing/2014/main" id="{5FBF96C9-A8E4-5B40-A5AD-8F1DFE8FD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13" name="Line 64">
                <a:extLst>
                  <a:ext uri="{FF2B5EF4-FFF2-40B4-BE49-F238E27FC236}">
                    <a16:creationId xmlns:a16="http://schemas.microsoft.com/office/drawing/2014/main" id="{2B0B5432-9696-5240-8640-35BB787B56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4" name="Line 65">
                <a:extLst>
                  <a:ext uri="{FF2B5EF4-FFF2-40B4-BE49-F238E27FC236}">
                    <a16:creationId xmlns:a16="http://schemas.microsoft.com/office/drawing/2014/main" id="{B3336475-CDF3-9F40-8DBF-C9CBA87F82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5" name="Line 66">
                <a:extLst>
                  <a:ext uri="{FF2B5EF4-FFF2-40B4-BE49-F238E27FC236}">
                    <a16:creationId xmlns:a16="http://schemas.microsoft.com/office/drawing/2014/main" id="{84AB9466-2B1F-3149-A35E-9EF930D2E6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6" name="Line 67">
                <a:extLst>
                  <a:ext uri="{FF2B5EF4-FFF2-40B4-BE49-F238E27FC236}">
                    <a16:creationId xmlns:a16="http://schemas.microsoft.com/office/drawing/2014/main" id="{BF9DA1A0-DD25-8C46-9BDD-BD00D8A358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7" name="Line 68">
                <a:extLst>
                  <a:ext uri="{FF2B5EF4-FFF2-40B4-BE49-F238E27FC236}">
                    <a16:creationId xmlns:a16="http://schemas.microsoft.com/office/drawing/2014/main" id="{1B3F61B4-9FEF-9B44-BCEF-7401C23A9E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8" name="Line 69">
                <a:extLst>
                  <a:ext uri="{FF2B5EF4-FFF2-40B4-BE49-F238E27FC236}">
                    <a16:creationId xmlns:a16="http://schemas.microsoft.com/office/drawing/2014/main" id="{32E42EF0-9B0D-0E49-9262-0BE3DBEF9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9" name="Line 70">
                <a:extLst>
                  <a:ext uri="{FF2B5EF4-FFF2-40B4-BE49-F238E27FC236}">
                    <a16:creationId xmlns:a16="http://schemas.microsoft.com/office/drawing/2014/main" id="{92FE527D-C069-414D-8488-A833C47F9D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20" name="Rectangle 71">
                <a:extLst>
                  <a:ext uri="{FF2B5EF4-FFF2-40B4-BE49-F238E27FC236}">
                    <a16:creationId xmlns:a16="http://schemas.microsoft.com/office/drawing/2014/main" id="{264D30B3-FA70-4844-BD81-D677C5FBD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1" name="Rectangle 72">
                <a:extLst>
                  <a:ext uri="{FF2B5EF4-FFF2-40B4-BE49-F238E27FC236}">
                    <a16:creationId xmlns:a16="http://schemas.microsoft.com/office/drawing/2014/main" id="{A884AB3E-564B-6149-BAFD-F8EBFD7E5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2" name="Rectangle 73">
                <a:extLst>
                  <a:ext uri="{FF2B5EF4-FFF2-40B4-BE49-F238E27FC236}">
                    <a16:creationId xmlns:a16="http://schemas.microsoft.com/office/drawing/2014/main" id="{80FBBAB5-E532-5B48-8674-9D7F46F29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3" name="Rectangle 74">
                <a:extLst>
                  <a:ext uri="{FF2B5EF4-FFF2-40B4-BE49-F238E27FC236}">
                    <a16:creationId xmlns:a16="http://schemas.microsoft.com/office/drawing/2014/main" id="{DC1BB133-1AD0-0E4F-ACAB-5C7207B89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4" name="Rectangle 75">
                <a:extLst>
                  <a:ext uri="{FF2B5EF4-FFF2-40B4-BE49-F238E27FC236}">
                    <a16:creationId xmlns:a16="http://schemas.microsoft.com/office/drawing/2014/main" id="{1440EE35-457E-D14B-874A-B072B533F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20847" name="Group 96">
              <a:extLst>
                <a:ext uri="{FF2B5EF4-FFF2-40B4-BE49-F238E27FC236}">
                  <a16:creationId xmlns:a16="http://schemas.microsoft.com/office/drawing/2014/main" id="{360AC217-AEE8-4449-B383-61FB51917B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120895" name="Rectangle 97">
                <a:extLst>
                  <a:ext uri="{FF2B5EF4-FFF2-40B4-BE49-F238E27FC236}">
                    <a16:creationId xmlns:a16="http://schemas.microsoft.com/office/drawing/2014/main" id="{E6867D16-2F75-5E44-8A72-2CB7CF201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6" name="Text Box 98">
                <a:extLst>
                  <a:ext uri="{FF2B5EF4-FFF2-40B4-BE49-F238E27FC236}">
                    <a16:creationId xmlns:a16="http://schemas.microsoft.com/office/drawing/2014/main" id="{B4E86A7F-4317-FB46-B0A2-DA967F01B5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897" name="Rectangle 99">
                <a:extLst>
                  <a:ext uri="{FF2B5EF4-FFF2-40B4-BE49-F238E27FC236}">
                    <a16:creationId xmlns:a16="http://schemas.microsoft.com/office/drawing/2014/main" id="{68DE68D7-3427-7546-808A-C08A48E13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8" name="Line 100">
                <a:extLst>
                  <a:ext uri="{FF2B5EF4-FFF2-40B4-BE49-F238E27FC236}">
                    <a16:creationId xmlns:a16="http://schemas.microsoft.com/office/drawing/2014/main" id="{3934573F-6EAC-5847-ADCC-D74DE7BAB1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899" name="Line 101">
                <a:extLst>
                  <a:ext uri="{FF2B5EF4-FFF2-40B4-BE49-F238E27FC236}">
                    <a16:creationId xmlns:a16="http://schemas.microsoft.com/office/drawing/2014/main" id="{13A1D69A-046A-A04A-BE26-E73C647A5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0" name="Line 102">
                <a:extLst>
                  <a:ext uri="{FF2B5EF4-FFF2-40B4-BE49-F238E27FC236}">
                    <a16:creationId xmlns:a16="http://schemas.microsoft.com/office/drawing/2014/main" id="{3E95C70F-C990-CC47-ACD6-3D79BE3196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1" name="Line 103">
                <a:extLst>
                  <a:ext uri="{FF2B5EF4-FFF2-40B4-BE49-F238E27FC236}">
                    <a16:creationId xmlns:a16="http://schemas.microsoft.com/office/drawing/2014/main" id="{4F72D5C3-290C-1142-808E-4486639A4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2" name="Line 104">
                <a:extLst>
                  <a:ext uri="{FF2B5EF4-FFF2-40B4-BE49-F238E27FC236}">
                    <a16:creationId xmlns:a16="http://schemas.microsoft.com/office/drawing/2014/main" id="{2385460D-7343-4947-8292-34B10681DE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3" name="Line 105">
                <a:extLst>
                  <a:ext uri="{FF2B5EF4-FFF2-40B4-BE49-F238E27FC236}">
                    <a16:creationId xmlns:a16="http://schemas.microsoft.com/office/drawing/2014/main" id="{A293C7F3-C17C-0B41-82C2-67F90EB261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4" name="Line 106">
                <a:extLst>
                  <a:ext uri="{FF2B5EF4-FFF2-40B4-BE49-F238E27FC236}">
                    <a16:creationId xmlns:a16="http://schemas.microsoft.com/office/drawing/2014/main" id="{A7D18AB7-C68C-9743-BCA1-F6CF29D2B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5" name="Rectangle 107">
                <a:extLst>
                  <a:ext uri="{FF2B5EF4-FFF2-40B4-BE49-F238E27FC236}">
                    <a16:creationId xmlns:a16="http://schemas.microsoft.com/office/drawing/2014/main" id="{DEA90740-C02F-634D-912E-0158BAC37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6" name="Rectangle 108">
                <a:extLst>
                  <a:ext uri="{FF2B5EF4-FFF2-40B4-BE49-F238E27FC236}">
                    <a16:creationId xmlns:a16="http://schemas.microsoft.com/office/drawing/2014/main" id="{3070BB7F-1D14-3141-9BCE-4CEEAA95D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7" name="Rectangle 109">
                <a:extLst>
                  <a:ext uri="{FF2B5EF4-FFF2-40B4-BE49-F238E27FC236}">
                    <a16:creationId xmlns:a16="http://schemas.microsoft.com/office/drawing/2014/main" id="{1B187A73-B8EE-A04E-8460-C160FDD98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8" name="Rectangle 110">
                <a:extLst>
                  <a:ext uri="{FF2B5EF4-FFF2-40B4-BE49-F238E27FC236}">
                    <a16:creationId xmlns:a16="http://schemas.microsoft.com/office/drawing/2014/main" id="{8D17B235-31B9-F14B-950F-B02053235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9" name="Rectangle 111">
                <a:extLst>
                  <a:ext uri="{FF2B5EF4-FFF2-40B4-BE49-F238E27FC236}">
                    <a16:creationId xmlns:a16="http://schemas.microsoft.com/office/drawing/2014/main" id="{8C8CCF12-FECA-7446-B451-E0D165E0B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sp>
          <p:nvSpPr>
            <p:cNvPr id="120848" name="Line 117">
              <a:extLst>
                <a:ext uri="{FF2B5EF4-FFF2-40B4-BE49-F238E27FC236}">
                  <a16:creationId xmlns:a16="http://schemas.microsoft.com/office/drawing/2014/main" id="{D12D0E01-6E12-C342-9D36-6CD68CB055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9" name="Line 118">
              <a:extLst>
                <a:ext uri="{FF2B5EF4-FFF2-40B4-BE49-F238E27FC236}">
                  <a16:creationId xmlns:a16="http://schemas.microsoft.com/office/drawing/2014/main" id="{2119E1AE-77AB-2646-B161-CD293322DC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50" name="Group 119">
              <a:extLst>
                <a:ext uri="{FF2B5EF4-FFF2-40B4-BE49-F238E27FC236}">
                  <a16:creationId xmlns:a16="http://schemas.microsoft.com/office/drawing/2014/main" id="{8E265470-E338-B34B-95C4-82CCE2A12A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5" y="2535"/>
              <a:ext cx="650" cy="288"/>
              <a:chOff x="3745" y="2537"/>
              <a:chExt cx="650" cy="288"/>
            </a:xfrm>
          </p:grpSpPr>
          <p:sp>
            <p:nvSpPr>
              <p:cNvPr id="120893" name="Rectangle 120">
                <a:extLst>
                  <a:ext uri="{FF2B5EF4-FFF2-40B4-BE49-F238E27FC236}">
                    <a16:creationId xmlns:a16="http://schemas.microsoft.com/office/drawing/2014/main" id="{F142DDB4-2987-CD40-AC95-47D8EBBB7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4" name="Text Box 121">
                <a:extLst>
                  <a:ext uri="{FF2B5EF4-FFF2-40B4-BE49-F238E27FC236}">
                    <a16:creationId xmlns:a16="http://schemas.microsoft.com/office/drawing/2014/main" id="{C5CE3FD2-91E6-0D42-AF43-2237109A3D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1" name="Group 122">
              <a:extLst>
                <a:ext uri="{FF2B5EF4-FFF2-40B4-BE49-F238E27FC236}">
                  <a16:creationId xmlns:a16="http://schemas.microsoft.com/office/drawing/2014/main" id="{75617CAD-765A-2340-852C-1A6EDFFD5D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743"/>
              <a:ext cx="650" cy="288"/>
              <a:chOff x="3745" y="2537"/>
              <a:chExt cx="650" cy="288"/>
            </a:xfrm>
          </p:grpSpPr>
          <p:sp>
            <p:nvSpPr>
              <p:cNvPr id="120891" name="Rectangle 123">
                <a:extLst>
                  <a:ext uri="{FF2B5EF4-FFF2-40B4-BE49-F238E27FC236}">
                    <a16:creationId xmlns:a16="http://schemas.microsoft.com/office/drawing/2014/main" id="{EC360014-A3DC-744F-8BB7-EBFFD9DA9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2" name="Text Box 124">
                <a:extLst>
                  <a:ext uri="{FF2B5EF4-FFF2-40B4-BE49-F238E27FC236}">
                    <a16:creationId xmlns:a16="http://schemas.microsoft.com/office/drawing/2014/main" id="{C6B9E7B6-511C-8445-AEBD-0E1732881F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2" name="Group 125">
              <a:extLst>
                <a:ext uri="{FF2B5EF4-FFF2-40B4-BE49-F238E27FC236}">
                  <a16:creationId xmlns:a16="http://schemas.microsoft.com/office/drawing/2014/main" id="{61D3578C-E19B-9C4B-9384-A1A83EED4A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7" y="2193"/>
              <a:ext cx="650" cy="288"/>
              <a:chOff x="3745" y="2537"/>
              <a:chExt cx="650" cy="288"/>
            </a:xfrm>
          </p:grpSpPr>
          <p:sp>
            <p:nvSpPr>
              <p:cNvPr id="120889" name="Rectangle 126">
                <a:extLst>
                  <a:ext uri="{FF2B5EF4-FFF2-40B4-BE49-F238E27FC236}">
                    <a16:creationId xmlns:a16="http://schemas.microsoft.com/office/drawing/2014/main" id="{29622175-9769-3645-BB1E-C46EDE51A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0" name="Text Box 127">
                <a:extLst>
                  <a:ext uri="{FF2B5EF4-FFF2-40B4-BE49-F238E27FC236}">
                    <a16:creationId xmlns:a16="http://schemas.microsoft.com/office/drawing/2014/main" id="{999D5066-AF45-B749-8856-4E4706027F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3" name="Group 423">
              <a:extLst>
                <a:ext uri="{FF2B5EF4-FFF2-40B4-BE49-F238E27FC236}">
                  <a16:creationId xmlns:a16="http://schemas.microsoft.com/office/drawing/2014/main" id="{325D4232-EBF0-0441-926B-F1CFA44181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7" y="886"/>
              <a:ext cx="575" cy="664"/>
              <a:chOff x="3574" y="550"/>
              <a:chExt cx="575" cy="664"/>
            </a:xfrm>
          </p:grpSpPr>
          <p:grpSp>
            <p:nvGrpSpPr>
              <p:cNvPr id="120884" name="Group 353">
                <a:extLst>
                  <a:ext uri="{FF2B5EF4-FFF2-40B4-BE49-F238E27FC236}">
                    <a16:creationId xmlns:a16="http://schemas.microsoft.com/office/drawing/2014/main" id="{6FBBDC3D-3A2D-DB44-B4F2-9D60ED6A13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87" name="Picture 354" descr="desktop_computer_stylized_medium">
                  <a:extLst>
                    <a:ext uri="{FF2B5EF4-FFF2-40B4-BE49-F238E27FC236}">
                      <a16:creationId xmlns:a16="http://schemas.microsoft.com/office/drawing/2014/main" id="{D19885D6-9E95-CB41-A967-E500621609F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88" name="Freeform 355">
                  <a:extLst>
                    <a:ext uri="{FF2B5EF4-FFF2-40B4-BE49-F238E27FC236}">
                      <a16:creationId xmlns:a16="http://schemas.microsoft.com/office/drawing/2014/main" id="{F5A29CB1-6ED7-5848-A3C6-F9BA75197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85" name="Rectangle 115">
                <a:extLst>
                  <a:ext uri="{FF2B5EF4-FFF2-40B4-BE49-F238E27FC236}">
                    <a16:creationId xmlns:a16="http://schemas.microsoft.com/office/drawing/2014/main" id="{35D611A7-CDC0-1547-A809-8F3F5F774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86" name="Text Box 116">
                <a:extLst>
                  <a:ext uri="{FF2B5EF4-FFF2-40B4-BE49-F238E27FC236}">
                    <a16:creationId xmlns:a16="http://schemas.microsoft.com/office/drawing/2014/main" id="{86B44F8E-3908-8D4C-A8F1-22AF0C6209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4" name="Group 424">
              <a:extLst>
                <a:ext uri="{FF2B5EF4-FFF2-40B4-BE49-F238E27FC236}">
                  <a16:creationId xmlns:a16="http://schemas.microsoft.com/office/drawing/2014/main" id="{E758FD7F-7911-6344-825B-B221A154FB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0" y="1400"/>
              <a:ext cx="575" cy="664"/>
              <a:chOff x="3574" y="550"/>
              <a:chExt cx="575" cy="664"/>
            </a:xfrm>
          </p:grpSpPr>
          <p:grpSp>
            <p:nvGrpSpPr>
              <p:cNvPr id="120879" name="Group 425">
                <a:extLst>
                  <a:ext uri="{FF2B5EF4-FFF2-40B4-BE49-F238E27FC236}">
                    <a16:creationId xmlns:a16="http://schemas.microsoft.com/office/drawing/2014/main" id="{672FA896-EEFC-A243-8175-3E479971FC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82" name="Picture 426" descr="desktop_computer_stylized_medium">
                  <a:extLst>
                    <a:ext uri="{FF2B5EF4-FFF2-40B4-BE49-F238E27FC236}">
                      <a16:creationId xmlns:a16="http://schemas.microsoft.com/office/drawing/2014/main" id="{85904192-8913-5E44-8BD7-D04A316D989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83" name="Freeform 427">
                  <a:extLst>
                    <a:ext uri="{FF2B5EF4-FFF2-40B4-BE49-F238E27FC236}">
                      <a16:creationId xmlns:a16="http://schemas.microsoft.com/office/drawing/2014/main" id="{B0E81E0F-84D7-BB4B-A6F3-BF0E401CD9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80" name="Rectangle 115">
                <a:extLst>
                  <a:ext uri="{FF2B5EF4-FFF2-40B4-BE49-F238E27FC236}">
                    <a16:creationId xmlns:a16="http://schemas.microsoft.com/office/drawing/2014/main" id="{3B2B96A8-95F2-FC4F-99C8-3E83CA413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81" name="Text Box 116">
                <a:extLst>
                  <a:ext uri="{FF2B5EF4-FFF2-40B4-BE49-F238E27FC236}">
                    <a16:creationId xmlns:a16="http://schemas.microsoft.com/office/drawing/2014/main" id="{BA3355C4-559D-0543-9252-10D20EE556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5" name="Group 430">
              <a:extLst>
                <a:ext uri="{FF2B5EF4-FFF2-40B4-BE49-F238E27FC236}">
                  <a16:creationId xmlns:a16="http://schemas.microsoft.com/office/drawing/2014/main" id="{44B314B3-E218-E040-8D7B-B4531F7070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" y="1880"/>
              <a:ext cx="575" cy="664"/>
              <a:chOff x="3574" y="550"/>
              <a:chExt cx="575" cy="664"/>
            </a:xfrm>
          </p:grpSpPr>
          <p:grpSp>
            <p:nvGrpSpPr>
              <p:cNvPr id="120874" name="Group 431">
                <a:extLst>
                  <a:ext uri="{FF2B5EF4-FFF2-40B4-BE49-F238E27FC236}">
                    <a16:creationId xmlns:a16="http://schemas.microsoft.com/office/drawing/2014/main" id="{FD1CFB18-A85B-E141-B1E3-33EB67DFA1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77" name="Picture 432" descr="desktop_computer_stylized_medium">
                  <a:extLst>
                    <a:ext uri="{FF2B5EF4-FFF2-40B4-BE49-F238E27FC236}">
                      <a16:creationId xmlns:a16="http://schemas.microsoft.com/office/drawing/2014/main" id="{C8DF0792-6221-D04D-92E1-850534855CF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78" name="Freeform 433">
                  <a:extLst>
                    <a:ext uri="{FF2B5EF4-FFF2-40B4-BE49-F238E27FC236}">
                      <a16:creationId xmlns:a16="http://schemas.microsoft.com/office/drawing/2014/main" id="{3662AAD2-B527-114C-B90A-63365FF500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75" name="Rectangle 115">
                <a:extLst>
                  <a:ext uri="{FF2B5EF4-FFF2-40B4-BE49-F238E27FC236}">
                    <a16:creationId xmlns:a16="http://schemas.microsoft.com/office/drawing/2014/main" id="{2F2FCE82-8BF8-1243-995C-8DF9057F6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76" name="Text Box 116">
                <a:extLst>
                  <a:ext uri="{FF2B5EF4-FFF2-40B4-BE49-F238E27FC236}">
                    <a16:creationId xmlns:a16="http://schemas.microsoft.com/office/drawing/2014/main" id="{7B4FD562-83F5-9B44-B81F-3841105256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6" name="Group 436">
              <a:extLst>
                <a:ext uri="{FF2B5EF4-FFF2-40B4-BE49-F238E27FC236}">
                  <a16:creationId xmlns:a16="http://schemas.microsoft.com/office/drawing/2014/main" id="{D3991C8F-DCBF-FA46-977A-276C4B406C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9" y="2540"/>
              <a:ext cx="575" cy="664"/>
              <a:chOff x="3574" y="550"/>
              <a:chExt cx="575" cy="664"/>
            </a:xfrm>
          </p:grpSpPr>
          <p:grpSp>
            <p:nvGrpSpPr>
              <p:cNvPr id="120869" name="Group 437">
                <a:extLst>
                  <a:ext uri="{FF2B5EF4-FFF2-40B4-BE49-F238E27FC236}">
                    <a16:creationId xmlns:a16="http://schemas.microsoft.com/office/drawing/2014/main" id="{51493918-DB2A-514D-A16A-3FE194431E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72" name="Picture 438" descr="desktop_computer_stylized_medium">
                  <a:extLst>
                    <a:ext uri="{FF2B5EF4-FFF2-40B4-BE49-F238E27FC236}">
                      <a16:creationId xmlns:a16="http://schemas.microsoft.com/office/drawing/2014/main" id="{B9317F8E-ED42-D14D-94A3-B2283BA9661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73" name="Freeform 439">
                  <a:extLst>
                    <a:ext uri="{FF2B5EF4-FFF2-40B4-BE49-F238E27FC236}">
                      <a16:creationId xmlns:a16="http://schemas.microsoft.com/office/drawing/2014/main" id="{07643727-F4A6-AF4B-B87C-4B2FDF37C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70" name="Rectangle 115">
                <a:extLst>
                  <a:ext uri="{FF2B5EF4-FFF2-40B4-BE49-F238E27FC236}">
                    <a16:creationId xmlns:a16="http://schemas.microsoft.com/office/drawing/2014/main" id="{8198B192-909F-9B48-8D1C-A07C3FD51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71" name="Text Box 116">
                <a:extLst>
                  <a:ext uri="{FF2B5EF4-FFF2-40B4-BE49-F238E27FC236}">
                    <a16:creationId xmlns:a16="http://schemas.microsoft.com/office/drawing/2014/main" id="{7DE4F718-E131-0C4D-8C03-C1259A8847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7" name="Group 442">
              <a:extLst>
                <a:ext uri="{FF2B5EF4-FFF2-40B4-BE49-F238E27FC236}">
                  <a16:creationId xmlns:a16="http://schemas.microsoft.com/office/drawing/2014/main" id="{DAD454F3-BE1F-AD45-B2B1-D2050D5594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4" y="3446"/>
              <a:ext cx="575" cy="664"/>
              <a:chOff x="3574" y="550"/>
              <a:chExt cx="575" cy="664"/>
            </a:xfrm>
          </p:grpSpPr>
          <p:grpSp>
            <p:nvGrpSpPr>
              <p:cNvPr id="120864" name="Group 443">
                <a:extLst>
                  <a:ext uri="{FF2B5EF4-FFF2-40B4-BE49-F238E27FC236}">
                    <a16:creationId xmlns:a16="http://schemas.microsoft.com/office/drawing/2014/main" id="{D75A7B67-2A51-444F-B057-72DF9ECE8D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67" name="Picture 444" descr="desktop_computer_stylized_medium">
                  <a:extLst>
                    <a:ext uri="{FF2B5EF4-FFF2-40B4-BE49-F238E27FC236}">
                      <a16:creationId xmlns:a16="http://schemas.microsoft.com/office/drawing/2014/main" id="{812BEE4D-CB6D-B649-AE5B-85678018D4A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68" name="Freeform 445">
                  <a:extLst>
                    <a:ext uri="{FF2B5EF4-FFF2-40B4-BE49-F238E27FC236}">
                      <a16:creationId xmlns:a16="http://schemas.microsoft.com/office/drawing/2014/main" id="{35C44499-BB4A-BF45-9E37-41F1E129E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65" name="Rectangle 115">
                <a:extLst>
                  <a:ext uri="{FF2B5EF4-FFF2-40B4-BE49-F238E27FC236}">
                    <a16:creationId xmlns:a16="http://schemas.microsoft.com/office/drawing/2014/main" id="{CC4F2D6E-E810-C14F-A47D-77A44F780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66" name="Text Box 116">
                <a:extLst>
                  <a:ext uri="{FF2B5EF4-FFF2-40B4-BE49-F238E27FC236}">
                    <a16:creationId xmlns:a16="http://schemas.microsoft.com/office/drawing/2014/main" id="{84722649-8D78-154A-AE54-87B97D51C6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8" name="Group 448">
              <a:extLst>
                <a:ext uri="{FF2B5EF4-FFF2-40B4-BE49-F238E27FC236}">
                  <a16:creationId xmlns:a16="http://schemas.microsoft.com/office/drawing/2014/main" id="{B43E1B02-E0CE-D248-8F97-8A43BF9A81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3056"/>
              <a:ext cx="575" cy="664"/>
              <a:chOff x="3574" y="550"/>
              <a:chExt cx="575" cy="664"/>
            </a:xfrm>
          </p:grpSpPr>
          <p:grpSp>
            <p:nvGrpSpPr>
              <p:cNvPr id="120859" name="Group 449">
                <a:extLst>
                  <a:ext uri="{FF2B5EF4-FFF2-40B4-BE49-F238E27FC236}">
                    <a16:creationId xmlns:a16="http://schemas.microsoft.com/office/drawing/2014/main" id="{1778AD26-C056-814F-B42D-4F7F26D2FD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62" name="Picture 450" descr="desktop_computer_stylized_medium">
                  <a:extLst>
                    <a:ext uri="{FF2B5EF4-FFF2-40B4-BE49-F238E27FC236}">
                      <a16:creationId xmlns:a16="http://schemas.microsoft.com/office/drawing/2014/main" id="{E36B72F9-A792-4243-A809-695F60247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63" name="Freeform 451">
                  <a:extLst>
                    <a:ext uri="{FF2B5EF4-FFF2-40B4-BE49-F238E27FC236}">
                      <a16:creationId xmlns:a16="http://schemas.microsoft.com/office/drawing/2014/main" id="{66E2ACA0-7F50-4C41-B37D-0275BFC274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60" name="Rectangle 115">
                <a:extLst>
                  <a:ext uri="{FF2B5EF4-FFF2-40B4-BE49-F238E27FC236}">
                    <a16:creationId xmlns:a16="http://schemas.microsoft.com/office/drawing/2014/main" id="{FE7B2A30-6060-3A40-9125-F90637902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61" name="Text Box 116">
                <a:extLst>
                  <a:ext uri="{FF2B5EF4-FFF2-40B4-BE49-F238E27FC236}">
                    <a16:creationId xmlns:a16="http://schemas.microsoft.com/office/drawing/2014/main" id="{DC9948C7-AE42-9144-95C5-3F15A8BEE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Rectangle 7">
            <a:extLst>
              <a:ext uri="{FF2B5EF4-FFF2-40B4-BE49-F238E27FC236}">
                <a16:creationId xmlns:a16="http://schemas.microsoft.com/office/drawing/2014/main" id="{5209DB86-9428-604B-8B68-A7D4CD91838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2882" name="Rectangle 8">
            <a:extLst>
              <a:ext uri="{FF2B5EF4-FFF2-40B4-BE49-F238E27FC236}">
                <a16:creationId xmlns:a16="http://schemas.microsoft.com/office/drawing/2014/main" id="{12DE55D8-16A1-C746-B5C6-83900598340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7C87F3D4-D3F2-364A-BA81-D33714050801}" type="slidenum">
              <a:rPr lang="en-US" altLang="en-US" sz="1200">
                <a:latin typeface="Tahoma" panose="020B0604030504040204" pitchFamily="34" charset="0"/>
              </a:rPr>
              <a:pPr/>
              <a:t>46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22883" name="Rectangle 2">
            <a:extLst>
              <a:ext uri="{FF2B5EF4-FFF2-40B4-BE49-F238E27FC236}">
                <a16:creationId xmlns:a16="http://schemas.microsoft.com/office/drawing/2014/main" id="{030709BD-682D-D245-9EBC-C03195FBBF0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6238" y="222250"/>
            <a:ext cx="7772400" cy="88265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Electronic mail: mail servers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22884" name="Rectangle 3">
            <a:extLst>
              <a:ext uri="{FF2B5EF4-FFF2-40B4-BE49-F238E27FC236}">
                <a16:creationId xmlns:a16="http://schemas.microsoft.com/office/drawing/2014/main" id="{F61CB602-22F6-3C42-AA24-C9A1AA29AF1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98588"/>
            <a:ext cx="3933825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mail servers:</a:t>
            </a:r>
          </a:p>
          <a:p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mailbox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contains incoming messages for user</a:t>
            </a:r>
          </a:p>
          <a:p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message queue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of outgoing (to be sent) mail messages</a:t>
            </a:r>
          </a:p>
          <a:p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SMTP protocol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between mail servers to send email messages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client: sending mail server</a:t>
            </a:r>
          </a:p>
          <a:p>
            <a:pPr lvl="1"/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latin typeface="Gill Sans MT" panose="020B0502020104020203" pitchFamily="34" charset="77"/>
                <a:ea typeface="ＭＳ Ｐゴシック" panose="020B0600070205080204" pitchFamily="34" charset="-128"/>
              </a:rPr>
              <a:t>: receiving mail server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pic>
        <p:nvPicPr>
          <p:cNvPr id="122885" name="Picture 159" descr="underline_base">
            <a:extLst>
              <a:ext uri="{FF2B5EF4-FFF2-40B4-BE49-F238E27FC236}">
                <a16:creationId xmlns:a16="http://schemas.microsoft.com/office/drawing/2014/main" id="{29C93DF9-662B-C742-A342-DCAE6B75975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882650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6" name="Group 271">
            <a:extLst>
              <a:ext uri="{FF2B5EF4-FFF2-40B4-BE49-F238E27FC236}">
                <a16:creationId xmlns:a16="http://schemas.microsoft.com/office/drawing/2014/main" id="{A46990C7-0E00-3949-8FC5-43D7E99A6D2D}"/>
              </a:ext>
            </a:extLst>
          </p:cNvPr>
          <p:cNvGrpSpPr>
            <a:grpSpLocks/>
          </p:cNvGrpSpPr>
          <p:nvPr/>
        </p:nvGrpSpPr>
        <p:grpSpPr bwMode="auto">
          <a:xfrm>
            <a:off x="6899275" y="2787650"/>
            <a:ext cx="477838" cy="715963"/>
            <a:chOff x="4140" y="429"/>
            <a:chExt cx="1425" cy="2396"/>
          </a:xfrm>
        </p:grpSpPr>
        <p:sp>
          <p:nvSpPr>
            <p:cNvPr id="123049" name="Freeform 272">
              <a:extLst>
                <a:ext uri="{FF2B5EF4-FFF2-40B4-BE49-F238E27FC236}">
                  <a16:creationId xmlns:a16="http://schemas.microsoft.com/office/drawing/2014/main" id="{2D73A368-5EDD-3041-93F6-6C1E6573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0" name="Rectangle 273">
              <a:extLst>
                <a:ext uri="{FF2B5EF4-FFF2-40B4-BE49-F238E27FC236}">
                  <a16:creationId xmlns:a16="http://schemas.microsoft.com/office/drawing/2014/main" id="{719A13D0-BD0F-2C42-ADAB-00264FC85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51" name="Freeform 274">
              <a:extLst>
                <a:ext uri="{FF2B5EF4-FFF2-40B4-BE49-F238E27FC236}">
                  <a16:creationId xmlns:a16="http://schemas.microsoft.com/office/drawing/2014/main" id="{73846929-76EA-E64D-B7BE-C60F2A919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2" name="Freeform 275">
              <a:extLst>
                <a:ext uri="{FF2B5EF4-FFF2-40B4-BE49-F238E27FC236}">
                  <a16:creationId xmlns:a16="http://schemas.microsoft.com/office/drawing/2014/main" id="{5AB10CA5-81CD-9849-A5EE-691AB4322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3" name="Rectangle 276">
              <a:extLst>
                <a:ext uri="{FF2B5EF4-FFF2-40B4-BE49-F238E27FC236}">
                  <a16:creationId xmlns:a16="http://schemas.microsoft.com/office/drawing/2014/main" id="{85D16609-80A8-3B45-BC8E-5F625AE98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4" name="Group 277">
              <a:extLst>
                <a:ext uri="{FF2B5EF4-FFF2-40B4-BE49-F238E27FC236}">
                  <a16:creationId xmlns:a16="http://schemas.microsoft.com/office/drawing/2014/main" id="{FAEC8729-AAC3-F543-8721-C26086FA2A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79" name="AutoShape 278">
                <a:extLst>
                  <a:ext uri="{FF2B5EF4-FFF2-40B4-BE49-F238E27FC236}">
                    <a16:creationId xmlns:a16="http://schemas.microsoft.com/office/drawing/2014/main" id="{80BE616E-CC4B-914E-9346-9676CF919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80" name="AutoShape 279">
                <a:extLst>
                  <a:ext uri="{FF2B5EF4-FFF2-40B4-BE49-F238E27FC236}">
                    <a16:creationId xmlns:a16="http://schemas.microsoft.com/office/drawing/2014/main" id="{07C0E19B-68FB-AC4D-A477-2FE53EF25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55" name="Rectangle 280">
              <a:extLst>
                <a:ext uri="{FF2B5EF4-FFF2-40B4-BE49-F238E27FC236}">
                  <a16:creationId xmlns:a16="http://schemas.microsoft.com/office/drawing/2014/main" id="{AED4F929-783C-A243-9103-318FAA96A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6" name="Group 281">
              <a:extLst>
                <a:ext uri="{FF2B5EF4-FFF2-40B4-BE49-F238E27FC236}">
                  <a16:creationId xmlns:a16="http://schemas.microsoft.com/office/drawing/2014/main" id="{2E27EBCE-9093-3845-ADE7-E7F75D4D76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77" name="AutoShape 282">
                <a:extLst>
                  <a:ext uri="{FF2B5EF4-FFF2-40B4-BE49-F238E27FC236}">
                    <a16:creationId xmlns:a16="http://schemas.microsoft.com/office/drawing/2014/main" id="{2749B814-43C0-FF4A-9EE3-C57EEBC16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8" name="AutoShape 283">
                <a:extLst>
                  <a:ext uri="{FF2B5EF4-FFF2-40B4-BE49-F238E27FC236}">
                    <a16:creationId xmlns:a16="http://schemas.microsoft.com/office/drawing/2014/main" id="{DB0CA5A8-4ACE-5641-BE20-31D272A15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57" name="Rectangle 284">
              <a:extLst>
                <a:ext uri="{FF2B5EF4-FFF2-40B4-BE49-F238E27FC236}">
                  <a16:creationId xmlns:a16="http://schemas.microsoft.com/office/drawing/2014/main" id="{FDDDF468-36AA-B54E-AD8D-049AE6ED4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58" name="Rectangle 285">
              <a:extLst>
                <a:ext uri="{FF2B5EF4-FFF2-40B4-BE49-F238E27FC236}">
                  <a16:creationId xmlns:a16="http://schemas.microsoft.com/office/drawing/2014/main" id="{B681DE3F-7239-294E-A66B-F6BD54899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9" name="Group 286">
              <a:extLst>
                <a:ext uri="{FF2B5EF4-FFF2-40B4-BE49-F238E27FC236}">
                  <a16:creationId xmlns:a16="http://schemas.microsoft.com/office/drawing/2014/main" id="{F78D2060-B9BD-884A-A822-36D7A6BB09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75" name="AutoShape 287">
                <a:extLst>
                  <a:ext uri="{FF2B5EF4-FFF2-40B4-BE49-F238E27FC236}">
                    <a16:creationId xmlns:a16="http://schemas.microsoft.com/office/drawing/2014/main" id="{4FE0EAD6-966B-5D4C-94CF-7BA3EB269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6" name="AutoShape 288">
                <a:extLst>
                  <a:ext uri="{FF2B5EF4-FFF2-40B4-BE49-F238E27FC236}">
                    <a16:creationId xmlns:a16="http://schemas.microsoft.com/office/drawing/2014/main" id="{3B37DFC9-EE36-464D-9239-C1AC64724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60" name="Freeform 289">
              <a:extLst>
                <a:ext uri="{FF2B5EF4-FFF2-40B4-BE49-F238E27FC236}">
                  <a16:creationId xmlns:a16="http://schemas.microsoft.com/office/drawing/2014/main" id="{F4B9ACCC-099E-CD4D-9606-932396C4B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61" name="Group 290">
              <a:extLst>
                <a:ext uri="{FF2B5EF4-FFF2-40B4-BE49-F238E27FC236}">
                  <a16:creationId xmlns:a16="http://schemas.microsoft.com/office/drawing/2014/main" id="{53B0455F-6AAF-3F4F-AEC7-28F48A2DAF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73" name="AutoShape 291">
                <a:extLst>
                  <a:ext uri="{FF2B5EF4-FFF2-40B4-BE49-F238E27FC236}">
                    <a16:creationId xmlns:a16="http://schemas.microsoft.com/office/drawing/2014/main" id="{507E0891-CF0A-1E44-A1A5-C75A74F22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4" name="AutoShape 292">
                <a:extLst>
                  <a:ext uri="{FF2B5EF4-FFF2-40B4-BE49-F238E27FC236}">
                    <a16:creationId xmlns:a16="http://schemas.microsoft.com/office/drawing/2014/main" id="{C6B22829-3E03-A146-83C9-AF90F23EA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62" name="Rectangle 293">
              <a:extLst>
                <a:ext uri="{FF2B5EF4-FFF2-40B4-BE49-F238E27FC236}">
                  <a16:creationId xmlns:a16="http://schemas.microsoft.com/office/drawing/2014/main" id="{39C1742E-CB6F-3E4C-955F-B7716340D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3" name="Freeform 294">
              <a:extLst>
                <a:ext uri="{FF2B5EF4-FFF2-40B4-BE49-F238E27FC236}">
                  <a16:creationId xmlns:a16="http://schemas.microsoft.com/office/drawing/2014/main" id="{B620D980-1307-C546-A138-0CF0D5CFE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4" name="Freeform 295">
              <a:extLst>
                <a:ext uri="{FF2B5EF4-FFF2-40B4-BE49-F238E27FC236}">
                  <a16:creationId xmlns:a16="http://schemas.microsoft.com/office/drawing/2014/main" id="{88BF3B33-9E4C-ED41-B42A-F2A22F21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5" name="Oval 296">
              <a:extLst>
                <a:ext uri="{FF2B5EF4-FFF2-40B4-BE49-F238E27FC236}">
                  <a16:creationId xmlns:a16="http://schemas.microsoft.com/office/drawing/2014/main" id="{8EB827A1-A491-5843-9250-100FD09AC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6" name="Freeform 297">
              <a:extLst>
                <a:ext uri="{FF2B5EF4-FFF2-40B4-BE49-F238E27FC236}">
                  <a16:creationId xmlns:a16="http://schemas.microsoft.com/office/drawing/2014/main" id="{8DA5D0EA-4618-CC4E-B45D-3D458A63B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7" name="AutoShape 298">
              <a:extLst>
                <a:ext uri="{FF2B5EF4-FFF2-40B4-BE49-F238E27FC236}">
                  <a16:creationId xmlns:a16="http://schemas.microsoft.com/office/drawing/2014/main" id="{9F3191A7-80FF-6540-BF43-A3D397285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8" name="AutoShape 299">
              <a:extLst>
                <a:ext uri="{FF2B5EF4-FFF2-40B4-BE49-F238E27FC236}">
                  <a16:creationId xmlns:a16="http://schemas.microsoft.com/office/drawing/2014/main" id="{EA1C4F99-A930-8E40-A37E-9225272C2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9" name="Oval 300">
              <a:extLst>
                <a:ext uri="{FF2B5EF4-FFF2-40B4-BE49-F238E27FC236}">
                  <a16:creationId xmlns:a16="http://schemas.microsoft.com/office/drawing/2014/main" id="{F67A5EA7-5EC8-C842-9B3B-CAF66169A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0" name="Oval 301">
              <a:extLst>
                <a:ext uri="{FF2B5EF4-FFF2-40B4-BE49-F238E27FC236}">
                  <a16:creationId xmlns:a16="http://schemas.microsoft.com/office/drawing/2014/main" id="{A3E998F2-6AA7-2A44-924B-D70B9E997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3071" name="Oval 302">
              <a:extLst>
                <a:ext uri="{FF2B5EF4-FFF2-40B4-BE49-F238E27FC236}">
                  <a16:creationId xmlns:a16="http://schemas.microsoft.com/office/drawing/2014/main" id="{5D7B987D-B0E9-2F4B-B1BF-68A5DB838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2" name="Rectangle 303">
              <a:extLst>
                <a:ext uri="{FF2B5EF4-FFF2-40B4-BE49-F238E27FC236}">
                  <a16:creationId xmlns:a16="http://schemas.microsoft.com/office/drawing/2014/main" id="{203524C7-4755-A848-BD28-66501439C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2887" name="Group 304">
            <a:extLst>
              <a:ext uri="{FF2B5EF4-FFF2-40B4-BE49-F238E27FC236}">
                <a16:creationId xmlns:a16="http://schemas.microsoft.com/office/drawing/2014/main" id="{E47AC619-C987-6A4A-9D95-88D69154C74C}"/>
              </a:ext>
            </a:extLst>
          </p:cNvPr>
          <p:cNvGrpSpPr>
            <a:grpSpLocks/>
          </p:cNvGrpSpPr>
          <p:nvPr/>
        </p:nvGrpSpPr>
        <p:grpSpPr bwMode="auto">
          <a:xfrm>
            <a:off x="4906963" y="4181475"/>
            <a:ext cx="477837" cy="715963"/>
            <a:chOff x="4140" y="429"/>
            <a:chExt cx="1425" cy="2396"/>
          </a:xfrm>
        </p:grpSpPr>
        <p:sp>
          <p:nvSpPr>
            <p:cNvPr id="123017" name="Freeform 305">
              <a:extLst>
                <a:ext uri="{FF2B5EF4-FFF2-40B4-BE49-F238E27FC236}">
                  <a16:creationId xmlns:a16="http://schemas.microsoft.com/office/drawing/2014/main" id="{833C53C1-ADBE-5149-85BD-FE54622A7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8" name="Rectangle 306">
              <a:extLst>
                <a:ext uri="{FF2B5EF4-FFF2-40B4-BE49-F238E27FC236}">
                  <a16:creationId xmlns:a16="http://schemas.microsoft.com/office/drawing/2014/main" id="{0079F263-C27A-1741-9357-51F9BE749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19" name="Freeform 307">
              <a:extLst>
                <a:ext uri="{FF2B5EF4-FFF2-40B4-BE49-F238E27FC236}">
                  <a16:creationId xmlns:a16="http://schemas.microsoft.com/office/drawing/2014/main" id="{96AF5F00-65BD-FD4E-9570-51307B658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0" name="Freeform 308">
              <a:extLst>
                <a:ext uri="{FF2B5EF4-FFF2-40B4-BE49-F238E27FC236}">
                  <a16:creationId xmlns:a16="http://schemas.microsoft.com/office/drawing/2014/main" id="{2F8334D3-03B0-D444-ABE7-0C0B3EDEC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1" name="Rectangle 309">
              <a:extLst>
                <a:ext uri="{FF2B5EF4-FFF2-40B4-BE49-F238E27FC236}">
                  <a16:creationId xmlns:a16="http://schemas.microsoft.com/office/drawing/2014/main" id="{D558EAC5-E1D3-5F4D-BAF5-4D178A4A7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2" name="Group 310">
              <a:extLst>
                <a:ext uri="{FF2B5EF4-FFF2-40B4-BE49-F238E27FC236}">
                  <a16:creationId xmlns:a16="http://schemas.microsoft.com/office/drawing/2014/main" id="{EF239982-05A5-C74A-B2CF-78AB75D96F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47" name="AutoShape 311">
                <a:extLst>
                  <a:ext uri="{FF2B5EF4-FFF2-40B4-BE49-F238E27FC236}">
                    <a16:creationId xmlns:a16="http://schemas.microsoft.com/office/drawing/2014/main" id="{14FAA7C7-5178-DC49-B7E1-9EDFB0DBF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8" name="AutoShape 312">
                <a:extLst>
                  <a:ext uri="{FF2B5EF4-FFF2-40B4-BE49-F238E27FC236}">
                    <a16:creationId xmlns:a16="http://schemas.microsoft.com/office/drawing/2014/main" id="{8D4A56F3-782E-AB49-866E-1E80FE0EF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3" name="Rectangle 313">
              <a:extLst>
                <a:ext uri="{FF2B5EF4-FFF2-40B4-BE49-F238E27FC236}">
                  <a16:creationId xmlns:a16="http://schemas.microsoft.com/office/drawing/2014/main" id="{9BC5717C-2AF9-4642-8910-6A942B6AB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4" name="Group 314">
              <a:extLst>
                <a:ext uri="{FF2B5EF4-FFF2-40B4-BE49-F238E27FC236}">
                  <a16:creationId xmlns:a16="http://schemas.microsoft.com/office/drawing/2014/main" id="{F6E65F2A-C705-CA45-9F0B-40A764208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45" name="AutoShape 315">
                <a:extLst>
                  <a:ext uri="{FF2B5EF4-FFF2-40B4-BE49-F238E27FC236}">
                    <a16:creationId xmlns:a16="http://schemas.microsoft.com/office/drawing/2014/main" id="{96DFA4EF-C036-1A4D-A5F0-A7AFFE895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6" name="AutoShape 316">
                <a:extLst>
                  <a:ext uri="{FF2B5EF4-FFF2-40B4-BE49-F238E27FC236}">
                    <a16:creationId xmlns:a16="http://schemas.microsoft.com/office/drawing/2014/main" id="{E1134E62-9DE2-214C-9EB3-1752E7385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5" name="Rectangle 317">
              <a:extLst>
                <a:ext uri="{FF2B5EF4-FFF2-40B4-BE49-F238E27FC236}">
                  <a16:creationId xmlns:a16="http://schemas.microsoft.com/office/drawing/2014/main" id="{593C024D-A6BA-E149-BFA0-6CB8E225F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26" name="Rectangle 318">
              <a:extLst>
                <a:ext uri="{FF2B5EF4-FFF2-40B4-BE49-F238E27FC236}">
                  <a16:creationId xmlns:a16="http://schemas.microsoft.com/office/drawing/2014/main" id="{A340CE2F-FD8A-244E-95CB-469E75DF4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7" name="Group 319">
              <a:extLst>
                <a:ext uri="{FF2B5EF4-FFF2-40B4-BE49-F238E27FC236}">
                  <a16:creationId xmlns:a16="http://schemas.microsoft.com/office/drawing/2014/main" id="{4757707E-B576-364B-A1CA-57C010BEFE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43" name="AutoShape 320">
                <a:extLst>
                  <a:ext uri="{FF2B5EF4-FFF2-40B4-BE49-F238E27FC236}">
                    <a16:creationId xmlns:a16="http://schemas.microsoft.com/office/drawing/2014/main" id="{A6EABCF3-225B-D046-83FB-F04B9D02D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4" name="AutoShape 321">
                <a:extLst>
                  <a:ext uri="{FF2B5EF4-FFF2-40B4-BE49-F238E27FC236}">
                    <a16:creationId xmlns:a16="http://schemas.microsoft.com/office/drawing/2014/main" id="{43A9E806-2059-7145-8251-4AFE56D30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8" name="Freeform 322">
              <a:extLst>
                <a:ext uri="{FF2B5EF4-FFF2-40B4-BE49-F238E27FC236}">
                  <a16:creationId xmlns:a16="http://schemas.microsoft.com/office/drawing/2014/main" id="{628A0C94-90A8-AA45-878D-0FBD815F6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29" name="Group 323">
              <a:extLst>
                <a:ext uri="{FF2B5EF4-FFF2-40B4-BE49-F238E27FC236}">
                  <a16:creationId xmlns:a16="http://schemas.microsoft.com/office/drawing/2014/main" id="{0F417E3B-1AF4-9E4F-8146-A73E3CA251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41" name="AutoShape 324">
                <a:extLst>
                  <a:ext uri="{FF2B5EF4-FFF2-40B4-BE49-F238E27FC236}">
                    <a16:creationId xmlns:a16="http://schemas.microsoft.com/office/drawing/2014/main" id="{35642643-5D5D-6246-9D99-383FC06A6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2" name="AutoShape 325">
                <a:extLst>
                  <a:ext uri="{FF2B5EF4-FFF2-40B4-BE49-F238E27FC236}">
                    <a16:creationId xmlns:a16="http://schemas.microsoft.com/office/drawing/2014/main" id="{E698B670-4829-A24C-8E1E-805A26B02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30" name="Rectangle 326">
              <a:extLst>
                <a:ext uri="{FF2B5EF4-FFF2-40B4-BE49-F238E27FC236}">
                  <a16:creationId xmlns:a16="http://schemas.microsoft.com/office/drawing/2014/main" id="{3D707830-5A77-F242-ADD2-E5EBD9C52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1" name="Freeform 327">
              <a:extLst>
                <a:ext uri="{FF2B5EF4-FFF2-40B4-BE49-F238E27FC236}">
                  <a16:creationId xmlns:a16="http://schemas.microsoft.com/office/drawing/2014/main" id="{1FD92512-9478-504B-AEE1-7C5DA2671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2" name="Freeform 328">
              <a:extLst>
                <a:ext uri="{FF2B5EF4-FFF2-40B4-BE49-F238E27FC236}">
                  <a16:creationId xmlns:a16="http://schemas.microsoft.com/office/drawing/2014/main" id="{AC389988-3B73-2E45-973D-7FB974F09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3" name="Oval 329">
              <a:extLst>
                <a:ext uri="{FF2B5EF4-FFF2-40B4-BE49-F238E27FC236}">
                  <a16:creationId xmlns:a16="http://schemas.microsoft.com/office/drawing/2014/main" id="{73C50959-6D1C-8946-995E-6508B2F55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4" name="Freeform 330">
              <a:extLst>
                <a:ext uri="{FF2B5EF4-FFF2-40B4-BE49-F238E27FC236}">
                  <a16:creationId xmlns:a16="http://schemas.microsoft.com/office/drawing/2014/main" id="{7A8CFD99-092F-8746-A25E-6DE067904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5" name="AutoShape 331">
              <a:extLst>
                <a:ext uri="{FF2B5EF4-FFF2-40B4-BE49-F238E27FC236}">
                  <a16:creationId xmlns:a16="http://schemas.microsoft.com/office/drawing/2014/main" id="{2FCAC909-752C-2241-9541-C48736400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6" name="AutoShape 332">
              <a:extLst>
                <a:ext uri="{FF2B5EF4-FFF2-40B4-BE49-F238E27FC236}">
                  <a16:creationId xmlns:a16="http://schemas.microsoft.com/office/drawing/2014/main" id="{FAAC4CB8-C0BD-A241-B520-990892D74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7" name="Oval 333">
              <a:extLst>
                <a:ext uri="{FF2B5EF4-FFF2-40B4-BE49-F238E27FC236}">
                  <a16:creationId xmlns:a16="http://schemas.microsoft.com/office/drawing/2014/main" id="{6C286BB9-DD42-7D40-9840-C1C5BEF9F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8" name="Oval 334">
              <a:extLst>
                <a:ext uri="{FF2B5EF4-FFF2-40B4-BE49-F238E27FC236}">
                  <a16:creationId xmlns:a16="http://schemas.microsoft.com/office/drawing/2014/main" id="{A7A903E9-42E7-EF41-B2CD-51BA999AE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3039" name="Oval 335">
              <a:extLst>
                <a:ext uri="{FF2B5EF4-FFF2-40B4-BE49-F238E27FC236}">
                  <a16:creationId xmlns:a16="http://schemas.microsoft.com/office/drawing/2014/main" id="{9DD3541A-5B00-FB4A-9B4C-A7A0D97B4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40" name="Rectangle 336">
              <a:extLst>
                <a:ext uri="{FF2B5EF4-FFF2-40B4-BE49-F238E27FC236}">
                  <a16:creationId xmlns:a16="http://schemas.microsoft.com/office/drawing/2014/main" id="{9CA6BD06-701F-1544-A7BB-7742E5B39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2888" name="Group 337">
            <a:extLst>
              <a:ext uri="{FF2B5EF4-FFF2-40B4-BE49-F238E27FC236}">
                <a16:creationId xmlns:a16="http://schemas.microsoft.com/office/drawing/2014/main" id="{F5A141EC-296F-CB49-B503-E6A9C36D0BC5}"/>
              </a:ext>
            </a:extLst>
          </p:cNvPr>
          <p:cNvGrpSpPr>
            <a:grpSpLocks/>
          </p:cNvGrpSpPr>
          <p:nvPr/>
        </p:nvGrpSpPr>
        <p:grpSpPr bwMode="auto">
          <a:xfrm>
            <a:off x="4929188" y="1839913"/>
            <a:ext cx="477837" cy="715962"/>
            <a:chOff x="4140" y="429"/>
            <a:chExt cx="1425" cy="2396"/>
          </a:xfrm>
        </p:grpSpPr>
        <p:sp>
          <p:nvSpPr>
            <p:cNvPr id="122985" name="Freeform 338">
              <a:extLst>
                <a:ext uri="{FF2B5EF4-FFF2-40B4-BE49-F238E27FC236}">
                  <a16:creationId xmlns:a16="http://schemas.microsoft.com/office/drawing/2014/main" id="{E9EE2387-BF18-BD43-9328-B33AEF1C3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6" name="Rectangle 339">
              <a:extLst>
                <a:ext uri="{FF2B5EF4-FFF2-40B4-BE49-F238E27FC236}">
                  <a16:creationId xmlns:a16="http://schemas.microsoft.com/office/drawing/2014/main" id="{F60A5378-EF96-A946-96DA-1F231F86F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87" name="Freeform 340">
              <a:extLst>
                <a:ext uri="{FF2B5EF4-FFF2-40B4-BE49-F238E27FC236}">
                  <a16:creationId xmlns:a16="http://schemas.microsoft.com/office/drawing/2014/main" id="{54032D5E-4FB3-8D4E-829C-E54FD68BA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8" name="Freeform 341">
              <a:extLst>
                <a:ext uri="{FF2B5EF4-FFF2-40B4-BE49-F238E27FC236}">
                  <a16:creationId xmlns:a16="http://schemas.microsoft.com/office/drawing/2014/main" id="{73F46CA2-AF3B-8A49-865D-7CC9C39B5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9" name="Rectangle 342">
              <a:extLst>
                <a:ext uri="{FF2B5EF4-FFF2-40B4-BE49-F238E27FC236}">
                  <a16:creationId xmlns:a16="http://schemas.microsoft.com/office/drawing/2014/main" id="{672BB5F4-2582-084F-A969-44E6F181D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0" name="Group 343">
              <a:extLst>
                <a:ext uri="{FF2B5EF4-FFF2-40B4-BE49-F238E27FC236}">
                  <a16:creationId xmlns:a16="http://schemas.microsoft.com/office/drawing/2014/main" id="{DD500F60-079E-894A-95F1-321BCC91E6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15" name="AutoShape 344">
                <a:extLst>
                  <a:ext uri="{FF2B5EF4-FFF2-40B4-BE49-F238E27FC236}">
                    <a16:creationId xmlns:a16="http://schemas.microsoft.com/office/drawing/2014/main" id="{5319E5D9-F39F-5646-8656-F10A579DF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6" name="AutoShape 345">
                <a:extLst>
                  <a:ext uri="{FF2B5EF4-FFF2-40B4-BE49-F238E27FC236}">
                    <a16:creationId xmlns:a16="http://schemas.microsoft.com/office/drawing/2014/main" id="{10DB15F2-41D0-A241-8919-087F4F883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1" name="Rectangle 346">
              <a:extLst>
                <a:ext uri="{FF2B5EF4-FFF2-40B4-BE49-F238E27FC236}">
                  <a16:creationId xmlns:a16="http://schemas.microsoft.com/office/drawing/2014/main" id="{64EFF877-6C2F-9B4F-847F-DE5A4A23F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2" name="Group 347">
              <a:extLst>
                <a:ext uri="{FF2B5EF4-FFF2-40B4-BE49-F238E27FC236}">
                  <a16:creationId xmlns:a16="http://schemas.microsoft.com/office/drawing/2014/main" id="{988A2D68-DEFF-6744-AD93-48FD797A05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13" name="AutoShape 348">
                <a:extLst>
                  <a:ext uri="{FF2B5EF4-FFF2-40B4-BE49-F238E27FC236}">
                    <a16:creationId xmlns:a16="http://schemas.microsoft.com/office/drawing/2014/main" id="{999BC16B-5758-EC4B-9E01-73FC0CF8A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4" name="AutoShape 349">
                <a:extLst>
                  <a:ext uri="{FF2B5EF4-FFF2-40B4-BE49-F238E27FC236}">
                    <a16:creationId xmlns:a16="http://schemas.microsoft.com/office/drawing/2014/main" id="{84ACBC02-194D-B24F-B036-AF278F6E7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3" name="Rectangle 350">
              <a:extLst>
                <a:ext uri="{FF2B5EF4-FFF2-40B4-BE49-F238E27FC236}">
                  <a16:creationId xmlns:a16="http://schemas.microsoft.com/office/drawing/2014/main" id="{ED7D28A0-A768-CB40-8E8D-BCEC14133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94" name="Rectangle 351">
              <a:extLst>
                <a:ext uri="{FF2B5EF4-FFF2-40B4-BE49-F238E27FC236}">
                  <a16:creationId xmlns:a16="http://schemas.microsoft.com/office/drawing/2014/main" id="{6C39C818-DC77-904C-895E-110DC330B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5" name="Group 352">
              <a:extLst>
                <a:ext uri="{FF2B5EF4-FFF2-40B4-BE49-F238E27FC236}">
                  <a16:creationId xmlns:a16="http://schemas.microsoft.com/office/drawing/2014/main" id="{17D57172-143C-2F42-A4FD-64D5BA1DDE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11" name="AutoShape 353">
                <a:extLst>
                  <a:ext uri="{FF2B5EF4-FFF2-40B4-BE49-F238E27FC236}">
                    <a16:creationId xmlns:a16="http://schemas.microsoft.com/office/drawing/2014/main" id="{CAD01D13-5CCA-BC47-8B71-6ED9426AF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2" name="AutoShape 354">
                <a:extLst>
                  <a:ext uri="{FF2B5EF4-FFF2-40B4-BE49-F238E27FC236}">
                    <a16:creationId xmlns:a16="http://schemas.microsoft.com/office/drawing/2014/main" id="{D89432F6-B9BD-5043-8B04-043BEB216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6" name="Freeform 355">
              <a:extLst>
                <a:ext uri="{FF2B5EF4-FFF2-40B4-BE49-F238E27FC236}">
                  <a16:creationId xmlns:a16="http://schemas.microsoft.com/office/drawing/2014/main" id="{0C84FF47-99AB-1542-A284-3B0DDAFC0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97" name="Group 356">
              <a:extLst>
                <a:ext uri="{FF2B5EF4-FFF2-40B4-BE49-F238E27FC236}">
                  <a16:creationId xmlns:a16="http://schemas.microsoft.com/office/drawing/2014/main" id="{6F3B341D-6A15-1D4D-81D8-8025B1662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09" name="AutoShape 357">
                <a:extLst>
                  <a:ext uri="{FF2B5EF4-FFF2-40B4-BE49-F238E27FC236}">
                    <a16:creationId xmlns:a16="http://schemas.microsoft.com/office/drawing/2014/main" id="{D0DE81A7-012A-1544-9878-280BDC878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0" name="AutoShape 358">
                <a:extLst>
                  <a:ext uri="{FF2B5EF4-FFF2-40B4-BE49-F238E27FC236}">
                    <a16:creationId xmlns:a16="http://schemas.microsoft.com/office/drawing/2014/main" id="{6CFD97D6-CAF7-8D48-B998-4B31F9C89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8" name="Rectangle 359">
              <a:extLst>
                <a:ext uri="{FF2B5EF4-FFF2-40B4-BE49-F238E27FC236}">
                  <a16:creationId xmlns:a16="http://schemas.microsoft.com/office/drawing/2014/main" id="{BE82D665-172F-6D4E-A5C9-0D9F33D1E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99" name="Freeform 360">
              <a:extLst>
                <a:ext uri="{FF2B5EF4-FFF2-40B4-BE49-F238E27FC236}">
                  <a16:creationId xmlns:a16="http://schemas.microsoft.com/office/drawing/2014/main" id="{90E6EBE1-A5E5-6E48-9857-59FF143A6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0" name="Freeform 361">
              <a:extLst>
                <a:ext uri="{FF2B5EF4-FFF2-40B4-BE49-F238E27FC236}">
                  <a16:creationId xmlns:a16="http://schemas.microsoft.com/office/drawing/2014/main" id="{77B79905-1F6A-CA4D-9EA8-3F21E3793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1" name="Oval 362">
              <a:extLst>
                <a:ext uri="{FF2B5EF4-FFF2-40B4-BE49-F238E27FC236}">
                  <a16:creationId xmlns:a16="http://schemas.microsoft.com/office/drawing/2014/main" id="{1932927D-8D10-AB41-A595-43DD7D021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2" name="Freeform 363">
              <a:extLst>
                <a:ext uri="{FF2B5EF4-FFF2-40B4-BE49-F238E27FC236}">
                  <a16:creationId xmlns:a16="http://schemas.microsoft.com/office/drawing/2014/main" id="{D3A53C0E-7C93-D046-8194-EFADDEEEA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3" name="AutoShape 364">
              <a:extLst>
                <a:ext uri="{FF2B5EF4-FFF2-40B4-BE49-F238E27FC236}">
                  <a16:creationId xmlns:a16="http://schemas.microsoft.com/office/drawing/2014/main" id="{D34B0472-A076-944D-9914-8FC2F4618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4" name="AutoShape 365">
              <a:extLst>
                <a:ext uri="{FF2B5EF4-FFF2-40B4-BE49-F238E27FC236}">
                  <a16:creationId xmlns:a16="http://schemas.microsoft.com/office/drawing/2014/main" id="{A57BE8AC-6358-D544-9591-1B82F86BC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5" name="Oval 366">
              <a:extLst>
                <a:ext uri="{FF2B5EF4-FFF2-40B4-BE49-F238E27FC236}">
                  <a16:creationId xmlns:a16="http://schemas.microsoft.com/office/drawing/2014/main" id="{A3DE2DBD-37E0-AE41-80A4-495890E21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6" name="Oval 367">
              <a:extLst>
                <a:ext uri="{FF2B5EF4-FFF2-40B4-BE49-F238E27FC236}">
                  <a16:creationId xmlns:a16="http://schemas.microsoft.com/office/drawing/2014/main" id="{A14DBFB0-565B-8D44-8843-96A6904E6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3007" name="Oval 368">
              <a:extLst>
                <a:ext uri="{FF2B5EF4-FFF2-40B4-BE49-F238E27FC236}">
                  <a16:creationId xmlns:a16="http://schemas.microsoft.com/office/drawing/2014/main" id="{454FC146-E33F-ED42-BDF0-B275BC825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8" name="Rectangle 369">
              <a:extLst>
                <a:ext uri="{FF2B5EF4-FFF2-40B4-BE49-F238E27FC236}">
                  <a16:creationId xmlns:a16="http://schemas.microsoft.com/office/drawing/2014/main" id="{4D915A3B-9C91-CC46-9C76-4F19EDF1F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22889" name="Line 9">
            <a:extLst>
              <a:ext uri="{FF2B5EF4-FFF2-40B4-BE49-F238E27FC236}">
                <a16:creationId xmlns:a16="http://schemas.microsoft.com/office/drawing/2014/main" id="{8115DC6B-0095-6249-B1D0-6E5D1B291574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5" y="2606675"/>
            <a:ext cx="1123950" cy="7905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0" name="Group 19">
            <a:extLst>
              <a:ext uri="{FF2B5EF4-FFF2-40B4-BE49-F238E27FC236}">
                <a16:creationId xmlns:a16="http://schemas.microsoft.com/office/drawing/2014/main" id="{239AA239-9E40-3748-BA8D-923981002497}"/>
              </a:ext>
            </a:extLst>
          </p:cNvPr>
          <p:cNvGrpSpPr>
            <a:grpSpLocks/>
          </p:cNvGrpSpPr>
          <p:nvPr/>
        </p:nvGrpSpPr>
        <p:grpSpPr bwMode="auto">
          <a:xfrm>
            <a:off x="7089775" y="2986088"/>
            <a:ext cx="809625" cy="1049337"/>
            <a:chOff x="4296" y="2627"/>
            <a:chExt cx="510" cy="661"/>
          </a:xfrm>
        </p:grpSpPr>
        <p:sp>
          <p:nvSpPr>
            <p:cNvPr id="122970" name="Rectangle 20">
              <a:extLst>
                <a:ext uri="{FF2B5EF4-FFF2-40B4-BE49-F238E27FC236}">
                  <a16:creationId xmlns:a16="http://schemas.microsoft.com/office/drawing/2014/main" id="{17A62FD7-0F5D-AC42-ABAB-8C6D7ECFB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71" name="Text Box 21">
              <a:extLst>
                <a:ext uri="{FF2B5EF4-FFF2-40B4-BE49-F238E27FC236}">
                  <a16:creationId xmlns:a16="http://schemas.microsoft.com/office/drawing/2014/main" id="{45688568-BE49-454F-A464-920C11B855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72" name="Rectangle 22">
              <a:extLst>
                <a:ext uri="{FF2B5EF4-FFF2-40B4-BE49-F238E27FC236}">
                  <a16:creationId xmlns:a16="http://schemas.microsoft.com/office/drawing/2014/main" id="{100E9DF7-F11A-B546-8439-987D7F62D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73" name="Line 23">
              <a:extLst>
                <a:ext uri="{FF2B5EF4-FFF2-40B4-BE49-F238E27FC236}">
                  <a16:creationId xmlns:a16="http://schemas.microsoft.com/office/drawing/2014/main" id="{0F25950C-2685-A34C-AFE0-F859F9FF93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4" name="Line 24">
              <a:extLst>
                <a:ext uri="{FF2B5EF4-FFF2-40B4-BE49-F238E27FC236}">
                  <a16:creationId xmlns:a16="http://schemas.microsoft.com/office/drawing/2014/main" id="{18F8041D-A63C-E048-9498-82AE659729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5" name="Line 25">
              <a:extLst>
                <a:ext uri="{FF2B5EF4-FFF2-40B4-BE49-F238E27FC236}">
                  <a16:creationId xmlns:a16="http://schemas.microsoft.com/office/drawing/2014/main" id="{3617531F-5179-BD49-B589-5007B36E22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6" name="Line 26">
              <a:extLst>
                <a:ext uri="{FF2B5EF4-FFF2-40B4-BE49-F238E27FC236}">
                  <a16:creationId xmlns:a16="http://schemas.microsoft.com/office/drawing/2014/main" id="{65C670E0-4E61-7C41-9DE5-EBD1FB85B8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7" name="Line 27">
              <a:extLst>
                <a:ext uri="{FF2B5EF4-FFF2-40B4-BE49-F238E27FC236}">
                  <a16:creationId xmlns:a16="http://schemas.microsoft.com/office/drawing/2014/main" id="{82A9DD9C-531C-6E48-8695-4A804367D1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8" name="Line 28">
              <a:extLst>
                <a:ext uri="{FF2B5EF4-FFF2-40B4-BE49-F238E27FC236}">
                  <a16:creationId xmlns:a16="http://schemas.microsoft.com/office/drawing/2014/main" id="{7559CC08-BC6D-404A-BE32-BC73FAF192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9" name="Line 29">
              <a:extLst>
                <a:ext uri="{FF2B5EF4-FFF2-40B4-BE49-F238E27FC236}">
                  <a16:creationId xmlns:a16="http://schemas.microsoft.com/office/drawing/2014/main" id="{A90AE0A2-9E6C-8E4D-B065-98A0EFF9FF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80" name="Rectangle 30">
              <a:extLst>
                <a:ext uri="{FF2B5EF4-FFF2-40B4-BE49-F238E27FC236}">
                  <a16:creationId xmlns:a16="http://schemas.microsoft.com/office/drawing/2014/main" id="{9A0576AF-0DC8-D643-A699-1005835B0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1" name="Rectangle 31">
              <a:extLst>
                <a:ext uri="{FF2B5EF4-FFF2-40B4-BE49-F238E27FC236}">
                  <a16:creationId xmlns:a16="http://schemas.microsoft.com/office/drawing/2014/main" id="{C1C6A873-3DCD-8443-857B-BBFB220D0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2" name="Rectangle 32">
              <a:extLst>
                <a:ext uri="{FF2B5EF4-FFF2-40B4-BE49-F238E27FC236}">
                  <a16:creationId xmlns:a16="http://schemas.microsoft.com/office/drawing/2014/main" id="{F9E42C78-93E9-1C4D-AA4E-3C3A0F3A2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3" name="Rectangle 33">
              <a:extLst>
                <a:ext uri="{FF2B5EF4-FFF2-40B4-BE49-F238E27FC236}">
                  <a16:creationId xmlns:a16="http://schemas.microsoft.com/office/drawing/2014/main" id="{BC8D3563-FE01-1B4B-AAEF-8459CBE08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4" name="Rectangle 34">
              <a:extLst>
                <a:ext uri="{FF2B5EF4-FFF2-40B4-BE49-F238E27FC236}">
                  <a16:creationId xmlns:a16="http://schemas.microsoft.com/office/drawing/2014/main" id="{08B5FF21-C316-E04C-80FD-AECAB0D9F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2891" name="Group 60">
            <a:extLst>
              <a:ext uri="{FF2B5EF4-FFF2-40B4-BE49-F238E27FC236}">
                <a16:creationId xmlns:a16="http://schemas.microsoft.com/office/drawing/2014/main" id="{41AFA1A6-D849-6847-804C-0A291A07CF8A}"/>
              </a:ext>
            </a:extLst>
          </p:cNvPr>
          <p:cNvGrpSpPr>
            <a:grpSpLocks/>
          </p:cNvGrpSpPr>
          <p:nvPr/>
        </p:nvGrpSpPr>
        <p:grpSpPr bwMode="auto">
          <a:xfrm>
            <a:off x="5089525" y="4386263"/>
            <a:ext cx="809625" cy="1049337"/>
            <a:chOff x="4296" y="2627"/>
            <a:chExt cx="510" cy="661"/>
          </a:xfrm>
        </p:grpSpPr>
        <p:sp>
          <p:nvSpPr>
            <p:cNvPr id="122955" name="Rectangle 61">
              <a:extLst>
                <a:ext uri="{FF2B5EF4-FFF2-40B4-BE49-F238E27FC236}">
                  <a16:creationId xmlns:a16="http://schemas.microsoft.com/office/drawing/2014/main" id="{ED90BA5F-1B1A-1244-BA39-0409AD87B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6" name="Text Box 62">
              <a:extLst>
                <a:ext uri="{FF2B5EF4-FFF2-40B4-BE49-F238E27FC236}">
                  <a16:creationId xmlns:a16="http://schemas.microsoft.com/office/drawing/2014/main" id="{A71C750B-61E1-1B49-BD98-0532F3790D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57" name="Rectangle 63">
              <a:extLst>
                <a:ext uri="{FF2B5EF4-FFF2-40B4-BE49-F238E27FC236}">
                  <a16:creationId xmlns:a16="http://schemas.microsoft.com/office/drawing/2014/main" id="{9269E79D-1BCE-8F43-B123-CA46CCF89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8" name="Line 64">
              <a:extLst>
                <a:ext uri="{FF2B5EF4-FFF2-40B4-BE49-F238E27FC236}">
                  <a16:creationId xmlns:a16="http://schemas.microsoft.com/office/drawing/2014/main" id="{24E5A742-96E7-0749-8009-B647AA752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9" name="Line 65">
              <a:extLst>
                <a:ext uri="{FF2B5EF4-FFF2-40B4-BE49-F238E27FC236}">
                  <a16:creationId xmlns:a16="http://schemas.microsoft.com/office/drawing/2014/main" id="{B69175CB-7BCC-A84A-B405-E849D5E911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0" name="Line 66">
              <a:extLst>
                <a:ext uri="{FF2B5EF4-FFF2-40B4-BE49-F238E27FC236}">
                  <a16:creationId xmlns:a16="http://schemas.microsoft.com/office/drawing/2014/main" id="{BA87B1D4-14BD-B24F-97A0-9EE0C02499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1" name="Line 67">
              <a:extLst>
                <a:ext uri="{FF2B5EF4-FFF2-40B4-BE49-F238E27FC236}">
                  <a16:creationId xmlns:a16="http://schemas.microsoft.com/office/drawing/2014/main" id="{BF7F0DCC-5B4F-964D-A496-C3333691E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2" name="Line 68">
              <a:extLst>
                <a:ext uri="{FF2B5EF4-FFF2-40B4-BE49-F238E27FC236}">
                  <a16:creationId xmlns:a16="http://schemas.microsoft.com/office/drawing/2014/main" id="{1AD3E4C3-9D72-A640-8DCA-762933F123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3" name="Line 69">
              <a:extLst>
                <a:ext uri="{FF2B5EF4-FFF2-40B4-BE49-F238E27FC236}">
                  <a16:creationId xmlns:a16="http://schemas.microsoft.com/office/drawing/2014/main" id="{32BC5F81-55B5-C743-BAA9-6E62FEB9D5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4" name="Line 70">
              <a:extLst>
                <a:ext uri="{FF2B5EF4-FFF2-40B4-BE49-F238E27FC236}">
                  <a16:creationId xmlns:a16="http://schemas.microsoft.com/office/drawing/2014/main" id="{F2903970-BA98-2F43-8271-352B6A80E3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5" name="Rectangle 71">
              <a:extLst>
                <a:ext uri="{FF2B5EF4-FFF2-40B4-BE49-F238E27FC236}">
                  <a16:creationId xmlns:a16="http://schemas.microsoft.com/office/drawing/2014/main" id="{C8CB3948-31C9-A54A-AA76-8BD8DFA4B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6" name="Rectangle 72">
              <a:extLst>
                <a:ext uri="{FF2B5EF4-FFF2-40B4-BE49-F238E27FC236}">
                  <a16:creationId xmlns:a16="http://schemas.microsoft.com/office/drawing/2014/main" id="{C44FBBF5-E26E-1F44-8204-9BD0C8359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7" name="Rectangle 73">
              <a:extLst>
                <a:ext uri="{FF2B5EF4-FFF2-40B4-BE49-F238E27FC236}">
                  <a16:creationId xmlns:a16="http://schemas.microsoft.com/office/drawing/2014/main" id="{1C34B892-3BE7-6445-A23C-B9A38A522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8" name="Rectangle 74">
              <a:extLst>
                <a:ext uri="{FF2B5EF4-FFF2-40B4-BE49-F238E27FC236}">
                  <a16:creationId xmlns:a16="http://schemas.microsoft.com/office/drawing/2014/main" id="{11C3683E-DFE9-D04C-87CB-6C92D4C0A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9" name="Rectangle 75">
              <a:extLst>
                <a:ext uri="{FF2B5EF4-FFF2-40B4-BE49-F238E27FC236}">
                  <a16:creationId xmlns:a16="http://schemas.microsoft.com/office/drawing/2014/main" id="{4ABBD8B7-F79D-E542-AA0A-EE9AEE4F5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2892" name="Group 96">
            <a:extLst>
              <a:ext uri="{FF2B5EF4-FFF2-40B4-BE49-F238E27FC236}">
                <a16:creationId xmlns:a16="http://schemas.microsoft.com/office/drawing/2014/main" id="{B4A63F5C-816A-7542-BE5D-A9AA9873668B}"/>
              </a:ext>
            </a:extLst>
          </p:cNvPr>
          <p:cNvGrpSpPr>
            <a:grpSpLocks/>
          </p:cNvGrpSpPr>
          <p:nvPr/>
        </p:nvGrpSpPr>
        <p:grpSpPr bwMode="auto">
          <a:xfrm>
            <a:off x="5089525" y="2138363"/>
            <a:ext cx="809625" cy="1049337"/>
            <a:chOff x="4296" y="2627"/>
            <a:chExt cx="510" cy="661"/>
          </a:xfrm>
        </p:grpSpPr>
        <p:sp>
          <p:nvSpPr>
            <p:cNvPr id="122940" name="Rectangle 97">
              <a:extLst>
                <a:ext uri="{FF2B5EF4-FFF2-40B4-BE49-F238E27FC236}">
                  <a16:creationId xmlns:a16="http://schemas.microsoft.com/office/drawing/2014/main" id="{E16455FE-5A83-D74D-BF6E-B9BBB13C3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41" name="Text Box 98">
              <a:extLst>
                <a:ext uri="{FF2B5EF4-FFF2-40B4-BE49-F238E27FC236}">
                  <a16:creationId xmlns:a16="http://schemas.microsoft.com/office/drawing/2014/main" id="{4DDD470F-49AE-674E-B5C3-03B2594444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42" name="Rectangle 99">
              <a:extLst>
                <a:ext uri="{FF2B5EF4-FFF2-40B4-BE49-F238E27FC236}">
                  <a16:creationId xmlns:a16="http://schemas.microsoft.com/office/drawing/2014/main" id="{EAE04376-C5EB-7340-AABA-78BDC102E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43" name="Line 100">
              <a:extLst>
                <a:ext uri="{FF2B5EF4-FFF2-40B4-BE49-F238E27FC236}">
                  <a16:creationId xmlns:a16="http://schemas.microsoft.com/office/drawing/2014/main" id="{1318B9F9-46F0-D943-B117-F9FC5C9232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4" name="Line 101">
              <a:extLst>
                <a:ext uri="{FF2B5EF4-FFF2-40B4-BE49-F238E27FC236}">
                  <a16:creationId xmlns:a16="http://schemas.microsoft.com/office/drawing/2014/main" id="{2701C276-7AE5-2C4A-B82E-A75F2BA53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5" name="Line 102">
              <a:extLst>
                <a:ext uri="{FF2B5EF4-FFF2-40B4-BE49-F238E27FC236}">
                  <a16:creationId xmlns:a16="http://schemas.microsoft.com/office/drawing/2014/main" id="{5E8823FA-B9FC-644C-BD46-4B669CD3D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6" name="Line 103">
              <a:extLst>
                <a:ext uri="{FF2B5EF4-FFF2-40B4-BE49-F238E27FC236}">
                  <a16:creationId xmlns:a16="http://schemas.microsoft.com/office/drawing/2014/main" id="{7DF15201-F883-E64C-B0A2-EFA18A3F1C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7" name="Line 104">
              <a:extLst>
                <a:ext uri="{FF2B5EF4-FFF2-40B4-BE49-F238E27FC236}">
                  <a16:creationId xmlns:a16="http://schemas.microsoft.com/office/drawing/2014/main" id="{1FE9F94F-C9E2-F54F-8DF1-A1C886DE02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8" name="Line 105">
              <a:extLst>
                <a:ext uri="{FF2B5EF4-FFF2-40B4-BE49-F238E27FC236}">
                  <a16:creationId xmlns:a16="http://schemas.microsoft.com/office/drawing/2014/main" id="{80409A45-45E5-3642-A3EC-203B4156C6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9" name="Line 106">
              <a:extLst>
                <a:ext uri="{FF2B5EF4-FFF2-40B4-BE49-F238E27FC236}">
                  <a16:creationId xmlns:a16="http://schemas.microsoft.com/office/drawing/2014/main" id="{49935AD3-0BA7-A144-BC70-7619B735C7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0" name="Rectangle 107">
              <a:extLst>
                <a:ext uri="{FF2B5EF4-FFF2-40B4-BE49-F238E27FC236}">
                  <a16:creationId xmlns:a16="http://schemas.microsoft.com/office/drawing/2014/main" id="{19CA5AD2-AB58-1547-8A6A-FE312421E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1" name="Rectangle 108">
              <a:extLst>
                <a:ext uri="{FF2B5EF4-FFF2-40B4-BE49-F238E27FC236}">
                  <a16:creationId xmlns:a16="http://schemas.microsoft.com/office/drawing/2014/main" id="{DCB632A7-530F-A34C-86B7-7DE9063D5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2" name="Rectangle 109">
              <a:extLst>
                <a:ext uri="{FF2B5EF4-FFF2-40B4-BE49-F238E27FC236}">
                  <a16:creationId xmlns:a16="http://schemas.microsoft.com/office/drawing/2014/main" id="{FBE0C618-A1D4-B147-A71C-8CE96A9DA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3" name="Rectangle 110">
              <a:extLst>
                <a:ext uri="{FF2B5EF4-FFF2-40B4-BE49-F238E27FC236}">
                  <a16:creationId xmlns:a16="http://schemas.microsoft.com/office/drawing/2014/main" id="{FC786527-4769-D84E-9166-0A4CE7684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4" name="Rectangle 111">
              <a:extLst>
                <a:ext uri="{FF2B5EF4-FFF2-40B4-BE49-F238E27FC236}">
                  <a16:creationId xmlns:a16="http://schemas.microsoft.com/office/drawing/2014/main" id="{CA07BB5E-CFA6-CE41-809A-85CF0A74F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sp>
        <p:nvSpPr>
          <p:cNvPr id="122893" name="Line 117">
            <a:extLst>
              <a:ext uri="{FF2B5EF4-FFF2-40B4-BE49-F238E27FC236}">
                <a16:creationId xmlns:a16="http://schemas.microsoft.com/office/drawing/2014/main" id="{84F9D88B-6B20-6B47-B1CD-5E5CB447E2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927725" y="3730625"/>
            <a:ext cx="1123950" cy="10858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4" name="Line 118">
            <a:extLst>
              <a:ext uri="{FF2B5EF4-FFF2-40B4-BE49-F238E27FC236}">
                <a16:creationId xmlns:a16="http://schemas.microsoft.com/office/drawing/2014/main" id="{351990A7-F473-C649-AFD3-845CE69386F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84775" y="3206750"/>
            <a:ext cx="0" cy="12477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5" name="Group 119">
            <a:extLst>
              <a:ext uri="{FF2B5EF4-FFF2-40B4-BE49-F238E27FC236}">
                <a16:creationId xmlns:a16="http://schemas.microsoft.com/office/drawing/2014/main" id="{F646AFFA-5F80-B84E-B277-408763BC4D35}"/>
              </a:ext>
            </a:extLst>
          </p:cNvPr>
          <p:cNvGrpSpPr>
            <a:grpSpLocks/>
          </p:cNvGrpSpPr>
          <p:nvPr/>
        </p:nvGrpSpPr>
        <p:grpSpPr bwMode="auto">
          <a:xfrm>
            <a:off x="6024563" y="4024313"/>
            <a:ext cx="1031875" cy="457200"/>
            <a:chOff x="3745" y="2537"/>
            <a:chExt cx="650" cy="288"/>
          </a:xfrm>
        </p:grpSpPr>
        <p:sp>
          <p:nvSpPr>
            <p:cNvPr id="122938" name="Rectangle 120">
              <a:extLst>
                <a:ext uri="{FF2B5EF4-FFF2-40B4-BE49-F238E27FC236}">
                  <a16:creationId xmlns:a16="http://schemas.microsoft.com/office/drawing/2014/main" id="{9FF45ED6-CF6F-A249-A65B-263E476AF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9" name="Text Box 121">
              <a:extLst>
                <a:ext uri="{FF2B5EF4-FFF2-40B4-BE49-F238E27FC236}">
                  <a16:creationId xmlns:a16="http://schemas.microsoft.com/office/drawing/2014/main" id="{B3720206-2F53-7148-9EB6-2F7C8F43D9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6" name="Group 122">
            <a:extLst>
              <a:ext uri="{FF2B5EF4-FFF2-40B4-BE49-F238E27FC236}">
                <a16:creationId xmlns:a16="http://schemas.microsoft.com/office/drawing/2014/main" id="{93EB5A00-AF4D-DC44-B437-B8AD05E2048C}"/>
              </a:ext>
            </a:extLst>
          </p:cNvPr>
          <p:cNvGrpSpPr>
            <a:grpSpLocks/>
          </p:cNvGrpSpPr>
          <p:nvPr/>
        </p:nvGrpSpPr>
        <p:grpSpPr bwMode="auto">
          <a:xfrm>
            <a:off x="5986463" y="2767013"/>
            <a:ext cx="1031875" cy="457200"/>
            <a:chOff x="3745" y="2537"/>
            <a:chExt cx="650" cy="288"/>
          </a:xfrm>
        </p:grpSpPr>
        <p:sp>
          <p:nvSpPr>
            <p:cNvPr id="122936" name="Rectangle 123">
              <a:extLst>
                <a:ext uri="{FF2B5EF4-FFF2-40B4-BE49-F238E27FC236}">
                  <a16:creationId xmlns:a16="http://schemas.microsoft.com/office/drawing/2014/main" id="{400838EE-CFFD-0440-B1B5-E0584038F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7" name="Text Box 124">
              <a:extLst>
                <a:ext uri="{FF2B5EF4-FFF2-40B4-BE49-F238E27FC236}">
                  <a16:creationId xmlns:a16="http://schemas.microsoft.com/office/drawing/2014/main" id="{C249D22A-99BD-9942-A41B-44ED967E4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7" name="Group 125">
            <a:extLst>
              <a:ext uri="{FF2B5EF4-FFF2-40B4-BE49-F238E27FC236}">
                <a16:creationId xmlns:a16="http://schemas.microsoft.com/office/drawing/2014/main" id="{9237852C-DEE8-1043-8266-B1455691926A}"/>
              </a:ext>
            </a:extLst>
          </p:cNvPr>
          <p:cNvGrpSpPr>
            <a:grpSpLocks/>
          </p:cNvGrpSpPr>
          <p:nvPr/>
        </p:nvGrpSpPr>
        <p:grpSpPr bwMode="auto">
          <a:xfrm>
            <a:off x="4662488" y="3481388"/>
            <a:ext cx="1031875" cy="457200"/>
            <a:chOff x="3745" y="2537"/>
            <a:chExt cx="650" cy="288"/>
          </a:xfrm>
        </p:grpSpPr>
        <p:sp>
          <p:nvSpPr>
            <p:cNvPr id="122934" name="Rectangle 126">
              <a:extLst>
                <a:ext uri="{FF2B5EF4-FFF2-40B4-BE49-F238E27FC236}">
                  <a16:creationId xmlns:a16="http://schemas.microsoft.com/office/drawing/2014/main" id="{3D9B28F4-79D3-1B44-84BF-F7AFBEDDB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5" name="Text Box 127">
              <a:extLst>
                <a:ext uri="{FF2B5EF4-FFF2-40B4-BE49-F238E27FC236}">
                  <a16:creationId xmlns:a16="http://schemas.microsoft.com/office/drawing/2014/main" id="{C2EF10E2-FD63-8E45-9CDF-9B2FF0443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8" name="Group 430">
            <a:extLst>
              <a:ext uri="{FF2B5EF4-FFF2-40B4-BE49-F238E27FC236}">
                <a16:creationId xmlns:a16="http://schemas.microsoft.com/office/drawing/2014/main" id="{28525476-0EE7-D54B-BE52-93A0617DDB02}"/>
              </a:ext>
            </a:extLst>
          </p:cNvPr>
          <p:cNvGrpSpPr>
            <a:grpSpLocks/>
          </p:cNvGrpSpPr>
          <p:nvPr/>
        </p:nvGrpSpPr>
        <p:grpSpPr bwMode="auto">
          <a:xfrm>
            <a:off x="5694363" y="1406525"/>
            <a:ext cx="912812" cy="1054100"/>
            <a:chOff x="3574" y="550"/>
            <a:chExt cx="575" cy="664"/>
          </a:xfrm>
        </p:grpSpPr>
        <p:grpSp>
          <p:nvGrpSpPr>
            <p:cNvPr id="122929" name="Group 431">
              <a:extLst>
                <a:ext uri="{FF2B5EF4-FFF2-40B4-BE49-F238E27FC236}">
                  <a16:creationId xmlns:a16="http://schemas.microsoft.com/office/drawing/2014/main" id="{F5C760AE-C308-3D47-AC6D-4888BF1A31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32" name="Picture 432" descr="desktop_computer_stylized_medium">
                <a:extLst>
                  <a:ext uri="{FF2B5EF4-FFF2-40B4-BE49-F238E27FC236}">
                    <a16:creationId xmlns:a16="http://schemas.microsoft.com/office/drawing/2014/main" id="{63B47DF0-95C2-AD4E-8D5C-006DF10A565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33" name="Freeform 433">
                <a:extLst>
                  <a:ext uri="{FF2B5EF4-FFF2-40B4-BE49-F238E27FC236}">
                    <a16:creationId xmlns:a16="http://schemas.microsoft.com/office/drawing/2014/main" id="{6430FA19-4831-2942-9771-1A3E9B00D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30" name="Rectangle 115">
              <a:extLst>
                <a:ext uri="{FF2B5EF4-FFF2-40B4-BE49-F238E27FC236}">
                  <a16:creationId xmlns:a16="http://schemas.microsoft.com/office/drawing/2014/main" id="{F7C4AD6B-716D-CA43-B1F4-225D52ED9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1" name="Text Box 116">
              <a:extLst>
                <a:ext uri="{FF2B5EF4-FFF2-40B4-BE49-F238E27FC236}">
                  <a16:creationId xmlns:a16="http://schemas.microsoft.com/office/drawing/2014/main" id="{F946D787-9863-EC47-84E4-2DF88FE7B9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899" name="Group 436">
            <a:extLst>
              <a:ext uri="{FF2B5EF4-FFF2-40B4-BE49-F238E27FC236}">
                <a16:creationId xmlns:a16="http://schemas.microsoft.com/office/drawing/2014/main" id="{402F52C7-9514-5440-82AB-90B74BE7BFF1}"/>
              </a:ext>
            </a:extLst>
          </p:cNvPr>
          <p:cNvGrpSpPr>
            <a:grpSpLocks/>
          </p:cNvGrpSpPr>
          <p:nvPr/>
        </p:nvGrpSpPr>
        <p:grpSpPr bwMode="auto">
          <a:xfrm>
            <a:off x="7731125" y="2222500"/>
            <a:ext cx="912813" cy="1054100"/>
            <a:chOff x="3574" y="550"/>
            <a:chExt cx="575" cy="664"/>
          </a:xfrm>
        </p:grpSpPr>
        <p:grpSp>
          <p:nvGrpSpPr>
            <p:cNvPr id="122924" name="Group 437">
              <a:extLst>
                <a:ext uri="{FF2B5EF4-FFF2-40B4-BE49-F238E27FC236}">
                  <a16:creationId xmlns:a16="http://schemas.microsoft.com/office/drawing/2014/main" id="{720292A5-99C6-5E4F-9E9D-64AFCA3DBB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7" name="Picture 438" descr="desktop_computer_stylized_medium">
                <a:extLst>
                  <a:ext uri="{FF2B5EF4-FFF2-40B4-BE49-F238E27FC236}">
                    <a16:creationId xmlns:a16="http://schemas.microsoft.com/office/drawing/2014/main" id="{ED0F892A-513D-A340-A426-9EFF6FE48B9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8" name="Freeform 439">
                <a:extLst>
                  <a:ext uri="{FF2B5EF4-FFF2-40B4-BE49-F238E27FC236}">
                    <a16:creationId xmlns:a16="http://schemas.microsoft.com/office/drawing/2014/main" id="{7AD9997C-72C3-6A46-878B-F141C0BE9D7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5" name="Rectangle 115">
              <a:extLst>
                <a:ext uri="{FF2B5EF4-FFF2-40B4-BE49-F238E27FC236}">
                  <a16:creationId xmlns:a16="http://schemas.microsoft.com/office/drawing/2014/main" id="{92E490FD-45B5-2045-B2ED-C4398DC19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26" name="Text Box 116">
              <a:extLst>
                <a:ext uri="{FF2B5EF4-FFF2-40B4-BE49-F238E27FC236}">
                  <a16:creationId xmlns:a16="http://schemas.microsoft.com/office/drawing/2014/main" id="{9D22747D-E23C-8A47-B97F-36F6E74AA6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0" name="Group 442">
            <a:extLst>
              <a:ext uri="{FF2B5EF4-FFF2-40B4-BE49-F238E27FC236}">
                <a16:creationId xmlns:a16="http://schemas.microsoft.com/office/drawing/2014/main" id="{2475FF2D-A3B5-7E4F-9103-E094C59A8F60}"/>
              </a:ext>
            </a:extLst>
          </p:cNvPr>
          <p:cNvGrpSpPr>
            <a:grpSpLocks/>
          </p:cNvGrpSpPr>
          <p:nvPr/>
        </p:nvGrpSpPr>
        <p:grpSpPr bwMode="auto">
          <a:xfrm>
            <a:off x="8067675" y="2984500"/>
            <a:ext cx="912813" cy="1054100"/>
            <a:chOff x="3574" y="550"/>
            <a:chExt cx="575" cy="664"/>
          </a:xfrm>
        </p:grpSpPr>
        <p:grpSp>
          <p:nvGrpSpPr>
            <p:cNvPr id="122919" name="Group 443">
              <a:extLst>
                <a:ext uri="{FF2B5EF4-FFF2-40B4-BE49-F238E27FC236}">
                  <a16:creationId xmlns:a16="http://schemas.microsoft.com/office/drawing/2014/main" id="{4BD9FE35-8270-2A41-981D-65F79BB0D0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2" name="Picture 444" descr="desktop_computer_stylized_medium">
                <a:extLst>
                  <a:ext uri="{FF2B5EF4-FFF2-40B4-BE49-F238E27FC236}">
                    <a16:creationId xmlns:a16="http://schemas.microsoft.com/office/drawing/2014/main" id="{0F38F154-5C23-D641-9FC9-009FCFEDB1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3" name="Freeform 445">
                <a:extLst>
                  <a:ext uri="{FF2B5EF4-FFF2-40B4-BE49-F238E27FC236}">
                    <a16:creationId xmlns:a16="http://schemas.microsoft.com/office/drawing/2014/main" id="{6C181D87-3D87-7F42-B1FD-A1F900AD853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0" name="Rectangle 115">
              <a:extLst>
                <a:ext uri="{FF2B5EF4-FFF2-40B4-BE49-F238E27FC236}">
                  <a16:creationId xmlns:a16="http://schemas.microsoft.com/office/drawing/2014/main" id="{7B881FC6-03A2-DA46-B5B6-4D423FB43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21" name="Text Box 116">
              <a:extLst>
                <a:ext uri="{FF2B5EF4-FFF2-40B4-BE49-F238E27FC236}">
                  <a16:creationId xmlns:a16="http://schemas.microsoft.com/office/drawing/2014/main" id="{0D6A2136-87F7-0340-9C87-5E79A2EA2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1" name="Group 448">
            <a:extLst>
              <a:ext uri="{FF2B5EF4-FFF2-40B4-BE49-F238E27FC236}">
                <a16:creationId xmlns:a16="http://schemas.microsoft.com/office/drawing/2014/main" id="{8E92B98C-0C1E-2D46-B03C-4819CD0DC177}"/>
              </a:ext>
            </a:extLst>
          </p:cNvPr>
          <p:cNvGrpSpPr>
            <a:grpSpLocks/>
          </p:cNvGrpSpPr>
          <p:nvPr/>
        </p:nvGrpSpPr>
        <p:grpSpPr bwMode="auto">
          <a:xfrm>
            <a:off x="7935913" y="4032250"/>
            <a:ext cx="912812" cy="1054100"/>
            <a:chOff x="3574" y="550"/>
            <a:chExt cx="575" cy="664"/>
          </a:xfrm>
        </p:grpSpPr>
        <p:grpSp>
          <p:nvGrpSpPr>
            <p:cNvPr id="122914" name="Group 449">
              <a:extLst>
                <a:ext uri="{FF2B5EF4-FFF2-40B4-BE49-F238E27FC236}">
                  <a16:creationId xmlns:a16="http://schemas.microsoft.com/office/drawing/2014/main" id="{B623053B-8F86-154A-973B-5A9302405D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7" name="Picture 450" descr="desktop_computer_stylized_medium">
                <a:extLst>
                  <a:ext uri="{FF2B5EF4-FFF2-40B4-BE49-F238E27FC236}">
                    <a16:creationId xmlns:a16="http://schemas.microsoft.com/office/drawing/2014/main" id="{D32E5B81-2B29-7D48-AFF3-A9CABD7251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8" name="Freeform 451">
                <a:extLst>
                  <a:ext uri="{FF2B5EF4-FFF2-40B4-BE49-F238E27FC236}">
                    <a16:creationId xmlns:a16="http://schemas.microsoft.com/office/drawing/2014/main" id="{1321E4FB-3A0B-4242-B3EA-CD8F64514B6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5" name="Rectangle 115">
              <a:extLst>
                <a:ext uri="{FF2B5EF4-FFF2-40B4-BE49-F238E27FC236}">
                  <a16:creationId xmlns:a16="http://schemas.microsoft.com/office/drawing/2014/main" id="{D2F2C24F-5AB3-2148-9030-F46600D84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16" name="Text Box 116">
              <a:extLst>
                <a:ext uri="{FF2B5EF4-FFF2-40B4-BE49-F238E27FC236}">
                  <a16:creationId xmlns:a16="http://schemas.microsoft.com/office/drawing/2014/main" id="{7920C07D-1555-2741-84A9-B485B9400A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2" name="Group 454">
            <a:extLst>
              <a:ext uri="{FF2B5EF4-FFF2-40B4-BE49-F238E27FC236}">
                <a16:creationId xmlns:a16="http://schemas.microsoft.com/office/drawing/2014/main" id="{CB3E4807-A531-5449-8FF1-0510E0EA6E47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5470525"/>
            <a:ext cx="912813" cy="1054100"/>
            <a:chOff x="3574" y="550"/>
            <a:chExt cx="575" cy="664"/>
          </a:xfrm>
        </p:grpSpPr>
        <p:grpSp>
          <p:nvGrpSpPr>
            <p:cNvPr id="122909" name="Group 455">
              <a:extLst>
                <a:ext uri="{FF2B5EF4-FFF2-40B4-BE49-F238E27FC236}">
                  <a16:creationId xmlns:a16="http://schemas.microsoft.com/office/drawing/2014/main" id="{830782F0-6604-3548-A2B2-A59A4D1A13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2" name="Picture 456" descr="desktop_computer_stylized_medium">
                <a:extLst>
                  <a:ext uri="{FF2B5EF4-FFF2-40B4-BE49-F238E27FC236}">
                    <a16:creationId xmlns:a16="http://schemas.microsoft.com/office/drawing/2014/main" id="{19A7BD30-84A4-B244-9889-33E90FF442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3" name="Freeform 457">
                <a:extLst>
                  <a:ext uri="{FF2B5EF4-FFF2-40B4-BE49-F238E27FC236}">
                    <a16:creationId xmlns:a16="http://schemas.microsoft.com/office/drawing/2014/main" id="{6249F165-E098-1A4B-9A8B-7329620749E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0" name="Rectangle 115">
              <a:extLst>
                <a:ext uri="{FF2B5EF4-FFF2-40B4-BE49-F238E27FC236}">
                  <a16:creationId xmlns:a16="http://schemas.microsoft.com/office/drawing/2014/main" id="{B347F0AF-0C66-EA43-A73C-EC30B86DE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11" name="Text Box 116">
              <a:extLst>
                <a:ext uri="{FF2B5EF4-FFF2-40B4-BE49-F238E27FC236}">
                  <a16:creationId xmlns:a16="http://schemas.microsoft.com/office/drawing/2014/main" id="{BC73BDDC-8604-5D4E-BD6B-D103BEF9B3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3" name="Group 460">
            <a:extLst>
              <a:ext uri="{FF2B5EF4-FFF2-40B4-BE49-F238E27FC236}">
                <a16:creationId xmlns:a16="http://schemas.microsoft.com/office/drawing/2014/main" id="{86EE23A4-853B-7A46-A128-83B4D0737ED8}"/>
              </a:ext>
            </a:extLst>
          </p:cNvPr>
          <p:cNvGrpSpPr>
            <a:grpSpLocks/>
          </p:cNvGrpSpPr>
          <p:nvPr/>
        </p:nvGrpSpPr>
        <p:grpSpPr bwMode="auto">
          <a:xfrm>
            <a:off x="6053138" y="4851400"/>
            <a:ext cx="912812" cy="1054100"/>
            <a:chOff x="3574" y="550"/>
            <a:chExt cx="575" cy="664"/>
          </a:xfrm>
        </p:grpSpPr>
        <p:grpSp>
          <p:nvGrpSpPr>
            <p:cNvPr id="122904" name="Group 461">
              <a:extLst>
                <a:ext uri="{FF2B5EF4-FFF2-40B4-BE49-F238E27FC236}">
                  <a16:creationId xmlns:a16="http://schemas.microsoft.com/office/drawing/2014/main" id="{FC09C7A8-2ACE-4F45-AEDF-73026DD020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07" name="Picture 462" descr="desktop_computer_stylized_medium">
                <a:extLst>
                  <a:ext uri="{FF2B5EF4-FFF2-40B4-BE49-F238E27FC236}">
                    <a16:creationId xmlns:a16="http://schemas.microsoft.com/office/drawing/2014/main" id="{78C6A00A-92B8-0B4A-8D91-7A382A4C13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08" name="Freeform 463">
                <a:extLst>
                  <a:ext uri="{FF2B5EF4-FFF2-40B4-BE49-F238E27FC236}">
                    <a16:creationId xmlns:a16="http://schemas.microsoft.com/office/drawing/2014/main" id="{A6E15BF0-6F09-5941-BE6B-8157860C9DB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05" name="Rectangle 115">
              <a:extLst>
                <a:ext uri="{FF2B5EF4-FFF2-40B4-BE49-F238E27FC236}">
                  <a16:creationId xmlns:a16="http://schemas.microsoft.com/office/drawing/2014/main" id="{5FEBEB28-711B-2940-99A3-CD26A74ED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06" name="Text Box 116">
              <a:extLst>
                <a:ext uri="{FF2B5EF4-FFF2-40B4-BE49-F238E27FC236}">
                  <a16:creationId xmlns:a16="http://schemas.microsoft.com/office/drawing/2014/main" id="{F5EE6398-1C67-CC4B-94AB-C753A1FBBE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Rectangle 7">
            <a:extLst>
              <a:ext uri="{FF2B5EF4-FFF2-40B4-BE49-F238E27FC236}">
                <a16:creationId xmlns:a16="http://schemas.microsoft.com/office/drawing/2014/main" id="{FE775DB2-0D83-2D41-8DAF-E72A1F795B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4930" name="Rectangle 8">
            <a:extLst>
              <a:ext uri="{FF2B5EF4-FFF2-40B4-BE49-F238E27FC236}">
                <a16:creationId xmlns:a16="http://schemas.microsoft.com/office/drawing/2014/main" id="{1FC8C626-2BD0-F34F-BB22-E9834AE4E6E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D883EB31-8423-9942-BC4E-0BCE1F277010}" type="slidenum">
              <a:rPr lang="en-US" altLang="en-US" sz="1200">
                <a:latin typeface="Tahoma" panose="020B0604030504040204" pitchFamily="34" charset="0"/>
              </a:rPr>
              <a:pPr/>
              <a:t>47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24931" name="Picture 9" descr="underline_base">
            <a:extLst>
              <a:ext uri="{FF2B5EF4-FFF2-40B4-BE49-F238E27FC236}">
                <a16:creationId xmlns:a16="http://schemas.microsoft.com/office/drawing/2014/main" id="{B947AFBA-D122-894C-8400-2C3C77FEF1C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9429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Rectangle 2">
            <a:extLst>
              <a:ext uri="{FF2B5EF4-FFF2-40B4-BE49-F238E27FC236}">
                <a16:creationId xmlns:a16="http://schemas.microsoft.com/office/drawing/2014/main" id="{BD2B8B8E-FD75-9849-9D3A-9035858C852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6725" y="234950"/>
            <a:ext cx="7772400" cy="95885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Electronic Mail: SMTP </a:t>
            </a:r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[RFC 2821]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24933" name="Rectangle 3">
            <a:extLst>
              <a:ext uri="{FF2B5EF4-FFF2-40B4-BE49-F238E27FC236}">
                <a16:creationId xmlns:a16="http://schemas.microsoft.com/office/drawing/2014/main" id="{16B24768-EBE1-B04C-9F02-896E1D07DE6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88963" y="1422400"/>
            <a:ext cx="7629525" cy="464820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uses TCP to reliably transfer email message from client to server, port 25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direct transfer: sending server to receiving server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three phases of transfer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handshaking (greeting)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transfer of messages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closure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command/response interaction (like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HTTP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)</a:t>
            </a:r>
            <a:endParaRPr lang="en-US" altLang="en-US">
              <a:solidFill>
                <a:schemeClr val="accent2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lvl="1"/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commands: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ASCII text</a:t>
            </a:r>
          </a:p>
          <a:p>
            <a:pPr lvl="1"/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response: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status code and phrase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messages must be in 7-bit ASCI</a:t>
            </a:r>
            <a:endParaRPr lang="en-US" altLang="en-US" sz="32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lvl="1"/>
            <a:endParaRPr lang="en-US" altLang="en-US" sz="20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Rectangle 7">
            <a:extLst>
              <a:ext uri="{FF2B5EF4-FFF2-40B4-BE49-F238E27FC236}">
                <a16:creationId xmlns:a16="http://schemas.microsoft.com/office/drawing/2014/main" id="{5719FE48-41B5-E140-88B6-920704B1CA1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6978" name="Rectangle 8">
            <a:extLst>
              <a:ext uri="{FF2B5EF4-FFF2-40B4-BE49-F238E27FC236}">
                <a16:creationId xmlns:a16="http://schemas.microsoft.com/office/drawing/2014/main" id="{D298AB3C-A83A-5248-AEAE-5F33381102A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86E2C9F-DFB0-6340-B152-7F44A303EADD}" type="slidenum">
              <a:rPr lang="en-US" altLang="en-US" sz="1200">
                <a:latin typeface="Tahoma" panose="020B0604030504040204" pitchFamily="34" charset="0"/>
              </a:rPr>
              <a:pPr/>
              <a:t>48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26979" name="Group 163">
            <a:extLst>
              <a:ext uri="{FF2B5EF4-FFF2-40B4-BE49-F238E27FC236}">
                <a16:creationId xmlns:a16="http://schemas.microsoft.com/office/drawing/2014/main" id="{B9256110-F4C8-A747-9C62-B7A62C97FC88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4881563"/>
            <a:ext cx="912813" cy="1054100"/>
            <a:chOff x="3574" y="550"/>
            <a:chExt cx="575" cy="664"/>
          </a:xfrm>
        </p:grpSpPr>
        <p:grpSp>
          <p:nvGrpSpPr>
            <p:cNvPr id="127101" name="Group 164">
              <a:extLst>
                <a:ext uri="{FF2B5EF4-FFF2-40B4-BE49-F238E27FC236}">
                  <a16:creationId xmlns:a16="http://schemas.microsoft.com/office/drawing/2014/main" id="{AFF32703-A61B-E649-8E35-5D1F9B19F5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7104" name="Picture 165" descr="desktop_computer_stylized_medium">
                <a:extLst>
                  <a:ext uri="{FF2B5EF4-FFF2-40B4-BE49-F238E27FC236}">
                    <a16:creationId xmlns:a16="http://schemas.microsoft.com/office/drawing/2014/main" id="{DD6E850A-7F44-6B4F-87CE-6CA11D6ECA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105" name="Freeform 166">
                <a:extLst>
                  <a:ext uri="{FF2B5EF4-FFF2-40B4-BE49-F238E27FC236}">
                    <a16:creationId xmlns:a16="http://schemas.microsoft.com/office/drawing/2014/main" id="{74CF1594-9FD9-124A-ACF4-B124363AD0C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7102" name="Rectangle 115">
              <a:extLst>
                <a:ext uri="{FF2B5EF4-FFF2-40B4-BE49-F238E27FC236}">
                  <a16:creationId xmlns:a16="http://schemas.microsoft.com/office/drawing/2014/main" id="{28E41378-44CA-6B4E-9EAD-D4F7C65A6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103" name="Text Box 116">
              <a:extLst>
                <a:ext uri="{FF2B5EF4-FFF2-40B4-BE49-F238E27FC236}">
                  <a16:creationId xmlns:a16="http://schemas.microsoft.com/office/drawing/2014/main" id="{F6E6BA49-CC2A-4246-8DBA-72137255C0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6980" name="Group 130">
            <a:extLst>
              <a:ext uri="{FF2B5EF4-FFF2-40B4-BE49-F238E27FC236}">
                <a16:creationId xmlns:a16="http://schemas.microsoft.com/office/drawing/2014/main" id="{71B0D80E-C223-7D4B-BD4C-ED57B89B9153}"/>
              </a:ext>
            </a:extLst>
          </p:cNvPr>
          <p:cNvGrpSpPr>
            <a:grpSpLocks/>
          </p:cNvGrpSpPr>
          <p:nvPr/>
        </p:nvGrpSpPr>
        <p:grpSpPr bwMode="auto">
          <a:xfrm>
            <a:off x="4852988" y="4613275"/>
            <a:ext cx="511175" cy="693738"/>
            <a:chOff x="4140" y="429"/>
            <a:chExt cx="1425" cy="2396"/>
          </a:xfrm>
        </p:grpSpPr>
        <p:sp>
          <p:nvSpPr>
            <p:cNvPr id="127069" name="Freeform 131">
              <a:extLst>
                <a:ext uri="{FF2B5EF4-FFF2-40B4-BE49-F238E27FC236}">
                  <a16:creationId xmlns:a16="http://schemas.microsoft.com/office/drawing/2014/main" id="{3B9C6A6C-2B31-004E-AA97-61A089FF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0" name="Rectangle 132">
              <a:extLst>
                <a:ext uri="{FF2B5EF4-FFF2-40B4-BE49-F238E27FC236}">
                  <a16:creationId xmlns:a16="http://schemas.microsoft.com/office/drawing/2014/main" id="{8173C161-8C6F-7940-8762-A5FCA6BB7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71" name="Freeform 133">
              <a:extLst>
                <a:ext uri="{FF2B5EF4-FFF2-40B4-BE49-F238E27FC236}">
                  <a16:creationId xmlns:a16="http://schemas.microsoft.com/office/drawing/2014/main" id="{4F290D0C-7C39-4741-A4E8-2022101D4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2" name="Freeform 134">
              <a:extLst>
                <a:ext uri="{FF2B5EF4-FFF2-40B4-BE49-F238E27FC236}">
                  <a16:creationId xmlns:a16="http://schemas.microsoft.com/office/drawing/2014/main" id="{28BD7141-C45B-8842-95A8-A875EB5E8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3" name="Rectangle 135">
              <a:extLst>
                <a:ext uri="{FF2B5EF4-FFF2-40B4-BE49-F238E27FC236}">
                  <a16:creationId xmlns:a16="http://schemas.microsoft.com/office/drawing/2014/main" id="{943F6BA3-5DCC-2B4E-AE65-E2CB42879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4" name="Group 136">
              <a:extLst>
                <a:ext uri="{FF2B5EF4-FFF2-40B4-BE49-F238E27FC236}">
                  <a16:creationId xmlns:a16="http://schemas.microsoft.com/office/drawing/2014/main" id="{45252251-6144-6E4F-9734-D93FA8B0FC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99" name="AutoShape 137">
                <a:extLst>
                  <a:ext uri="{FF2B5EF4-FFF2-40B4-BE49-F238E27FC236}">
                    <a16:creationId xmlns:a16="http://schemas.microsoft.com/office/drawing/2014/main" id="{1752CFEF-FF88-7D4F-90DF-8928061FF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100" name="AutoShape 138">
                <a:extLst>
                  <a:ext uri="{FF2B5EF4-FFF2-40B4-BE49-F238E27FC236}">
                    <a16:creationId xmlns:a16="http://schemas.microsoft.com/office/drawing/2014/main" id="{577547DF-062E-6346-AEA7-8FB428F7E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75" name="Rectangle 139">
              <a:extLst>
                <a:ext uri="{FF2B5EF4-FFF2-40B4-BE49-F238E27FC236}">
                  <a16:creationId xmlns:a16="http://schemas.microsoft.com/office/drawing/2014/main" id="{AF2F0ED8-073A-8047-AF19-C66FE3640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6" name="Group 140">
              <a:extLst>
                <a:ext uri="{FF2B5EF4-FFF2-40B4-BE49-F238E27FC236}">
                  <a16:creationId xmlns:a16="http://schemas.microsoft.com/office/drawing/2014/main" id="{56632691-24E2-0344-9530-F667C03A4E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97" name="AutoShape 141">
                <a:extLst>
                  <a:ext uri="{FF2B5EF4-FFF2-40B4-BE49-F238E27FC236}">
                    <a16:creationId xmlns:a16="http://schemas.microsoft.com/office/drawing/2014/main" id="{96437BDF-8EE4-EA4A-B140-35677387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8" name="AutoShape 142">
                <a:extLst>
                  <a:ext uri="{FF2B5EF4-FFF2-40B4-BE49-F238E27FC236}">
                    <a16:creationId xmlns:a16="http://schemas.microsoft.com/office/drawing/2014/main" id="{46BF8EE8-E920-DD4C-A9AA-C7A367C4F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77" name="Rectangle 143">
              <a:extLst>
                <a:ext uri="{FF2B5EF4-FFF2-40B4-BE49-F238E27FC236}">
                  <a16:creationId xmlns:a16="http://schemas.microsoft.com/office/drawing/2014/main" id="{801DEEDC-7A3B-1945-8305-A64C6B88D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78" name="Rectangle 144">
              <a:extLst>
                <a:ext uri="{FF2B5EF4-FFF2-40B4-BE49-F238E27FC236}">
                  <a16:creationId xmlns:a16="http://schemas.microsoft.com/office/drawing/2014/main" id="{AB06E3A2-3B67-1845-A2E0-DF1989963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9" name="Group 145">
              <a:extLst>
                <a:ext uri="{FF2B5EF4-FFF2-40B4-BE49-F238E27FC236}">
                  <a16:creationId xmlns:a16="http://schemas.microsoft.com/office/drawing/2014/main" id="{0D8FF06D-716D-FC44-8481-AB8E16FDD1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95" name="AutoShape 146">
                <a:extLst>
                  <a:ext uri="{FF2B5EF4-FFF2-40B4-BE49-F238E27FC236}">
                    <a16:creationId xmlns:a16="http://schemas.microsoft.com/office/drawing/2014/main" id="{040E3836-09BD-3441-985B-FCD6015A4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6" name="AutoShape 147">
                <a:extLst>
                  <a:ext uri="{FF2B5EF4-FFF2-40B4-BE49-F238E27FC236}">
                    <a16:creationId xmlns:a16="http://schemas.microsoft.com/office/drawing/2014/main" id="{8DE13A13-428E-E348-B368-004AA62B3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80" name="Freeform 148">
              <a:extLst>
                <a:ext uri="{FF2B5EF4-FFF2-40B4-BE49-F238E27FC236}">
                  <a16:creationId xmlns:a16="http://schemas.microsoft.com/office/drawing/2014/main" id="{BB328ECB-CB51-0549-B215-526D8EF3E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81" name="Group 149">
              <a:extLst>
                <a:ext uri="{FF2B5EF4-FFF2-40B4-BE49-F238E27FC236}">
                  <a16:creationId xmlns:a16="http://schemas.microsoft.com/office/drawing/2014/main" id="{593D23EC-3BEC-9146-BA62-9698F230A7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93" name="AutoShape 150">
                <a:extLst>
                  <a:ext uri="{FF2B5EF4-FFF2-40B4-BE49-F238E27FC236}">
                    <a16:creationId xmlns:a16="http://schemas.microsoft.com/office/drawing/2014/main" id="{12E655FD-34D6-D243-8A80-5E8DF1163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4" name="AutoShape 151">
                <a:extLst>
                  <a:ext uri="{FF2B5EF4-FFF2-40B4-BE49-F238E27FC236}">
                    <a16:creationId xmlns:a16="http://schemas.microsoft.com/office/drawing/2014/main" id="{2B11674B-8403-D74F-8046-108BB5A3B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82" name="Rectangle 152">
              <a:extLst>
                <a:ext uri="{FF2B5EF4-FFF2-40B4-BE49-F238E27FC236}">
                  <a16:creationId xmlns:a16="http://schemas.microsoft.com/office/drawing/2014/main" id="{1B7EA066-252B-BD4D-B7E6-245AF48D5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3" name="Freeform 153">
              <a:extLst>
                <a:ext uri="{FF2B5EF4-FFF2-40B4-BE49-F238E27FC236}">
                  <a16:creationId xmlns:a16="http://schemas.microsoft.com/office/drawing/2014/main" id="{F1989A03-4440-824B-AE01-F1407B63A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4" name="Freeform 154">
              <a:extLst>
                <a:ext uri="{FF2B5EF4-FFF2-40B4-BE49-F238E27FC236}">
                  <a16:creationId xmlns:a16="http://schemas.microsoft.com/office/drawing/2014/main" id="{A315A262-EF05-1A48-8E57-84DEF49C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5" name="Oval 155">
              <a:extLst>
                <a:ext uri="{FF2B5EF4-FFF2-40B4-BE49-F238E27FC236}">
                  <a16:creationId xmlns:a16="http://schemas.microsoft.com/office/drawing/2014/main" id="{81DE70F8-FFC6-8E43-96AB-1FFD6006D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6" name="Freeform 156">
              <a:extLst>
                <a:ext uri="{FF2B5EF4-FFF2-40B4-BE49-F238E27FC236}">
                  <a16:creationId xmlns:a16="http://schemas.microsoft.com/office/drawing/2014/main" id="{C65BFDB1-0F68-8E42-A95B-07D97E58B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7" name="AutoShape 157">
              <a:extLst>
                <a:ext uri="{FF2B5EF4-FFF2-40B4-BE49-F238E27FC236}">
                  <a16:creationId xmlns:a16="http://schemas.microsoft.com/office/drawing/2014/main" id="{E4F9CDAC-5AD3-7B47-9DDD-EF7359F19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8" name="AutoShape 158">
              <a:extLst>
                <a:ext uri="{FF2B5EF4-FFF2-40B4-BE49-F238E27FC236}">
                  <a16:creationId xmlns:a16="http://schemas.microsoft.com/office/drawing/2014/main" id="{3132D8B9-5E8B-2846-BED4-A15F8C73E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9" name="Oval 159">
              <a:extLst>
                <a:ext uri="{FF2B5EF4-FFF2-40B4-BE49-F238E27FC236}">
                  <a16:creationId xmlns:a16="http://schemas.microsoft.com/office/drawing/2014/main" id="{39D227EE-7FB4-424D-B051-8E010C2B9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90" name="Oval 160">
              <a:extLst>
                <a:ext uri="{FF2B5EF4-FFF2-40B4-BE49-F238E27FC236}">
                  <a16:creationId xmlns:a16="http://schemas.microsoft.com/office/drawing/2014/main" id="{176D37B3-C5CE-ED4F-8369-773336070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091" name="Oval 161">
              <a:extLst>
                <a:ext uri="{FF2B5EF4-FFF2-40B4-BE49-F238E27FC236}">
                  <a16:creationId xmlns:a16="http://schemas.microsoft.com/office/drawing/2014/main" id="{CB36526A-6739-FD44-8450-96129357E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92" name="Rectangle 162">
              <a:extLst>
                <a:ext uri="{FF2B5EF4-FFF2-40B4-BE49-F238E27FC236}">
                  <a16:creationId xmlns:a16="http://schemas.microsoft.com/office/drawing/2014/main" id="{52C7870A-D95E-8C4F-8ED4-D4346B972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6981" name="Group 97">
            <a:extLst>
              <a:ext uri="{FF2B5EF4-FFF2-40B4-BE49-F238E27FC236}">
                <a16:creationId xmlns:a16="http://schemas.microsoft.com/office/drawing/2014/main" id="{4E336065-2ACF-C643-A90A-F617C6AAAC32}"/>
              </a:ext>
            </a:extLst>
          </p:cNvPr>
          <p:cNvGrpSpPr>
            <a:grpSpLocks/>
          </p:cNvGrpSpPr>
          <p:nvPr/>
        </p:nvGrpSpPr>
        <p:grpSpPr bwMode="auto">
          <a:xfrm>
            <a:off x="2674938" y="4668838"/>
            <a:ext cx="511175" cy="693737"/>
            <a:chOff x="4140" y="429"/>
            <a:chExt cx="1425" cy="2396"/>
          </a:xfrm>
        </p:grpSpPr>
        <p:sp>
          <p:nvSpPr>
            <p:cNvPr id="127037" name="Freeform 98">
              <a:extLst>
                <a:ext uri="{FF2B5EF4-FFF2-40B4-BE49-F238E27FC236}">
                  <a16:creationId xmlns:a16="http://schemas.microsoft.com/office/drawing/2014/main" id="{5D51134F-EDA1-3641-A5BF-A58B40B54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Rectangle 99">
              <a:extLst>
                <a:ext uri="{FF2B5EF4-FFF2-40B4-BE49-F238E27FC236}">
                  <a16:creationId xmlns:a16="http://schemas.microsoft.com/office/drawing/2014/main" id="{D54C3B6D-91B4-DD43-932B-E2A23CB62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39" name="Freeform 100">
              <a:extLst>
                <a:ext uri="{FF2B5EF4-FFF2-40B4-BE49-F238E27FC236}">
                  <a16:creationId xmlns:a16="http://schemas.microsoft.com/office/drawing/2014/main" id="{1457366D-78E9-4244-939C-44C83CC9E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101">
              <a:extLst>
                <a:ext uri="{FF2B5EF4-FFF2-40B4-BE49-F238E27FC236}">
                  <a16:creationId xmlns:a16="http://schemas.microsoft.com/office/drawing/2014/main" id="{C130B3F7-F11F-994E-BDF3-21BB18A2F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Rectangle 102">
              <a:extLst>
                <a:ext uri="{FF2B5EF4-FFF2-40B4-BE49-F238E27FC236}">
                  <a16:creationId xmlns:a16="http://schemas.microsoft.com/office/drawing/2014/main" id="{087AB87E-7679-1940-8D6A-936F1CABF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2" name="Group 103">
              <a:extLst>
                <a:ext uri="{FF2B5EF4-FFF2-40B4-BE49-F238E27FC236}">
                  <a16:creationId xmlns:a16="http://schemas.microsoft.com/office/drawing/2014/main" id="{1CDC29F3-3B05-B947-9831-DD33AAD090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67" name="AutoShape 104">
                <a:extLst>
                  <a:ext uri="{FF2B5EF4-FFF2-40B4-BE49-F238E27FC236}">
                    <a16:creationId xmlns:a16="http://schemas.microsoft.com/office/drawing/2014/main" id="{2B089521-18E8-9A43-BA0F-F896B1479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8" name="AutoShape 105">
                <a:extLst>
                  <a:ext uri="{FF2B5EF4-FFF2-40B4-BE49-F238E27FC236}">
                    <a16:creationId xmlns:a16="http://schemas.microsoft.com/office/drawing/2014/main" id="{8A57218B-0102-3644-AD16-E51220472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3" name="Rectangle 106">
              <a:extLst>
                <a:ext uri="{FF2B5EF4-FFF2-40B4-BE49-F238E27FC236}">
                  <a16:creationId xmlns:a16="http://schemas.microsoft.com/office/drawing/2014/main" id="{D17BA47C-9D54-CB41-B9B4-07FEB70CD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4" name="Group 107">
              <a:extLst>
                <a:ext uri="{FF2B5EF4-FFF2-40B4-BE49-F238E27FC236}">
                  <a16:creationId xmlns:a16="http://schemas.microsoft.com/office/drawing/2014/main" id="{6BE1FD1A-B154-7C4B-AA99-4FC3BFCAE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65" name="AutoShape 108">
                <a:extLst>
                  <a:ext uri="{FF2B5EF4-FFF2-40B4-BE49-F238E27FC236}">
                    <a16:creationId xmlns:a16="http://schemas.microsoft.com/office/drawing/2014/main" id="{70EE2ADD-62D5-BC4E-A999-42B87577C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6" name="AutoShape 109">
                <a:extLst>
                  <a:ext uri="{FF2B5EF4-FFF2-40B4-BE49-F238E27FC236}">
                    <a16:creationId xmlns:a16="http://schemas.microsoft.com/office/drawing/2014/main" id="{34EB1E84-3F29-464D-960C-180F1B52B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5" name="Rectangle 110">
              <a:extLst>
                <a:ext uri="{FF2B5EF4-FFF2-40B4-BE49-F238E27FC236}">
                  <a16:creationId xmlns:a16="http://schemas.microsoft.com/office/drawing/2014/main" id="{4FD620BD-A4DF-DC49-8CC2-2225422A5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46" name="Rectangle 111">
              <a:extLst>
                <a:ext uri="{FF2B5EF4-FFF2-40B4-BE49-F238E27FC236}">
                  <a16:creationId xmlns:a16="http://schemas.microsoft.com/office/drawing/2014/main" id="{40888A0C-C22B-0E4E-B96E-858D705FB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7" name="Group 112">
              <a:extLst>
                <a:ext uri="{FF2B5EF4-FFF2-40B4-BE49-F238E27FC236}">
                  <a16:creationId xmlns:a16="http://schemas.microsoft.com/office/drawing/2014/main" id="{A54FEF9D-EBD4-6543-83F4-7249DB6827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63" name="AutoShape 113">
                <a:extLst>
                  <a:ext uri="{FF2B5EF4-FFF2-40B4-BE49-F238E27FC236}">
                    <a16:creationId xmlns:a16="http://schemas.microsoft.com/office/drawing/2014/main" id="{A82DD51A-956B-F544-A363-10835AA00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4" name="AutoShape 114">
                <a:extLst>
                  <a:ext uri="{FF2B5EF4-FFF2-40B4-BE49-F238E27FC236}">
                    <a16:creationId xmlns:a16="http://schemas.microsoft.com/office/drawing/2014/main" id="{4B183D3B-5F07-9044-AFDD-CA86D08E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8" name="Freeform 115">
              <a:extLst>
                <a:ext uri="{FF2B5EF4-FFF2-40B4-BE49-F238E27FC236}">
                  <a16:creationId xmlns:a16="http://schemas.microsoft.com/office/drawing/2014/main" id="{73FA7A3F-6426-6340-BF27-EDAD01F8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49" name="Group 116">
              <a:extLst>
                <a:ext uri="{FF2B5EF4-FFF2-40B4-BE49-F238E27FC236}">
                  <a16:creationId xmlns:a16="http://schemas.microsoft.com/office/drawing/2014/main" id="{DD7BE606-9B21-4D47-93CC-738ED5F545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61" name="AutoShape 117">
                <a:extLst>
                  <a:ext uri="{FF2B5EF4-FFF2-40B4-BE49-F238E27FC236}">
                    <a16:creationId xmlns:a16="http://schemas.microsoft.com/office/drawing/2014/main" id="{E8D5A205-7F97-C54C-AC66-35460D688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2" name="AutoShape 118">
                <a:extLst>
                  <a:ext uri="{FF2B5EF4-FFF2-40B4-BE49-F238E27FC236}">
                    <a16:creationId xmlns:a16="http://schemas.microsoft.com/office/drawing/2014/main" id="{DB4445A9-BE1E-0E49-97DD-02112AECF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50" name="Rectangle 119">
              <a:extLst>
                <a:ext uri="{FF2B5EF4-FFF2-40B4-BE49-F238E27FC236}">
                  <a16:creationId xmlns:a16="http://schemas.microsoft.com/office/drawing/2014/main" id="{73C940C1-6EB0-4F4A-98F0-A8B6C17F3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1" name="Freeform 120">
              <a:extLst>
                <a:ext uri="{FF2B5EF4-FFF2-40B4-BE49-F238E27FC236}">
                  <a16:creationId xmlns:a16="http://schemas.microsoft.com/office/drawing/2014/main" id="{7DA399A2-D07F-884D-A086-845DD535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121">
              <a:extLst>
                <a:ext uri="{FF2B5EF4-FFF2-40B4-BE49-F238E27FC236}">
                  <a16:creationId xmlns:a16="http://schemas.microsoft.com/office/drawing/2014/main" id="{911B9230-C953-7546-A399-4947A9C29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Oval 122">
              <a:extLst>
                <a:ext uri="{FF2B5EF4-FFF2-40B4-BE49-F238E27FC236}">
                  <a16:creationId xmlns:a16="http://schemas.microsoft.com/office/drawing/2014/main" id="{A052F0A3-A256-724D-AA99-723D95A36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4" name="Freeform 123">
              <a:extLst>
                <a:ext uri="{FF2B5EF4-FFF2-40B4-BE49-F238E27FC236}">
                  <a16:creationId xmlns:a16="http://schemas.microsoft.com/office/drawing/2014/main" id="{B09C670A-88DC-6043-A6B9-CA94D5ACA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5" name="AutoShape 124">
              <a:extLst>
                <a:ext uri="{FF2B5EF4-FFF2-40B4-BE49-F238E27FC236}">
                  <a16:creationId xmlns:a16="http://schemas.microsoft.com/office/drawing/2014/main" id="{FF4D166A-3D4B-8F41-8BE5-F5D5AA9FD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6" name="AutoShape 125">
              <a:extLst>
                <a:ext uri="{FF2B5EF4-FFF2-40B4-BE49-F238E27FC236}">
                  <a16:creationId xmlns:a16="http://schemas.microsoft.com/office/drawing/2014/main" id="{D9583FC1-FCDA-384C-A727-15A1B5F92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7" name="Oval 126">
              <a:extLst>
                <a:ext uri="{FF2B5EF4-FFF2-40B4-BE49-F238E27FC236}">
                  <a16:creationId xmlns:a16="http://schemas.microsoft.com/office/drawing/2014/main" id="{84480900-8DE4-244F-AA43-28C5A887F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8" name="Oval 127">
              <a:extLst>
                <a:ext uri="{FF2B5EF4-FFF2-40B4-BE49-F238E27FC236}">
                  <a16:creationId xmlns:a16="http://schemas.microsoft.com/office/drawing/2014/main" id="{67F2A368-FA7E-7540-BA3C-6A5DC6056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059" name="Oval 128">
              <a:extLst>
                <a:ext uri="{FF2B5EF4-FFF2-40B4-BE49-F238E27FC236}">
                  <a16:creationId xmlns:a16="http://schemas.microsoft.com/office/drawing/2014/main" id="{89A3CF5D-84E0-C44B-8394-25A54E70B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60" name="Rectangle 129">
              <a:extLst>
                <a:ext uri="{FF2B5EF4-FFF2-40B4-BE49-F238E27FC236}">
                  <a16:creationId xmlns:a16="http://schemas.microsoft.com/office/drawing/2014/main" id="{640B5864-4DC0-D842-BAAE-7DE9BCFEB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26982" name="Picture 83" descr="underline_base">
            <a:extLst>
              <a:ext uri="{FF2B5EF4-FFF2-40B4-BE49-F238E27FC236}">
                <a16:creationId xmlns:a16="http://schemas.microsoft.com/office/drawing/2014/main" id="{D2ACBE95-11C8-A54D-B961-D30465ABD509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00" y="801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3" name="Rectangle 2">
            <a:extLst>
              <a:ext uri="{FF2B5EF4-FFF2-40B4-BE49-F238E27FC236}">
                <a16:creationId xmlns:a16="http://schemas.microsoft.com/office/drawing/2014/main" id="{4A4D947D-7218-5048-9A96-348EEECC0B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4500" y="22225"/>
            <a:ext cx="8235950" cy="114300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Scenario: Alice sends message to Bob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26984" name="Rectangle 3">
            <a:extLst>
              <a:ext uri="{FF2B5EF4-FFF2-40B4-BE49-F238E27FC236}">
                <a16:creationId xmlns:a16="http://schemas.microsoft.com/office/drawing/2014/main" id="{459CE644-0E8A-8B4A-B7DC-893742AD3EDE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810000" cy="321945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1) Alice uses UA to compose message </a:t>
            </a:r>
            <a:r>
              <a:rPr lang="ja-JP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to</a:t>
            </a:r>
            <a:r>
              <a:rPr lang="ja-JP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ja-JP" sz="2200">
                <a:latin typeface="Courier New" panose="02070309020205020404" pitchFamily="49" charset="0"/>
                <a:ea typeface="ＭＳ Ｐゴシック" panose="020B0600070205080204" pitchFamily="34" charset="-128"/>
              </a:rPr>
              <a:t>bob@someschool.edu</a:t>
            </a:r>
          </a:p>
          <a:p>
            <a:pPr>
              <a:buFont typeface="Wingdings" pitchFamily="2" charset="2"/>
              <a:buNone/>
            </a:pP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2) Alice</a:t>
            </a:r>
            <a:r>
              <a:rPr lang="ja-JP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s UA sends message to her mail server; message placed in message queue</a:t>
            </a:r>
          </a:p>
          <a:p>
            <a:pPr>
              <a:buFont typeface="Wingdings" pitchFamily="2" charset="2"/>
              <a:buNone/>
            </a:pP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3) client side of SMTP opens TCP connection with Bob</a:t>
            </a:r>
            <a:r>
              <a:rPr lang="ja-JP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s mail server</a:t>
            </a:r>
            <a:endParaRPr lang="en-US" altLang="en-US" sz="22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26985" name="Rectangle 4">
            <a:extLst>
              <a:ext uri="{FF2B5EF4-FFF2-40B4-BE49-F238E27FC236}">
                <a16:creationId xmlns:a16="http://schemas.microsoft.com/office/drawing/2014/main" id="{14B06F6D-ACD1-F84E-B7A6-F9057A1DD537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508500" y="1335088"/>
            <a:ext cx="3810000" cy="3268662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4) SMTP client sends Alice</a:t>
            </a:r>
            <a:r>
              <a:rPr lang="ja-JP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s message over the TCP connection</a:t>
            </a:r>
          </a:p>
          <a:p>
            <a:pPr>
              <a:buFont typeface="Wingdings" pitchFamily="2" charset="2"/>
              <a:buNone/>
            </a:pP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5) Bob</a:t>
            </a:r>
            <a:r>
              <a:rPr lang="ja-JP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s mail server places the message in Bob</a:t>
            </a:r>
            <a:r>
              <a:rPr lang="ja-JP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s mailbox</a:t>
            </a:r>
          </a:p>
          <a:p>
            <a:pPr>
              <a:buFont typeface="Wingdings" pitchFamily="2" charset="2"/>
              <a:buNone/>
            </a:pP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6) Bob invokes his user agent to read message</a:t>
            </a:r>
          </a:p>
          <a:p>
            <a:pPr>
              <a:buFont typeface="Wingdings" pitchFamily="2" charset="2"/>
              <a:buNone/>
            </a:pPr>
            <a:endParaRPr lang="en-US" altLang="en-US" sz="22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grpSp>
        <p:nvGrpSpPr>
          <p:cNvPr id="126986" name="Group 20">
            <a:extLst>
              <a:ext uri="{FF2B5EF4-FFF2-40B4-BE49-F238E27FC236}">
                <a16:creationId xmlns:a16="http://schemas.microsoft.com/office/drawing/2014/main" id="{75851781-DD5B-8D49-B658-755314F3B0E7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4956175"/>
            <a:ext cx="809625" cy="1049338"/>
            <a:chOff x="4296" y="2627"/>
            <a:chExt cx="510" cy="661"/>
          </a:xfrm>
        </p:grpSpPr>
        <p:sp>
          <p:nvSpPr>
            <p:cNvPr id="127022" name="Rectangle 21">
              <a:extLst>
                <a:ext uri="{FF2B5EF4-FFF2-40B4-BE49-F238E27FC236}">
                  <a16:creationId xmlns:a16="http://schemas.microsoft.com/office/drawing/2014/main" id="{DBE7F880-383D-ED48-BCE3-102712D63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3" name="Text Box 22">
              <a:extLst>
                <a:ext uri="{FF2B5EF4-FFF2-40B4-BE49-F238E27FC236}">
                  <a16:creationId xmlns:a16="http://schemas.microsoft.com/office/drawing/2014/main" id="{57D52073-694F-9548-AB4B-6511457D35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7024" name="Rectangle 23">
              <a:extLst>
                <a:ext uri="{FF2B5EF4-FFF2-40B4-BE49-F238E27FC236}">
                  <a16:creationId xmlns:a16="http://schemas.microsoft.com/office/drawing/2014/main" id="{5CF834BD-42EF-DB46-98BB-291979543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5" name="Line 24">
              <a:extLst>
                <a:ext uri="{FF2B5EF4-FFF2-40B4-BE49-F238E27FC236}">
                  <a16:creationId xmlns:a16="http://schemas.microsoft.com/office/drawing/2014/main" id="{6CFF6C12-308F-E347-B47A-1D333A6371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6" name="Line 25">
              <a:extLst>
                <a:ext uri="{FF2B5EF4-FFF2-40B4-BE49-F238E27FC236}">
                  <a16:creationId xmlns:a16="http://schemas.microsoft.com/office/drawing/2014/main" id="{92F65192-8CB3-E34C-88A8-D31A375B15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7" name="Line 26">
              <a:extLst>
                <a:ext uri="{FF2B5EF4-FFF2-40B4-BE49-F238E27FC236}">
                  <a16:creationId xmlns:a16="http://schemas.microsoft.com/office/drawing/2014/main" id="{822550E3-FA1E-C746-A0E9-9B1F1FC800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8" name="Line 27">
              <a:extLst>
                <a:ext uri="{FF2B5EF4-FFF2-40B4-BE49-F238E27FC236}">
                  <a16:creationId xmlns:a16="http://schemas.microsoft.com/office/drawing/2014/main" id="{6D6311D7-378E-A14F-9D19-48EC04E848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9" name="Line 28">
              <a:extLst>
                <a:ext uri="{FF2B5EF4-FFF2-40B4-BE49-F238E27FC236}">
                  <a16:creationId xmlns:a16="http://schemas.microsoft.com/office/drawing/2014/main" id="{6ACCAA80-C522-EE40-90CA-F7851B1431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0" name="Line 29">
              <a:extLst>
                <a:ext uri="{FF2B5EF4-FFF2-40B4-BE49-F238E27FC236}">
                  <a16:creationId xmlns:a16="http://schemas.microsoft.com/office/drawing/2014/main" id="{B880DE17-BD28-4548-A37B-AC681E15AA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1" name="Line 30">
              <a:extLst>
                <a:ext uri="{FF2B5EF4-FFF2-40B4-BE49-F238E27FC236}">
                  <a16:creationId xmlns:a16="http://schemas.microsoft.com/office/drawing/2014/main" id="{8AE08080-8DB5-994D-A47E-A414E0F984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2" name="Rectangle 31">
              <a:extLst>
                <a:ext uri="{FF2B5EF4-FFF2-40B4-BE49-F238E27FC236}">
                  <a16:creationId xmlns:a16="http://schemas.microsoft.com/office/drawing/2014/main" id="{15BAC33B-F982-DD48-92CD-EFD35A371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3" name="Rectangle 32">
              <a:extLst>
                <a:ext uri="{FF2B5EF4-FFF2-40B4-BE49-F238E27FC236}">
                  <a16:creationId xmlns:a16="http://schemas.microsoft.com/office/drawing/2014/main" id="{FDEAC2AC-0D38-384F-B7A9-CDF487FA7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4" name="Rectangle 33">
              <a:extLst>
                <a:ext uri="{FF2B5EF4-FFF2-40B4-BE49-F238E27FC236}">
                  <a16:creationId xmlns:a16="http://schemas.microsoft.com/office/drawing/2014/main" id="{FD2F5B8F-3379-944F-A340-EEE03C5BD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5" name="Rectangle 34">
              <a:extLst>
                <a:ext uri="{FF2B5EF4-FFF2-40B4-BE49-F238E27FC236}">
                  <a16:creationId xmlns:a16="http://schemas.microsoft.com/office/drawing/2014/main" id="{3BC8AA9A-AEC6-8149-BEAE-B0A7CDC5F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6" name="Rectangle 35">
              <a:extLst>
                <a:ext uri="{FF2B5EF4-FFF2-40B4-BE49-F238E27FC236}">
                  <a16:creationId xmlns:a16="http://schemas.microsoft.com/office/drawing/2014/main" id="{266E57C1-9504-DD4D-B1FE-DA394A9FF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pic>
        <p:nvPicPr>
          <p:cNvPr id="126987" name="Picture 36" descr="Alice">
            <a:extLst>
              <a:ext uri="{FF2B5EF4-FFF2-40B4-BE49-F238E27FC236}">
                <a16:creationId xmlns:a16="http://schemas.microsoft.com/office/drawing/2014/main" id="{DE17E15C-F085-274A-A0EC-A2F9680AB8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" y="512127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988" name="Picture 37" descr="Bob">
            <a:extLst>
              <a:ext uri="{FF2B5EF4-FFF2-40B4-BE49-F238E27FC236}">
                <a16:creationId xmlns:a16="http://schemas.microsoft.com/office/drawing/2014/main" id="{B4F764FD-44DF-C54F-8DCE-FCB68D5CED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3038" y="5026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6989" name="Group 48">
            <a:extLst>
              <a:ext uri="{FF2B5EF4-FFF2-40B4-BE49-F238E27FC236}">
                <a16:creationId xmlns:a16="http://schemas.microsoft.com/office/drawing/2014/main" id="{E3CD9E3C-4667-074A-8F5D-3EBDDAB4C66E}"/>
              </a:ext>
            </a:extLst>
          </p:cNvPr>
          <p:cNvGrpSpPr>
            <a:grpSpLocks/>
          </p:cNvGrpSpPr>
          <p:nvPr/>
        </p:nvGrpSpPr>
        <p:grpSpPr bwMode="auto">
          <a:xfrm>
            <a:off x="4999038" y="4902200"/>
            <a:ext cx="809625" cy="1049338"/>
            <a:chOff x="4296" y="2627"/>
            <a:chExt cx="510" cy="661"/>
          </a:xfrm>
        </p:grpSpPr>
        <p:sp>
          <p:nvSpPr>
            <p:cNvPr id="127007" name="Rectangle 49">
              <a:extLst>
                <a:ext uri="{FF2B5EF4-FFF2-40B4-BE49-F238E27FC236}">
                  <a16:creationId xmlns:a16="http://schemas.microsoft.com/office/drawing/2014/main" id="{4F716C31-58E2-DF46-BDAE-E184F56BC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08" name="Text Box 50">
              <a:extLst>
                <a:ext uri="{FF2B5EF4-FFF2-40B4-BE49-F238E27FC236}">
                  <a16:creationId xmlns:a16="http://schemas.microsoft.com/office/drawing/2014/main" id="{94265EBD-09F8-164E-8474-B020727B82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7009" name="Rectangle 51">
              <a:extLst>
                <a:ext uri="{FF2B5EF4-FFF2-40B4-BE49-F238E27FC236}">
                  <a16:creationId xmlns:a16="http://schemas.microsoft.com/office/drawing/2014/main" id="{2CDDD9A4-BC98-984A-80BC-CEA4027CF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0" name="Line 52">
              <a:extLst>
                <a:ext uri="{FF2B5EF4-FFF2-40B4-BE49-F238E27FC236}">
                  <a16:creationId xmlns:a16="http://schemas.microsoft.com/office/drawing/2014/main" id="{E683E0DF-68EC-7641-A952-8EA0501CF7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1" name="Line 53">
              <a:extLst>
                <a:ext uri="{FF2B5EF4-FFF2-40B4-BE49-F238E27FC236}">
                  <a16:creationId xmlns:a16="http://schemas.microsoft.com/office/drawing/2014/main" id="{C1846B05-FD19-3344-AD6C-375A752E59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2" name="Line 54">
              <a:extLst>
                <a:ext uri="{FF2B5EF4-FFF2-40B4-BE49-F238E27FC236}">
                  <a16:creationId xmlns:a16="http://schemas.microsoft.com/office/drawing/2014/main" id="{4E0593B1-A3B1-754C-BE4D-BA558FB6FB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3" name="Line 55">
              <a:extLst>
                <a:ext uri="{FF2B5EF4-FFF2-40B4-BE49-F238E27FC236}">
                  <a16:creationId xmlns:a16="http://schemas.microsoft.com/office/drawing/2014/main" id="{593F057D-8294-BE4D-983C-D4E8E81A87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4" name="Line 56">
              <a:extLst>
                <a:ext uri="{FF2B5EF4-FFF2-40B4-BE49-F238E27FC236}">
                  <a16:creationId xmlns:a16="http://schemas.microsoft.com/office/drawing/2014/main" id="{30841EF6-284F-6B4A-A5F4-E5F68236B6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5" name="Line 57">
              <a:extLst>
                <a:ext uri="{FF2B5EF4-FFF2-40B4-BE49-F238E27FC236}">
                  <a16:creationId xmlns:a16="http://schemas.microsoft.com/office/drawing/2014/main" id="{D72500DC-74AD-A344-97A5-CB74E4A64A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6" name="Line 58">
              <a:extLst>
                <a:ext uri="{FF2B5EF4-FFF2-40B4-BE49-F238E27FC236}">
                  <a16:creationId xmlns:a16="http://schemas.microsoft.com/office/drawing/2014/main" id="{B3258354-BEF3-FF41-A900-75500BC23F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7" name="Rectangle 59">
              <a:extLst>
                <a:ext uri="{FF2B5EF4-FFF2-40B4-BE49-F238E27FC236}">
                  <a16:creationId xmlns:a16="http://schemas.microsoft.com/office/drawing/2014/main" id="{B6E063B3-2F72-974C-B58F-B56B1E9D5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8" name="Rectangle 60">
              <a:extLst>
                <a:ext uri="{FF2B5EF4-FFF2-40B4-BE49-F238E27FC236}">
                  <a16:creationId xmlns:a16="http://schemas.microsoft.com/office/drawing/2014/main" id="{5C7F1B96-4AAA-7B47-8BEC-B02235E73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9" name="Rectangle 61">
              <a:extLst>
                <a:ext uri="{FF2B5EF4-FFF2-40B4-BE49-F238E27FC236}">
                  <a16:creationId xmlns:a16="http://schemas.microsoft.com/office/drawing/2014/main" id="{A26141FA-9045-9545-A64C-9EB3A0D74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0" name="Rectangle 62">
              <a:extLst>
                <a:ext uri="{FF2B5EF4-FFF2-40B4-BE49-F238E27FC236}">
                  <a16:creationId xmlns:a16="http://schemas.microsoft.com/office/drawing/2014/main" id="{CD11AFAB-25BB-D249-95BD-F34373E35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1" name="Rectangle 63">
              <a:extLst>
                <a:ext uri="{FF2B5EF4-FFF2-40B4-BE49-F238E27FC236}">
                  <a16:creationId xmlns:a16="http://schemas.microsoft.com/office/drawing/2014/main" id="{C9961D92-F236-8E45-9A7C-535216F9A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</p:grpSp>
      <p:sp>
        <p:nvSpPr>
          <p:cNvPr id="126990" name="Line 69">
            <a:extLst>
              <a:ext uri="{FF2B5EF4-FFF2-40B4-BE49-F238E27FC236}">
                <a16:creationId xmlns:a16="http://schemas.microsoft.com/office/drawing/2014/main" id="{C5CC1BB4-7F54-4A4D-8321-0230097FE3D5}"/>
              </a:ext>
            </a:extLst>
          </p:cNvPr>
          <p:cNvSpPr>
            <a:spLocks noChangeShapeType="1"/>
          </p:cNvSpPr>
          <p:nvPr/>
        </p:nvSpPr>
        <p:spPr bwMode="auto">
          <a:xfrm>
            <a:off x="1928813" y="5494338"/>
            <a:ext cx="892175" cy="1460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1" name="Line 70">
            <a:extLst>
              <a:ext uri="{FF2B5EF4-FFF2-40B4-BE49-F238E27FC236}">
                <a16:creationId xmlns:a16="http://schemas.microsoft.com/office/drawing/2014/main" id="{9A968B48-0C8F-824E-ABDC-F45F9699450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14738" y="5629275"/>
            <a:ext cx="1379537" cy="21907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2" name="Line 71">
            <a:extLst>
              <a:ext uri="{FF2B5EF4-FFF2-40B4-BE49-F238E27FC236}">
                <a16:creationId xmlns:a16="http://schemas.microsoft.com/office/drawing/2014/main" id="{519DDF04-03F0-3D40-960C-42A60D28778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5175" y="5408613"/>
            <a:ext cx="1027113" cy="42703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3" name="Oval 72">
            <a:extLst>
              <a:ext uri="{FF2B5EF4-FFF2-40B4-BE49-F238E27FC236}">
                <a16:creationId xmlns:a16="http://schemas.microsoft.com/office/drawing/2014/main" id="{0FE4A04E-DE7C-F445-835C-6E74A31D02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8863" y="49434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1</a:t>
            </a:r>
            <a:endParaRPr lang="en-US" altLang="en-US" sz="2400"/>
          </a:p>
        </p:txBody>
      </p:sp>
      <p:sp>
        <p:nvSpPr>
          <p:cNvPr id="126994" name="Oval 74">
            <a:extLst>
              <a:ext uri="{FF2B5EF4-FFF2-40B4-BE49-F238E27FC236}">
                <a16:creationId xmlns:a16="http://schemas.microsoft.com/office/drawing/2014/main" id="{FB4C2BA7-D137-404A-BFF4-054F76A09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8525" y="54387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2</a:t>
            </a:r>
            <a:endParaRPr lang="en-US" altLang="en-US" sz="2400"/>
          </a:p>
        </p:txBody>
      </p:sp>
      <p:sp>
        <p:nvSpPr>
          <p:cNvPr id="126995" name="Oval 75">
            <a:extLst>
              <a:ext uri="{FF2B5EF4-FFF2-40B4-BE49-F238E27FC236}">
                <a16:creationId xmlns:a16="http://schemas.microsoft.com/office/drawing/2014/main" id="{AD7BFE68-700A-FA44-89EC-6703E34A5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0063" y="55181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3</a:t>
            </a:r>
            <a:endParaRPr lang="en-US" altLang="en-US" sz="2400"/>
          </a:p>
        </p:txBody>
      </p:sp>
      <p:sp>
        <p:nvSpPr>
          <p:cNvPr id="126996" name="Oval 76">
            <a:extLst>
              <a:ext uri="{FF2B5EF4-FFF2-40B4-BE49-F238E27FC236}">
                <a16:creationId xmlns:a16="http://schemas.microsoft.com/office/drawing/2014/main" id="{6C20B1C7-AE04-E341-85BB-911D2E0CE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1313" y="56038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4</a:t>
            </a:r>
            <a:endParaRPr lang="en-US" altLang="en-US" sz="2400"/>
          </a:p>
        </p:txBody>
      </p:sp>
      <p:sp>
        <p:nvSpPr>
          <p:cNvPr id="126997" name="Oval 77">
            <a:extLst>
              <a:ext uri="{FF2B5EF4-FFF2-40B4-BE49-F238E27FC236}">
                <a16:creationId xmlns:a16="http://schemas.microsoft.com/office/drawing/2014/main" id="{6FA50453-42A6-1E4C-8DBF-0A0A65432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213" y="5935663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5</a:t>
            </a:r>
            <a:endParaRPr lang="en-US" altLang="en-US" sz="2400"/>
          </a:p>
        </p:txBody>
      </p:sp>
      <p:sp>
        <p:nvSpPr>
          <p:cNvPr id="126998" name="Oval 78">
            <a:extLst>
              <a:ext uri="{FF2B5EF4-FFF2-40B4-BE49-F238E27FC236}">
                <a16:creationId xmlns:a16="http://schemas.microsoft.com/office/drawing/2014/main" id="{CFE573B1-AD06-2749-8EC4-301E1B792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8550" y="55054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6</a:t>
            </a:r>
            <a:endParaRPr lang="en-US" altLang="en-US" sz="2400"/>
          </a:p>
        </p:txBody>
      </p:sp>
      <p:sp>
        <p:nvSpPr>
          <p:cNvPr id="126999" name="Text Box 95">
            <a:extLst>
              <a:ext uri="{FF2B5EF4-FFF2-40B4-BE49-F238E27FC236}">
                <a16:creationId xmlns:a16="http://schemas.microsoft.com/office/drawing/2014/main" id="{C4C1E4B5-70FA-814F-A9FF-8AB0AF04E8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4100" y="6069013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Alice</a:t>
            </a:r>
            <a:r>
              <a:rPr lang="ja-JP" altLang="en-US" sz="1600"/>
              <a:t>’</a:t>
            </a:r>
            <a:r>
              <a:rPr lang="en-US" altLang="ja-JP" sz="1600"/>
              <a:t>s mail server</a:t>
            </a:r>
            <a:endParaRPr lang="en-US" altLang="en-US" sz="1600"/>
          </a:p>
        </p:txBody>
      </p:sp>
      <p:sp>
        <p:nvSpPr>
          <p:cNvPr id="127000" name="Text Box 96">
            <a:extLst>
              <a:ext uri="{FF2B5EF4-FFF2-40B4-BE49-F238E27FC236}">
                <a16:creationId xmlns:a16="http://schemas.microsoft.com/office/drawing/2014/main" id="{19787258-54ED-9F40-BA38-560440A0E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8988" y="6132513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/>
              <a:t>Bob</a:t>
            </a:r>
            <a:r>
              <a:rPr lang="ja-JP" altLang="en-US" sz="1600"/>
              <a:t>’</a:t>
            </a:r>
            <a:r>
              <a:rPr lang="en-US" altLang="ja-JP" sz="1600"/>
              <a:t>s mail server</a:t>
            </a:r>
            <a:endParaRPr lang="en-US" altLang="en-US" sz="1600"/>
          </a:p>
        </p:txBody>
      </p:sp>
      <p:grpSp>
        <p:nvGrpSpPr>
          <p:cNvPr id="127001" name="Group 169">
            <a:extLst>
              <a:ext uri="{FF2B5EF4-FFF2-40B4-BE49-F238E27FC236}">
                <a16:creationId xmlns:a16="http://schemas.microsoft.com/office/drawing/2014/main" id="{16DFC1F9-5EAB-E947-9500-52E9847CF4AC}"/>
              </a:ext>
            </a:extLst>
          </p:cNvPr>
          <p:cNvGrpSpPr>
            <a:grpSpLocks/>
          </p:cNvGrpSpPr>
          <p:nvPr/>
        </p:nvGrpSpPr>
        <p:grpSpPr bwMode="auto">
          <a:xfrm>
            <a:off x="6672263" y="4808538"/>
            <a:ext cx="912812" cy="1054100"/>
            <a:chOff x="3574" y="550"/>
            <a:chExt cx="575" cy="664"/>
          </a:xfrm>
        </p:grpSpPr>
        <p:grpSp>
          <p:nvGrpSpPr>
            <p:cNvPr id="127002" name="Group 170">
              <a:extLst>
                <a:ext uri="{FF2B5EF4-FFF2-40B4-BE49-F238E27FC236}">
                  <a16:creationId xmlns:a16="http://schemas.microsoft.com/office/drawing/2014/main" id="{1285CF15-7A92-4C4F-8AE2-BC8AFD172B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7005" name="Picture 171" descr="desktop_computer_stylized_medium">
                <a:extLst>
                  <a:ext uri="{FF2B5EF4-FFF2-40B4-BE49-F238E27FC236}">
                    <a16:creationId xmlns:a16="http://schemas.microsoft.com/office/drawing/2014/main" id="{2687997B-53E7-C640-8B80-360890BFA8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006" name="Freeform 172">
                <a:extLst>
                  <a:ext uri="{FF2B5EF4-FFF2-40B4-BE49-F238E27FC236}">
                    <a16:creationId xmlns:a16="http://schemas.microsoft.com/office/drawing/2014/main" id="{7C7AB72B-0092-0148-A655-D5FD86B23B9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7003" name="Rectangle 115">
              <a:extLst>
                <a:ext uri="{FF2B5EF4-FFF2-40B4-BE49-F238E27FC236}">
                  <a16:creationId xmlns:a16="http://schemas.microsoft.com/office/drawing/2014/main" id="{0E7622AF-9AA1-0146-906D-AC26602D4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04" name="Text Box 116">
              <a:extLst>
                <a:ext uri="{FF2B5EF4-FFF2-40B4-BE49-F238E27FC236}">
                  <a16:creationId xmlns:a16="http://schemas.microsoft.com/office/drawing/2014/main" id="{D7336208-82FC-9C4D-851C-DC809CDD6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Rectangle 7">
            <a:extLst>
              <a:ext uri="{FF2B5EF4-FFF2-40B4-BE49-F238E27FC236}">
                <a16:creationId xmlns:a16="http://schemas.microsoft.com/office/drawing/2014/main" id="{C1BC9D46-A3E5-BA4C-817D-ABA3F15DF32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29026" name="Rectangle 8">
            <a:extLst>
              <a:ext uri="{FF2B5EF4-FFF2-40B4-BE49-F238E27FC236}">
                <a16:creationId xmlns:a16="http://schemas.microsoft.com/office/drawing/2014/main" id="{A20CE1A1-DA4A-8C42-B7D8-547277F30E7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97669DF-BFD0-BC4F-8DAB-11E51F5CC00D}" type="slidenum">
              <a:rPr lang="en-US" altLang="en-US" sz="1200">
                <a:latin typeface="Tahoma" panose="020B0604030504040204" pitchFamily="34" charset="0"/>
              </a:rPr>
              <a:pPr/>
              <a:t>49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29027" name="Picture 10" descr="underline_base">
            <a:extLst>
              <a:ext uri="{FF2B5EF4-FFF2-40B4-BE49-F238E27FC236}">
                <a16:creationId xmlns:a16="http://schemas.microsoft.com/office/drawing/2014/main" id="{5118C6FA-CB5C-3F41-8877-EB7D0017347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540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8" name="Rectangle 2">
            <a:extLst>
              <a:ext uri="{FF2B5EF4-FFF2-40B4-BE49-F238E27FC236}">
                <a16:creationId xmlns:a16="http://schemas.microsoft.com/office/drawing/2014/main" id="{A6683C12-32A3-084C-937A-43AAEA1C286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01613"/>
            <a:ext cx="7772400" cy="903287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Sample SMTP interaction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29029" name="Rectangle 3">
            <a:extLst>
              <a:ext uri="{FF2B5EF4-FFF2-40B4-BE49-F238E27FC236}">
                <a16:creationId xmlns:a16="http://schemas.microsoft.com/office/drawing/2014/main" id="{440134D1-B755-424A-B058-50BEF7F1C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73175"/>
            <a:ext cx="8870950" cy="466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S: 220 hamburger.edu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C: HELO crepes.fr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S: 250  Hello crepes.fr, pleased to meet you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C: MAIL FROM: &lt;alice@crepes.fr&gt;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S: 250 alice@crepes.fr... Sender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C: RCPT TO: &lt;bob@hamburger.edu&gt;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S: 250 bob@hamburger.edu ... Recipient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C: DATA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S: 354 Enter mail, end with "." on a line by itself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C: Do you like ketchup?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C: How about pickles?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C: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S: 250 Message accepted for delivery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Courier New" panose="02070309020205020404" pitchFamily="49" charset="0"/>
              </a:rPr>
              <a:t>     S: 221 hamburger.edu closing connection</a:t>
            </a: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Rectangle 7">
            <a:extLst>
              <a:ext uri="{FF2B5EF4-FFF2-40B4-BE49-F238E27FC236}">
                <a16:creationId xmlns:a16="http://schemas.microsoft.com/office/drawing/2014/main" id="{85E1F595-01DB-F84C-B0BE-C20F9BFCD0A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39938" name="Rectangle 8">
            <a:extLst>
              <a:ext uri="{FF2B5EF4-FFF2-40B4-BE49-F238E27FC236}">
                <a16:creationId xmlns:a16="http://schemas.microsoft.com/office/drawing/2014/main" id="{0190F39A-D4EE-F34E-A373-A05212D0091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2C76952-4295-4441-91D8-033FA0663876}" type="slidenum">
              <a:rPr lang="en-US" altLang="en-US" sz="1200">
                <a:latin typeface="Tahoma" panose="020B0604030504040204" pitchFamily="34" charset="0"/>
              </a:rPr>
              <a:pPr/>
              <a:t>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9939" name="Group 1037">
            <a:extLst>
              <a:ext uri="{FF2B5EF4-FFF2-40B4-BE49-F238E27FC236}">
                <a16:creationId xmlns:a16="http://schemas.microsoft.com/office/drawing/2014/main" id="{ABC4807E-9AF7-594C-9B59-938EDE5609AB}"/>
              </a:ext>
            </a:extLst>
          </p:cNvPr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39972" name="Freeform 1038">
              <a:extLst>
                <a:ext uri="{FF2B5EF4-FFF2-40B4-BE49-F238E27FC236}">
                  <a16:creationId xmlns:a16="http://schemas.microsoft.com/office/drawing/2014/main" id="{B5641FDE-F7DE-1549-AE77-6F3A9EA17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73" name="Group 1039">
              <a:extLst>
                <a:ext uri="{FF2B5EF4-FFF2-40B4-BE49-F238E27FC236}">
                  <a16:creationId xmlns:a16="http://schemas.microsoft.com/office/drawing/2014/main" id="{A9B56568-089F-6748-878A-D959CDC98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0348" name="Rectangle 1040">
                <a:extLst>
                  <a:ext uri="{FF2B5EF4-FFF2-40B4-BE49-F238E27FC236}">
                    <a16:creationId xmlns:a16="http://schemas.microsoft.com/office/drawing/2014/main" id="{3FE54CB3-95E7-5843-98D6-A8C9218B2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349" name="AutoShape 1041">
                <a:extLst>
                  <a:ext uri="{FF2B5EF4-FFF2-40B4-BE49-F238E27FC236}">
                    <a16:creationId xmlns:a16="http://schemas.microsoft.com/office/drawing/2014/main" id="{2D62AB20-7543-E84F-99DB-BE5B1FF88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9974" name="Freeform 1042">
              <a:extLst>
                <a:ext uri="{FF2B5EF4-FFF2-40B4-BE49-F238E27FC236}">
                  <a16:creationId xmlns:a16="http://schemas.microsoft.com/office/drawing/2014/main" id="{A0329C72-4679-334F-990F-2D5B0798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Line 1043">
              <a:extLst>
                <a:ext uri="{FF2B5EF4-FFF2-40B4-BE49-F238E27FC236}">
                  <a16:creationId xmlns:a16="http://schemas.microsoft.com/office/drawing/2014/main" id="{83E2964A-074F-3347-B865-989F64ED414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" name="Line 1044">
              <a:extLst>
                <a:ext uri="{FF2B5EF4-FFF2-40B4-BE49-F238E27FC236}">
                  <a16:creationId xmlns:a16="http://schemas.microsoft.com/office/drawing/2014/main" id="{B2F51EBE-6B85-C84B-BA3A-48D78332044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" name="Line 1045">
              <a:extLst>
                <a:ext uri="{FF2B5EF4-FFF2-40B4-BE49-F238E27FC236}">
                  <a16:creationId xmlns:a16="http://schemas.microsoft.com/office/drawing/2014/main" id="{07A20DDE-E398-424C-81D1-8024F58CEE2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8" name="Line 1047">
              <a:extLst>
                <a:ext uri="{FF2B5EF4-FFF2-40B4-BE49-F238E27FC236}">
                  <a16:creationId xmlns:a16="http://schemas.microsoft.com/office/drawing/2014/main" id="{6B1C5CDE-8630-8C4E-BFC5-AA445E56B6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Line 1048">
              <a:extLst>
                <a:ext uri="{FF2B5EF4-FFF2-40B4-BE49-F238E27FC236}">
                  <a16:creationId xmlns:a16="http://schemas.microsoft.com/office/drawing/2014/main" id="{B2E077B9-CA52-B547-9A1D-1380D7549C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5"/>
              <a:ext cx="248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Line 1051">
              <a:extLst>
                <a:ext uri="{FF2B5EF4-FFF2-40B4-BE49-F238E27FC236}">
                  <a16:creationId xmlns:a16="http://schemas.microsoft.com/office/drawing/2014/main" id="{CB4A0487-0754-1B4E-846E-0A316FF423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8"/>
              <a:ext cx="96" cy="1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Line 1052">
              <a:extLst>
                <a:ext uri="{FF2B5EF4-FFF2-40B4-BE49-F238E27FC236}">
                  <a16:creationId xmlns:a16="http://schemas.microsoft.com/office/drawing/2014/main" id="{ED1C9B80-E041-0C4B-B81A-E18A7DB5E8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Line 1053">
              <a:extLst>
                <a:ext uri="{FF2B5EF4-FFF2-40B4-BE49-F238E27FC236}">
                  <a16:creationId xmlns:a16="http://schemas.microsoft.com/office/drawing/2014/main" id="{8168E0CE-5CE8-5340-A160-B71C9966FC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Line 1054">
              <a:extLst>
                <a:ext uri="{FF2B5EF4-FFF2-40B4-BE49-F238E27FC236}">
                  <a16:creationId xmlns:a16="http://schemas.microsoft.com/office/drawing/2014/main" id="{7408F451-85B5-4F4D-940D-6EE54AF762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8" y="3025"/>
              <a:ext cx="56" cy="6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Line 1055">
              <a:extLst>
                <a:ext uri="{FF2B5EF4-FFF2-40B4-BE49-F238E27FC236}">
                  <a16:creationId xmlns:a16="http://schemas.microsoft.com/office/drawing/2014/main" id="{2BF7ED18-1B2A-CC4F-830E-9D56C1FD30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Line 1056">
              <a:extLst>
                <a:ext uri="{FF2B5EF4-FFF2-40B4-BE49-F238E27FC236}">
                  <a16:creationId xmlns:a16="http://schemas.microsoft.com/office/drawing/2014/main" id="{D5DE6306-70F2-924D-B154-A9604E30E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86" name="Group 1057">
              <a:extLst>
                <a:ext uri="{FF2B5EF4-FFF2-40B4-BE49-F238E27FC236}">
                  <a16:creationId xmlns:a16="http://schemas.microsoft.com/office/drawing/2014/main" id="{882F119E-8150-C541-AAAC-EC3CEA4DEC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0346" name="Picture 1058" descr="access_point_stylized_small">
                <a:extLst>
                  <a:ext uri="{FF2B5EF4-FFF2-40B4-BE49-F238E27FC236}">
                    <a16:creationId xmlns:a16="http://schemas.microsoft.com/office/drawing/2014/main" id="{200C2964-C7B3-DD4B-9ECB-C68BBDD29D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347" name="Picture 1059" descr="antenna_radiation_stylized">
                <a:extLst>
                  <a:ext uri="{FF2B5EF4-FFF2-40B4-BE49-F238E27FC236}">
                    <a16:creationId xmlns:a16="http://schemas.microsoft.com/office/drawing/2014/main" id="{68EECE51-9FE2-DB44-80EA-B1F8E49F67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9987" name="Freeform 1060">
              <a:extLst>
                <a:ext uri="{FF2B5EF4-FFF2-40B4-BE49-F238E27FC236}">
                  <a16:creationId xmlns:a16="http://schemas.microsoft.com/office/drawing/2014/main" id="{90D97949-240A-4A42-A64B-8D52B1442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1061">
              <a:extLst>
                <a:ext uri="{FF2B5EF4-FFF2-40B4-BE49-F238E27FC236}">
                  <a16:creationId xmlns:a16="http://schemas.microsoft.com/office/drawing/2014/main" id="{48BCC59A-6C1F-9445-8F65-98277BE26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062">
              <a:extLst>
                <a:ext uri="{FF2B5EF4-FFF2-40B4-BE49-F238E27FC236}">
                  <a16:creationId xmlns:a16="http://schemas.microsoft.com/office/drawing/2014/main" id="{621B6E08-4AA7-BD4B-90D5-61B876230E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Line 1063">
              <a:extLst>
                <a:ext uri="{FF2B5EF4-FFF2-40B4-BE49-F238E27FC236}">
                  <a16:creationId xmlns:a16="http://schemas.microsoft.com/office/drawing/2014/main" id="{8DB2C603-FD84-F44C-B936-490EBBA59F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Line 1064">
              <a:extLst>
                <a:ext uri="{FF2B5EF4-FFF2-40B4-BE49-F238E27FC236}">
                  <a16:creationId xmlns:a16="http://schemas.microsoft.com/office/drawing/2014/main" id="{1EBF763C-4E1B-C840-B95E-755D4128DD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Line 1065">
              <a:extLst>
                <a:ext uri="{FF2B5EF4-FFF2-40B4-BE49-F238E27FC236}">
                  <a16:creationId xmlns:a16="http://schemas.microsoft.com/office/drawing/2014/main" id="{ADA4CB91-39EC-AD4B-B92F-E591F58B62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Line 1066">
              <a:extLst>
                <a:ext uri="{FF2B5EF4-FFF2-40B4-BE49-F238E27FC236}">
                  <a16:creationId xmlns:a16="http://schemas.microsoft.com/office/drawing/2014/main" id="{35A04C98-D172-3B4E-B714-1278741AF7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Line 1067">
              <a:extLst>
                <a:ext uri="{FF2B5EF4-FFF2-40B4-BE49-F238E27FC236}">
                  <a16:creationId xmlns:a16="http://schemas.microsoft.com/office/drawing/2014/main" id="{62A439D6-3D3C-A042-A3B1-9A9A4FC617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Line 1068">
              <a:extLst>
                <a:ext uri="{FF2B5EF4-FFF2-40B4-BE49-F238E27FC236}">
                  <a16:creationId xmlns:a16="http://schemas.microsoft.com/office/drawing/2014/main" id="{2B87DEF4-A710-F444-8DEF-0A0BF9267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Line 1069">
              <a:extLst>
                <a:ext uri="{FF2B5EF4-FFF2-40B4-BE49-F238E27FC236}">
                  <a16:creationId xmlns:a16="http://schemas.microsoft.com/office/drawing/2014/main" id="{DF8D1868-F9A8-CB4F-A745-361C6EA6C3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Line 1070">
              <a:extLst>
                <a:ext uri="{FF2B5EF4-FFF2-40B4-BE49-F238E27FC236}">
                  <a16:creationId xmlns:a16="http://schemas.microsoft.com/office/drawing/2014/main" id="{31DAA32A-16AD-F74B-A265-0FE7D61D63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Line 1071">
              <a:extLst>
                <a:ext uri="{FF2B5EF4-FFF2-40B4-BE49-F238E27FC236}">
                  <a16:creationId xmlns:a16="http://schemas.microsoft.com/office/drawing/2014/main" id="{172B2936-2535-E341-B259-D43FDBE07E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Line 1072">
              <a:extLst>
                <a:ext uri="{FF2B5EF4-FFF2-40B4-BE49-F238E27FC236}">
                  <a16:creationId xmlns:a16="http://schemas.microsoft.com/office/drawing/2014/main" id="{D7060E02-A265-D34F-B979-DE6A83B8D9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Line 1073">
              <a:extLst>
                <a:ext uri="{FF2B5EF4-FFF2-40B4-BE49-F238E27FC236}">
                  <a16:creationId xmlns:a16="http://schemas.microsoft.com/office/drawing/2014/main" id="{58399ABB-9813-934D-997B-4C5678116F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Line 1074">
              <a:extLst>
                <a:ext uri="{FF2B5EF4-FFF2-40B4-BE49-F238E27FC236}">
                  <a16:creationId xmlns:a16="http://schemas.microsoft.com/office/drawing/2014/main" id="{44EC0023-C2B1-5646-9EFF-9B2D59C322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Line 1075">
              <a:extLst>
                <a:ext uri="{FF2B5EF4-FFF2-40B4-BE49-F238E27FC236}">
                  <a16:creationId xmlns:a16="http://schemas.microsoft.com/office/drawing/2014/main" id="{DBF9FB23-D9E7-CA42-9C9B-2470B31EC4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Line 1076">
              <a:extLst>
                <a:ext uri="{FF2B5EF4-FFF2-40B4-BE49-F238E27FC236}">
                  <a16:creationId xmlns:a16="http://schemas.microsoft.com/office/drawing/2014/main" id="{42CD4CD9-E440-3F48-AC54-5C8DA97982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Line 1077">
              <a:extLst>
                <a:ext uri="{FF2B5EF4-FFF2-40B4-BE49-F238E27FC236}">
                  <a16:creationId xmlns:a16="http://schemas.microsoft.com/office/drawing/2014/main" id="{5D7D1764-6053-8B43-A1F1-15D7613E5C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Line 1078">
              <a:extLst>
                <a:ext uri="{FF2B5EF4-FFF2-40B4-BE49-F238E27FC236}">
                  <a16:creationId xmlns:a16="http://schemas.microsoft.com/office/drawing/2014/main" id="{39B056AD-2E7C-3441-A2AC-1B0790B34F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06" name="Group 1079">
              <a:extLst>
                <a:ext uri="{FF2B5EF4-FFF2-40B4-BE49-F238E27FC236}">
                  <a16:creationId xmlns:a16="http://schemas.microsoft.com/office/drawing/2014/main" id="{402D6668-3F8C-704E-A998-902C8FD16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0329" name="Line 270">
                <a:extLst>
                  <a:ext uri="{FF2B5EF4-FFF2-40B4-BE49-F238E27FC236}">
                    <a16:creationId xmlns:a16="http://schemas.microsoft.com/office/drawing/2014/main" id="{DBB13A20-C181-B84E-BEFE-05D375E99F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0" name="Line 271">
                <a:extLst>
                  <a:ext uri="{FF2B5EF4-FFF2-40B4-BE49-F238E27FC236}">
                    <a16:creationId xmlns:a16="http://schemas.microsoft.com/office/drawing/2014/main" id="{5DF9DF7D-702C-7C4A-92B1-9C9A50ED35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1" name="Line 272">
                <a:extLst>
                  <a:ext uri="{FF2B5EF4-FFF2-40B4-BE49-F238E27FC236}">
                    <a16:creationId xmlns:a16="http://schemas.microsoft.com/office/drawing/2014/main" id="{2ABA1476-EEE3-744C-BF1A-A61AB5712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2" name="Line 273">
                <a:extLst>
                  <a:ext uri="{FF2B5EF4-FFF2-40B4-BE49-F238E27FC236}">
                    <a16:creationId xmlns:a16="http://schemas.microsoft.com/office/drawing/2014/main" id="{CA0E2A3B-652A-264B-A37F-074C1C2CBE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3" name="Line 274">
                <a:extLst>
                  <a:ext uri="{FF2B5EF4-FFF2-40B4-BE49-F238E27FC236}">
                    <a16:creationId xmlns:a16="http://schemas.microsoft.com/office/drawing/2014/main" id="{782CEF8C-B1DE-9345-85DF-D7D67D1592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4" name="Line 275">
                <a:extLst>
                  <a:ext uri="{FF2B5EF4-FFF2-40B4-BE49-F238E27FC236}">
                    <a16:creationId xmlns:a16="http://schemas.microsoft.com/office/drawing/2014/main" id="{A1DF0ECA-BAF3-4D43-AEC4-63BDDBE499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5" name="Line 276">
                <a:extLst>
                  <a:ext uri="{FF2B5EF4-FFF2-40B4-BE49-F238E27FC236}">
                    <a16:creationId xmlns:a16="http://schemas.microsoft.com/office/drawing/2014/main" id="{69B019D6-DD87-6047-9876-0A6019337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6" name="Line 277">
                <a:extLst>
                  <a:ext uri="{FF2B5EF4-FFF2-40B4-BE49-F238E27FC236}">
                    <a16:creationId xmlns:a16="http://schemas.microsoft.com/office/drawing/2014/main" id="{D3BFA0DF-DCA9-BB47-9730-3BFFCBDEC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7" name="Line 278">
                <a:extLst>
                  <a:ext uri="{FF2B5EF4-FFF2-40B4-BE49-F238E27FC236}">
                    <a16:creationId xmlns:a16="http://schemas.microsoft.com/office/drawing/2014/main" id="{E45FEA11-2726-5B4B-BC1A-09FD7A0EB2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8" name="Line 279">
                <a:extLst>
                  <a:ext uri="{FF2B5EF4-FFF2-40B4-BE49-F238E27FC236}">
                    <a16:creationId xmlns:a16="http://schemas.microsoft.com/office/drawing/2014/main" id="{57FB9429-1A71-D948-A016-D8D78806C6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9" name="Line 280">
                <a:extLst>
                  <a:ext uri="{FF2B5EF4-FFF2-40B4-BE49-F238E27FC236}">
                    <a16:creationId xmlns:a16="http://schemas.microsoft.com/office/drawing/2014/main" id="{F15D7F01-DABB-3046-90FE-FB0BD45C2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0" name="Line 281">
                <a:extLst>
                  <a:ext uri="{FF2B5EF4-FFF2-40B4-BE49-F238E27FC236}">
                    <a16:creationId xmlns:a16="http://schemas.microsoft.com/office/drawing/2014/main" id="{632E34E3-1201-4F40-B01E-5EB2458139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1" name="Line 282">
                <a:extLst>
                  <a:ext uri="{FF2B5EF4-FFF2-40B4-BE49-F238E27FC236}">
                    <a16:creationId xmlns:a16="http://schemas.microsoft.com/office/drawing/2014/main" id="{410915AB-B7B9-6A41-8D9E-C4AB6D9E86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2" name="Line 283">
                <a:extLst>
                  <a:ext uri="{FF2B5EF4-FFF2-40B4-BE49-F238E27FC236}">
                    <a16:creationId xmlns:a16="http://schemas.microsoft.com/office/drawing/2014/main" id="{80743A59-E240-3B41-89BC-3CE02E7CD0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3" name="Line 284">
                <a:extLst>
                  <a:ext uri="{FF2B5EF4-FFF2-40B4-BE49-F238E27FC236}">
                    <a16:creationId xmlns:a16="http://schemas.microsoft.com/office/drawing/2014/main" id="{8CE5444D-8355-E149-8F77-C404C64106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4" name="Oval 1095">
                <a:extLst>
                  <a:ext uri="{FF2B5EF4-FFF2-40B4-BE49-F238E27FC236}">
                    <a16:creationId xmlns:a16="http://schemas.microsoft.com/office/drawing/2014/main" id="{C885671F-EB2E-F643-8940-D29CBCEBD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0345" name="Picture 1096" descr="cell_tower_radiation_gray">
                <a:extLst>
                  <a:ext uri="{FF2B5EF4-FFF2-40B4-BE49-F238E27FC236}">
                    <a16:creationId xmlns:a16="http://schemas.microsoft.com/office/drawing/2014/main" id="{1AD4AB1D-9BB4-EB48-8874-3D1D7EA5C51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07" name="Group 1097">
              <a:extLst>
                <a:ext uri="{FF2B5EF4-FFF2-40B4-BE49-F238E27FC236}">
                  <a16:creationId xmlns:a16="http://schemas.microsoft.com/office/drawing/2014/main" id="{F4739583-7FB7-7A4D-959A-B47749ED1A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0320" name="Line 1098">
                <a:extLst>
                  <a:ext uri="{FF2B5EF4-FFF2-40B4-BE49-F238E27FC236}">
                    <a16:creationId xmlns:a16="http://schemas.microsoft.com/office/drawing/2014/main" id="{D6D73459-BCF4-3040-93A5-D37CBD7B4A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Oval 407">
                <a:extLst>
                  <a:ext uri="{FF2B5EF4-FFF2-40B4-BE49-F238E27FC236}">
                    <a16:creationId xmlns:a16="http://schemas.microsoft.com/office/drawing/2014/main" id="{74E1086C-FAFB-AE40-A43D-EC4DD6FDE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22" name="Rectangle 410">
                <a:extLst>
                  <a:ext uri="{FF2B5EF4-FFF2-40B4-BE49-F238E27FC236}">
                    <a16:creationId xmlns:a16="http://schemas.microsoft.com/office/drawing/2014/main" id="{C93C17F1-7424-104F-87E1-71CCE309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23" name="Oval 411">
                <a:extLst>
                  <a:ext uri="{FF2B5EF4-FFF2-40B4-BE49-F238E27FC236}">
                    <a16:creationId xmlns:a16="http://schemas.microsoft.com/office/drawing/2014/main" id="{248EFF92-9551-1146-83C4-45B38CB07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324" name="Group 1102">
                <a:extLst>
                  <a:ext uri="{FF2B5EF4-FFF2-40B4-BE49-F238E27FC236}">
                    <a16:creationId xmlns:a16="http://schemas.microsoft.com/office/drawing/2014/main" id="{16A64986-4431-3F4A-98DC-D83715DF7D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0327" name="Freeform 1103">
                  <a:extLst>
                    <a:ext uri="{FF2B5EF4-FFF2-40B4-BE49-F238E27FC236}">
                      <a16:creationId xmlns:a16="http://schemas.microsoft.com/office/drawing/2014/main" id="{5E563EF5-3F35-624A-9C75-C6A485BB80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8" name="Freeform 1104">
                  <a:extLst>
                    <a:ext uri="{FF2B5EF4-FFF2-40B4-BE49-F238E27FC236}">
                      <a16:creationId xmlns:a16="http://schemas.microsoft.com/office/drawing/2014/main" id="{2550CFA9-D8D5-514F-9BB1-A42B279DF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25" name="Line 1105">
                <a:extLst>
                  <a:ext uri="{FF2B5EF4-FFF2-40B4-BE49-F238E27FC236}">
                    <a16:creationId xmlns:a16="http://schemas.microsoft.com/office/drawing/2014/main" id="{961B15B2-62EE-314B-8DB6-E0CEEB6B1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Line 1106">
                <a:extLst>
                  <a:ext uri="{FF2B5EF4-FFF2-40B4-BE49-F238E27FC236}">
                    <a16:creationId xmlns:a16="http://schemas.microsoft.com/office/drawing/2014/main" id="{2965FA50-C2C7-E34F-A2EB-C821F3D3B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8" name="Group 1107">
              <a:extLst>
                <a:ext uri="{FF2B5EF4-FFF2-40B4-BE49-F238E27FC236}">
                  <a16:creationId xmlns:a16="http://schemas.microsoft.com/office/drawing/2014/main" id="{B27E4E54-4BEF-AE49-BD06-96DE75ACBA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0312" name="Oval 407">
                <a:extLst>
                  <a:ext uri="{FF2B5EF4-FFF2-40B4-BE49-F238E27FC236}">
                    <a16:creationId xmlns:a16="http://schemas.microsoft.com/office/drawing/2014/main" id="{3089CA19-9169-8C48-88C9-6CDFA83C8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13" name="Rectangle 410">
                <a:extLst>
                  <a:ext uri="{FF2B5EF4-FFF2-40B4-BE49-F238E27FC236}">
                    <a16:creationId xmlns:a16="http://schemas.microsoft.com/office/drawing/2014/main" id="{10BBF6BF-55F2-AD47-B4D1-4485442AB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14" name="Oval 411">
                <a:extLst>
                  <a:ext uri="{FF2B5EF4-FFF2-40B4-BE49-F238E27FC236}">
                    <a16:creationId xmlns:a16="http://schemas.microsoft.com/office/drawing/2014/main" id="{8AFF99D4-3A93-E946-9AC2-6135977EC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315" name="Group 1111">
                <a:extLst>
                  <a:ext uri="{FF2B5EF4-FFF2-40B4-BE49-F238E27FC236}">
                    <a16:creationId xmlns:a16="http://schemas.microsoft.com/office/drawing/2014/main" id="{5CCCF8A2-B64D-EE4A-AEE5-069EACF33D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8" name="Freeform 1112">
                  <a:extLst>
                    <a:ext uri="{FF2B5EF4-FFF2-40B4-BE49-F238E27FC236}">
                      <a16:creationId xmlns:a16="http://schemas.microsoft.com/office/drawing/2014/main" id="{C7D199F1-8BD0-8C4B-843D-5E34FBDED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9" name="Freeform 1113">
                  <a:extLst>
                    <a:ext uri="{FF2B5EF4-FFF2-40B4-BE49-F238E27FC236}">
                      <a16:creationId xmlns:a16="http://schemas.microsoft.com/office/drawing/2014/main" id="{D2107271-E502-C944-BCAC-E711644BB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16" name="Line 1114">
                <a:extLst>
                  <a:ext uri="{FF2B5EF4-FFF2-40B4-BE49-F238E27FC236}">
                    <a16:creationId xmlns:a16="http://schemas.microsoft.com/office/drawing/2014/main" id="{F1678007-3CF6-DC44-9DB4-77E31EB2C2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Line 1115">
                <a:extLst>
                  <a:ext uri="{FF2B5EF4-FFF2-40B4-BE49-F238E27FC236}">
                    <a16:creationId xmlns:a16="http://schemas.microsoft.com/office/drawing/2014/main" id="{353B903F-00C5-C443-AC47-D4A0D2553E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9" name="Group 1116">
              <a:extLst>
                <a:ext uri="{FF2B5EF4-FFF2-40B4-BE49-F238E27FC236}">
                  <a16:creationId xmlns:a16="http://schemas.microsoft.com/office/drawing/2014/main" id="{9162F173-0647-174B-8741-3B6990DFCE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0304" name="Oval 407">
                <a:extLst>
                  <a:ext uri="{FF2B5EF4-FFF2-40B4-BE49-F238E27FC236}">
                    <a16:creationId xmlns:a16="http://schemas.microsoft.com/office/drawing/2014/main" id="{5AE8F333-71B9-E14F-8FAA-ACFFD0391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05" name="Rectangle 410">
                <a:extLst>
                  <a:ext uri="{FF2B5EF4-FFF2-40B4-BE49-F238E27FC236}">
                    <a16:creationId xmlns:a16="http://schemas.microsoft.com/office/drawing/2014/main" id="{AB6F6F90-B9F7-1041-BF35-EBDCEF3DB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06" name="Oval 411">
                <a:extLst>
                  <a:ext uri="{FF2B5EF4-FFF2-40B4-BE49-F238E27FC236}">
                    <a16:creationId xmlns:a16="http://schemas.microsoft.com/office/drawing/2014/main" id="{D00E9998-9168-4245-8CBB-D1137E61F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307" name="Group 1120">
                <a:extLst>
                  <a:ext uri="{FF2B5EF4-FFF2-40B4-BE49-F238E27FC236}">
                    <a16:creationId xmlns:a16="http://schemas.microsoft.com/office/drawing/2014/main" id="{E4717688-BFF0-FF46-AC33-8B009F4EF9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0" name="Freeform 1121">
                  <a:extLst>
                    <a:ext uri="{FF2B5EF4-FFF2-40B4-BE49-F238E27FC236}">
                      <a16:creationId xmlns:a16="http://schemas.microsoft.com/office/drawing/2014/main" id="{CAA9815E-CFEA-004D-BC87-96FF778CB7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1" name="Freeform 1122">
                  <a:extLst>
                    <a:ext uri="{FF2B5EF4-FFF2-40B4-BE49-F238E27FC236}">
                      <a16:creationId xmlns:a16="http://schemas.microsoft.com/office/drawing/2014/main" id="{13E64B1B-393B-4946-9CF3-133BD4200E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8" name="Line 1123">
                <a:extLst>
                  <a:ext uri="{FF2B5EF4-FFF2-40B4-BE49-F238E27FC236}">
                    <a16:creationId xmlns:a16="http://schemas.microsoft.com/office/drawing/2014/main" id="{DD351089-184C-0444-867E-AE365F67CD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Line 1124">
                <a:extLst>
                  <a:ext uri="{FF2B5EF4-FFF2-40B4-BE49-F238E27FC236}">
                    <a16:creationId xmlns:a16="http://schemas.microsoft.com/office/drawing/2014/main" id="{4BFD742E-E8EA-2948-9938-7E08F3E311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0" name="Group 1125">
              <a:extLst>
                <a:ext uri="{FF2B5EF4-FFF2-40B4-BE49-F238E27FC236}">
                  <a16:creationId xmlns:a16="http://schemas.microsoft.com/office/drawing/2014/main" id="{AA5FA181-6A9F-9C49-851B-8728AD4EDB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0296" name="Oval 407">
                <a:extLst>
                  <a:ext uri="{FF2B5EF4-FFF2-40B4-BE49-F238E27FC236}">
                    <a16:creationId xmlns:a16="http://schemas.microsoft.com/office/drawing/2014/main" id="{69B35F33-0E3A-3040-9730-EC5CB733F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97" name="Rectangle 410">
                <a:extLst>
                  <a:ext uri="{FF2B5EF4-FFF2-40B4-BE49-F238E27FC236}">
                    <a16:creationId xmlns:a16="http://schemas.microsoft.com/office/drawing/2014/main" id="{788A732E-CB4C-314D-92A4-4B9FB4118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98" name="Oval 411">
                <a:extLst>
                  <a:ext uri="{FF2B5EF4-FFF2-40B4-BE49-F238E27FC236}">
                    <a16:creationId xmlns:a16="http://schemas.microsoft.com/office/drawing/2014/main" id="{069C3898-32FE-D746-8A0B-258FF86A0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99" name="Group 1129">
                <a:extLst>
                  <a:ext uri="{FF2B5EF4-FFF2-40B4-BE49-F238E27FC236}">
                    <a16:creationId xmlns:a16="http://schemas.microsoft.com/office/drawing/2014/main" id="{8EF32B6E-04E0-594E-B254-8F0174FFC1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02" name="Freeform 1130">
                  <a:extLst>
                    <a:ext uri="{FF2B5EF4-FFF2-40B4-BE49-F238E27FC236}">
                      <a16:creationId xmlns:a16="http://schemas.microsoft.com/office/drawing/2014/main" id="{3FEF5B0D-B667-F049-B72D-D4D9BAC866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3" name="Freeform 1131">
                  <a:extLst>
                    <a:ext uri="{FF2B5EF4-FFF2-40B4-BE49-F238E27FC236}">
                      <a16:creationId xmlns:a16="http://schemas.microsoft.com/office/drawing/2014/main" id="{A844D905-7301-7F4D-B805-CA67A0EF10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0" name="Line 1132">
                <a:extLst>
                  <a:ext uri="{FF2B5EF4-FFF2-40B4-BE49-F238E27FC236}">
                    <a16:creationId xmlns:a16="http://schemas.microsoft.com/office/drawing/2014/main" id="{9BA9CC4F-C476-B64F-AE31-CF5E33218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1" name="Line 1133">
                <a:extLst>
                  <a:ext uri="{FF2B5EF4-FFF2-40B4-BE49-F238E27FC236}">
                    <a16:creationId xmlns:a16="http://schemas.microsoft.com/office/drawing/2014/main" id="{6FD17B4F-0D2C-3848-968B-1AB8E4C833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1" name="Group 1134">
              <a:extLst>
                <a:ext uri="{FF2B5EF4-FFF2-40B4-BE49-F238E27FC236}">
                  <a16:creationId xmlns:a16="http://schemas.microsoft.com/office/drawing/2014/main" id="{5F10BE46-B117-B948-946B-3BBF62907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0288" name="Oval 407">
                <a:extLst>
                  <a:ext uri="{FF2B5EF4-FFF2-40B4-BE49-F238E27FC236}">
                    <a16:creationId xmlns:a16="http://schemas.microsoft.com/office/drawing/2014/main" id="{D9FB1D7B-3EDD-C54D-BBF7-C3A1F584C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89" name="Rectangle 410">
                <a:extLst>
                  <a:ext uri="{FF2B5EF4-FFF2-40B4-BE49-F238E27FC236}">
                    <a16:creationId xmlns:a16="http://schemas.microsoft.com/office/drawing/2014/main" id="{7978685A-39B4-5E4D-AF4B-DD90F7BEF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90" name="Oval 411">
                <a:extLst>
                  <a:ext uri="{FF2B5EF4-FFF2-40B4-BE49-F238E27FC236}">
                    <a16:creationId xmlns:a16="http://schemas.microsoft.com/office/drawing/2014/main" id="{08CD4C6A-DD29-234E-97EB-6758E3499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91" name="Group 1138">
                <a:extLst>
                  <a:ext uri="{FF2B5EF4-FFF2-40B4-BE49-F238E27FC236}">
                    <a16:creationId xmlns:a16="http://schemas.microsoft.com/office/drawing/2014/main" id="{9DD2E1B2-530C-CD48-B6E7-13EF5BC2C8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94" name="Freeform 1139">
                  <a:extLst>
                    <a:ext uri="{FF2B5EF4-FFF2-40B4-BE49-F238E27FC236}">
                      <a16:creationId xmlns:a16="http://schemas.microsoft.com/office/drawing/2014/main" id="{38BC1F0B-D9AD-2549-9311-61FEA8D0D6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5" name="Freeform 1140">
                  <a:extLst>
                    <a:ext uri="{FF2B5EF4-FFF2-40B4-BE49-F238E27FC236}">
                      <a16:creationId xmlns:a16="http://schemas.microsoft.com/office/drawing/2014/main" id="{0F12118D-671B-734D-80FD-A4FF8E80B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92" name="Line 1141">
                <a:extLst>
                  <a:ext uri="{FF2B5EF4-FFF2-40B4-BE49-F238E27FC236}">
                    <a16:creationId xmlns:a16="http://schemas.microsoft.com/office/drawing/2014/main" id="{5F274631-EB6F-F041-8F42-2A77ECBE4A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Line 1142">
                <a:extLst>
                  <a:ext uri="{FF2B5EF4-FFF2-40B4-BE49-F238E27FC236}">
                    <a16:creationId xmlns:a16="http://schemas.microsoft.com/office/drawing/2014/main" id="{B684D0BF-3D17-E04B-9A4F-9D010A432C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2" name="Group 1143">
              <a:extLst>
                <a:ext uri="{FF2B5EF4-FFF2-40B4-BE49-F238E27FC236}">
                  <a16:creationId xmlns:a16="http://schemas.microsoft.com/office/drawing/2014/main" id="{02C18C5C-BB3B-B54A-9D09-F81292CDC4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0280" name="Oval 407">
                <a:extLst>
                  <a:ext uri="{FF2B5EF4-FFF2-40B4-BE49-F238E27FC236}">
                    <a16:creationId xmlns:a16="http://schemas.microsoft.com/office/drawing/2014/main" id="{38E6F8B4-D40A-5546-B156-D3116CB8D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81" name="Rectangle 410">
                <a:extLst>
                  <a:ext uri="{FF2B5EF4-FFF2-40B4-BE49-F238E27FC236}">
                    <a16:creationId xmlns:a16="http://schemas.microsoft.com/office/drawing/2014/main" id="{B990B48D-9856-7C4E-AF4F-1E4E5962B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82" name="Oval 411">
                <a:extLst>
                  <a:ext uri="{FF2B5EF4-FFF2-40B4-BE49-F238E27FC236}">
                    <a16:creationId xmlns:a16="http://schemas.microsoft.com/office/drawing/2014/main" id="{50465FA0-6164-6F47-8D54-9ED2572DF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83" name="Group 1147">
                <a:extLst>
                  <a:ext uri="{FF2B5EF4-FFF2-40B4-BE49-F238E27FC236}">
                    <a16:creationId xmlns:a16="http://schemas.microsoft.com/office/drawing/2014/main" id="{E57CB596-01A2-FF42-8C5D-CDA85D38B8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86" name="Freeform 1148">
                  <a:extLst>
                    <a:ext uri="{FF2B5EF4-FFF2-40B4-BE49-F238E27FC236}">
                      <a16:creationId xmlns:a16="http://schemas.microsoft.com/office/drawing/2014/main" id="{BA57CB1A-D28E-AA4A-9FE6-D4C265F1D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7" name="Freeform 1149">
                  <a:extLst>
                    <a:ext uri="{FF2B5EF4-FFF2-40B4-BE49-F238E27FC236}">
                      <a16:creationId xmlns:a16="http://schemas.microsoft.com/office/drawing/2014/main" id="{C1EA950E-F04C-7448-A7E8-0EEC9EE7E5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84" name="Line 1150">
                <a:extLst>
                  <a:ext uri="{FF2B5EF4-FFF2-40B4-BE49-F238E27FC236}">
                    <a16:creationId xmlns:a16="http://schemas.microsoft.com/office/drawing/2014/main" id="{524A8DEF-8751-9B43-A763-7A63FA6EB4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Line 1151">
                <a:extLst>
                  <a:ext uri="{FF2B5EF4-FFF2-40B4-BE49-F238E27FC236}">
                    <a16:creationId xmlns:a16="http://schemas.microsoft.com/office/drawing/2014/main" id="{CDACA9B1-59CB-5443-A5D6-23466D7C72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013" name="Line 1152">
              <a:extLst>
                <a:ext uri="{FF2B5EF4-FFF2-40B4-BE49-F238E27FC236}">
                  <a16:creationId xmlns:a16="http://schemas.microsoft.com/office/drawing/2014/main" id="{BFB93DAD-D8B4-C744-9B2E-20058B35B9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14" name="Group 1153">
              <a:extLst>
                <a:ext uri="{FF2B5EF4-FFF2-40B4-BE49-F238E27FC236}">
                  <a16:creationId xmlns:a16="http://schemas.microsoft.com/office/drawing/2014/main" id="{E40E3A36-DE2D-F942-BABA-EF871778B5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0272" name="Oval 407">
                <a:extLst>
                  <a:ext uri="{FF2B5EF4-FFF2-40B4-BE49-F238E27FC236}">
                    <a16:creationId xmlns:a16="http://schemas.microsoft.com/office/drawing/2014/main" id="{E5E2BF86-E912-8A49-984F-39FCE5E40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73" name="Rectangle 410">
                <a:extLst>
                  <a:ext uri="{FF2B5EF4-FFF2-40B4-BE49-F238E27FC236}">
                    <a16:creationId xmlns:a16="http://schemas.microsoft.com/office/drawing/2014/main" id="{F4D0AB7B-A6C2-9C45-B415-CF31056D2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74" name="Oval 411">
                <a:extLst>
                  <a:ext uri="{FF2B5EF4-FFF2-40B4-BE49-F238E27FC236}">
                    <a16:creationId xmlns:a16="http://schemas.microsoft.com/office/drawing/2014/main" id="{DA152AD0-9929-944F-BDD9-6AC0F23CF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75" name="Group 1157">
                <a:extLst>
                  <a:ext uri="{FF2B5EF4-FFF2-40B4-BE49-F238E27FC236}">
                    <a16:creationId xmlns:a16="http://schemas.microsoft.com/office/drawing/2014/main" id="{69F0B6BC-A333-3943-A128-37A5116B7D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8" name="Freeform 1158">
                  <a:extLst>
                    <a:ext uri="{FF2B5EF4-FFF2-40B4-BE49-F238E27FC236}">
                      <a16:creationId xmlns:a16="http://schemas.microsoft.com/office/drawing/2014/main" id="{3EAA207D-0758-E04E-88D3-0876BA6E38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9" name="Freeform 1159">
                  <a:extLst>
                    <a:ext uri="{FF2B5EF4-FFF2-40B4-BE49-F238E27FC236}">
                      <a16:creationId xmlns:a16="http://schemas.microsoft.com/office/drawing/2014/main" id="{3F3CA653-40D7-1B42-8049-2B01C4E27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76" name="Line 1160">
                <a:extLst>
                  <a:ext uri="{FF2B5EF4-FFF2-40B4-BE49-F238E27FC236}">
                    <a16:creationId xmlns:a16="http://schemas.microsoft.com/office/drawing/2014/main" id="{B778E198-1342-6E4F-98E5-2AE07B3381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Line 1161">
                <a:extLst>
                  <a:ext uri="{FF2B5EF4-FFF2-40B4-BE49-F238E27FC236}">
                    <a16:creationId xmlns:a16="http://schemas.microsoft.com/office/drawing/2014/main" id="{6BC25E75-F1CB-0C48-AAE9-DBF44F3364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5" name="Group 1162">
              <a:extLst>
                <a:ext uri="{FF2B5EF4-FFF2-40B4-BE49-F238E27FC236}">
                  <a16:creationId xmlns:a16="http://schemas.microsoft.com/office/drawing/2014/main" id="{3C0F7E72-064B-C746-B50E-B61250A92B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0264" name="Oval 407">
                <a:extLst>
                  <a:ext uri="{FF2B5EF4-FFF2-40B4-BE49-F238E27FC236}">
                    <a16:creationId xmlns:a16="http://schemas.microsoft.com/office/drawing/2014/main" id="{D1B77E9E-B5FB-5C4E-9246-29D49280D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65" name="Rectangle 410">
                <a:extLst>
                  <a:ext uri="{FF2B5EF4-FFF2-40B4-BE49-F238E27FC236}">
                    <a16:creationId xmlns:a16="http://schemas.microsoft.com/office/drawing/2014/main" id="{D906F73D-B1CF-F347-8C86-5172D59C4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66" name="Oval 411">
                <a:extLst>
                  <a:ext uri="{FF2B5EF4-FFF2-40B4-BE49-F238E27FC236}">
                    <a16:creationId xmlns:a16="http://schemas.microsoft.com/office/drawing/2014/main" id="{B869597F-9C4D-A843-810F-6FC3D87C8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67" name="Group 1166">
                <a:extLst>
                  <a:ext uri="{FF2B5EF4-FFF2-40B4-BE49-F238E27FC236}">
                    <a16:creationId xmlns:a16="http://schemas.microsoft.com/office/drawing/2014/main" id="{12253D08-6F57-FA41-8A52-C9309AD5DD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0" name="Freeform 1167">
                  <a:extLst>
                    <a:ext uri="{FF2B5EF4-FFF2-40B4-BE49-F238E27FC236}">
                      <a16:creationId xmlns:a16="http://schemas.microsoft.com/office/drawing/2014/main" id="{74203627-EBA8-B145-9613-6F170C9532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1" name="Freeform 1168">
                  <a:extLst>
                    <a:ext uri="{FF2B5EF4-FFF2-40B4-BE49-F238E27FC236}">
                      <a16:creationId xmlns:a16="http://schemas.microsoft.com/office/drawing/2014/main" id="{C908797E-1678-4A43-AB50-E109CFE4C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8" name="Line 1169">
                <a:extLst>
                  <a:ext uri="{FF2B5EF4-FFF2-40B4-BE49-F238E27FC236}">
                    <a16:creationId xmlns:a16="http://schemas.microsoft.com/office/drawing/2014/main" id="{C28216D7-2169-ED4C-9A86-1DA73C0914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Line 1170">
                <a:extLst>
                  <a:ext uri="{FF2B5EF4-FFF2-40B4-BE49-F238E27FC236}">
                    <a16:creationId xmlns:a16="http://schemas.microsoft.com/office/drawing/2014/main" id="{74B7C93E-34C3-2449-BD5C-58DA16403B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6" name="Group 1171">
              <a:extLst>
                <a:ext uri="{FF2B5EF4-FFF2-40B4-BE49-F238E27FC236}">
                  <a16:creationId xmlns:a16="http://schemas.microsoft.com/office/drawing/2014/main" id="{E6A64723-2BBF-C745-9BF9-EE7649E3E0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0256" name="Oval 407">
                <a:extLst>
                  <a:ext uri="{FF2B5EF4-FFF2-40B4-BE49-F238E27FC236}">
                    <a16:creationId xmlns:a16="http://schemas.microsoft.com/office/drawing/2014/main" id="{4E92280E-16C5-8F41-8C18-633B6B960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57" name="Rectangle 410">
                <a:extLst>
                  <a:ext uri="{FF2B5EF4-FFF2-40B4-BE49-F238E27FC236}">
                    <a16:creationId xmlns:a16="http://schemas.microsoft.com/office/drawing/2014/main" id="{B6401071-6F72-6248-98B5-5D3AB7B0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58" name="Oval 411">
                <a:extLst>
                  <a:ext uri="{FF2B5EF4-FFF2-40B4-BE49-F238E27FC236}">
                    <a16:creationId xmlns:a16="http://schemas.microsoft.com/office/drawing/2014/main" id="{B43C7600-15E6-B141-8D72-B74DAD63B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59" name="Group 1175">
                <a:extLst>
                  <a:ext uri="{FF2B5EF4-FFF2-40B4-BE49-F238E27FC236}">
                    <a16:creationId xmlns:a16="http://schemas.microsoft.com/office/drawing/2014/main" id="{28EFF86A-9234-4746-BA23-A7DC8C731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62" name="Freeform 1176">
                  <a:extLst>
                    <a:ext uri="{FF2B5EF4-FFF2-40B4-BE49-F238E27FC236}">
                      <a16:creationId xmlns:a16="http://schemas.microsoft.com/office/drawing/2014/main" id="{AE105ECE-65A5-FC4D-A71F-C41B61B30C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3" name="Freeform 1177">
                  <a:extLst>
                    <a:ext uri="{FF2B5EF4-FFF2-40B4-BE49-F238E27FC236}">
                      <a16:creationId xmlns:a16="http://schemas.microsoft.com/office/drawing/2014/main" id="{6940336C-BD45-F74A-AAEA-2622C9D67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0" name="Line 1178">
                <a:extLst>
                  <a:ext uri="{FF2B5EF4-FFF2-40B4-BE49-F238E27FC236}">
                    <a16:creationId xmlns:a16="http://schemas.microsoft.com/office/drawing/2014/main" id="{BC93DFBA-A1EE-6246-95AC-22BC92D434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Line 1179">
                <a:extLst>
                  <a:ext uri="{FF2B5EF4-FFF2-40B4-BE49-F238E27FC236}">
                    <a16:creationId xmlns:a16="http://schemas.microsoft.com/office/drawing/2014/main" id="{556913AE-6C7C-F849-B06D-F87F983810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7" name="Group 1180">
              <a:extLst>
                <a:ext uri="{FF2B5EF4-FFF2-40B4-BE49-F238E27FC236}">
                  <a16:creationId xmlns:a16="http://schemas.microsoft.com/office/drawing/2014/main" id="{050F710B-5EC2-994A-9FD6-E29F9CBDA6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0248" name="Oval 407">
                <a:extLst>
                  <a:ext uri="{FF2B5EF4-FFF2-40B4-BE49-F238E27FC236}">
                    <a16:creationId xmlns:a16="http://schemas.microsoft.com/office/drawing/2014/main" id="{34F768B8-FDB3-2B4B-A751-382FF14A6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49" name="Rectangle 410">
                <a:extLst>
                  <a:ext uri="{FF2B5EF4-FFF2-40B4-BE49-F238E27FC236}">
                    <a16:creationId xmlns:a16="http://schemas.microsoft.com/office/drawing/2014/main" id="{20EF63D9-1C62-294A-A002-E7F4098D9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50" name="Oval 411">
                <a:extLst>
                  <a:ext uri="{FF2B5EF4-FFF2-40B4-BE49-F238E27FC236}">
                    <a16:creationId xmlns:a16="http://schemas.microsoft.com/office/drawing/2014/main" id="{5C76AAF8-B4C3-5D45-952A-FF48DB384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51" name="Group 1184">
                <a:extLst>
                  <a:ext uri="{FF2B5EF4-FFF2-40B4-BE49-F238E27FC236}">
                    <a16:creationId xmlns:a16="http://schemas.microsoft.com/office/drawing/2014/main" id="{3E373296-ED4F-D948-9BCC-B52101D434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54" name="Freeform 1185">
                  <a:extLst>
                    <a:ext uri="{FF2B5EF4-FFF2-40B4-BE49-F238E27FC236}">
                      <a16:creationId xmlns:a16="http://schemas.microsoft.com/office/drawing/2014/main" id="{B82BB52B-D5D1-0B4F-AA51-81F3816FF9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5" name="Freeform 1186">
                  <a:extLst>
                    <a:ext uri="{FF2B5EF4-FFF2-40B4-BE49-F238E27FC236}">
                      <a16:creationId xmlns:a16="http://schemas.microsoft.com/office/drawing/2014/main" id="{36F9DA3B-CBA8-CA4D-A09E-E9021D24F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52" name="Line 1187">
                <a:extLst>
                  <a:ext uri="{FF2B5EF4-FFF2-40B4-BE49-F238E27FC236}">
                    <a16:creationId xmlns:a16="http://schemas.microsoft.com/office/drawing/2014/main" id="{9E29A3B2-611D-D945-B337-B5645A4D73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Line 1188">
                <a:extLst>
                  <a:ext uri="{FF2B5EF4-FFF2-40B4-BE49-F238E27FC236}">
                    <a16:creationId xmlns:a16="http://schemas.microsoft.com/office/drawing/2014/main" id="{D4F02918-D1D9-0E46-A970-BEFE475DA1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8" name="Group 1189">
              <a:extLst>
                <a:ext uri="{FF2B5EF4-FFF2-40B4-BE49-F238E27FC236}">
                  <a16:creationId xmlns:a16="http://schemas.microsoft.com/office/drawing/2014/main" id="{C4734373-AC54-7842-8F44-C04B7043EE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0240" name="Oval 407">
                <a:extLst>
                  <a:ext uri="{FF2B5EF4-FFF2-40B4-BE49-F238E27FC236}">
                    <a16:creationId xmlns:a16="http://schemas.microsoft.com/office/drawing/2014/main" id="{FBD9FFC3-D598-B649-855D-C1B25100E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41" name="Rectangle 410">
                <a:extLst>
                  <a:ext uri="{FF2B5EF4-FFF2-40B4-BE49-F238E27FC236}">
                    <a16:creationId xmlns:a16="http://schemas.microsoft.com/office/drawing/2014/main" id="{30FE8756-29DF-9545-A1D8-4BD3903DF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42" name="Oval 411">
                <a:extLst>
                  <a:ext uri="{FF2B5EF4-FFF2-40B4-BE49-F238E27FC236}">
                    <a16:creationId xmlns:a16="http://schemas.microsoft.com/office/drawing/2014/main" id="{00733477-DE2E-AE4B-A774-3A9622A0D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43" name="Group 1193">
                <a:extLst>
                  <a:ext uri="{FF2B5EF4-FFF2-40B4-BE49-F238E27FC236}">
                    <a16:creationId xmlns:a16="http://schemas.microsoft.com/office/drawing/2014/main" id="{7BBA16FB-C744-9F4A-A06F-E80DCC5ED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46" name="Freeform 1194">
                  <a:extLst>
                    <a:ext uri="{FF2B5EF4-FFF2-40B4-BE49-F238E27FC236}">
                      <a16:creationId xmlns:a16="http://schemas.microsoft.com/office/drawing/2014/main" id="{846635E3-91F2-AF45-9D39-16A807CA72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7" name="Freeform 1195">
                  <a:extLst>
                    <a:ext uri="{FF2B5EF4-FFF2-40B4-BE49-F238E27FC236}">
                      <a16:creationId xmlns:a16="http://schemas.microsoft.com/office/drawing/2014/main" id="{AC6A9DD7-F707-6849-95C7-A9B671BADA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44" name="Line 1196">
                <a:extLst>
                  <a:ext uri="{FF2B5EF4-FFF2-40B4-BE49-F238E27FC236}">
                    <a16:creationId xmlns:a16="http://schemas.microsoft.com/office/drawing/2014/main" id="{0953C93D-0786-224F-9CDC-78DC2B5D0A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Line 1197">
                <a:extLst>
                  <a:ext uri="{FF2B5EF4-FFF2-40B4-BE49-F238E27FC236}">
                    <a16:creationId xmlns:a16="http://schemas.microsoft.com/office/drawing/2014/main" id="{99A6CF5B-950C-7A4E-8AFF-B6CBCA7EFE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9" name="Group 1198">
              <a:extLst>
                <a:ext uri="{FF2B5EF4-FFF2-40B4-BE49-F238E27FC236}">
                  <a16:creationId xmlns:a16="http://schemas.microsoft.com/office/drawing/2014/main" id="{F6C4B89E-679B-C24D-918A-BFADE8AE07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0232" name="Oval 407">
                <a:extLst>
                  <a:ext uri="{FF2B5EF4-FFF2-40B4-BE49-F238E27FC236}">
                    <a16:creationId xmlns:a16="http://schemas.microsoft.com/office/drawing/2014/main" id="{8615534B-0F13-8A4B-86C2-B1E97ACA3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33" name="Rectangle 410">
                <a:extLst>
                  <a:ext uri="{FF2B5EF4-FFF2-40B4-BE49-F238E27FC236}">
                    <a16:creationId xmlns:a16="http://schemas.microsoft.com/office/drawing/2014/main" id="{D2528326-C5B9-B84F-AED5-EBF8C2F1E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34" name="Oval 411">
                <a:extLst>
                  <a:ext uri="{FF2B5EF4-FFF2-40B4-BE49-F238E27FC236}">
                    <a16:creationId xmlns:a16="http://schemas.microsoft.com/office/drawing/2014/main" id="{A3C6832C-657B-7149-8412-B19B7687F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0235" name="Group 1202">
                <a:extLst>
                  <a:ext uri="{FF2B5EF4-FFF2-40B4-BE49-F238E27FC236}">
                    <a16:creationId xmlns:a16="http://schemas.microsoft.com/office/drawing/2014/main" id="{45BBD681-E7B6-8446-AEC4-9995583F8C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38" name="Freeform 1203">
                  <a:extLst>
                    <a:ext uri="{FF2B5EF4-FFF2-40B4-BE49-F238E27FC236}">
                      <a16:creationId xmlns:a16="http://schemas.microsoft.com/office/drawing/2014/main" id="{E41642EB-7733-E34C-99C7-DBC6CD0EA9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9" name="Freeform 1204">
                  <a:extLst>
                    <a:ext uri="{FF2B5EF4-FFF2-40B4-BE49-F238E27FC236}">
                      <a16:creationId xmlns:a16="http://schemas.microsoft.com/office/drawing/2014/main" id="{5F412912-2F16-B845-AB8A-78C9EF145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36" name="Line 1205">
                <a:extLst>
                  <a:ext uri="{FF2B5EF4-FFF2-40B4-BE49-F238E27FC236}">
                    <a16:creationId xmlns:a16="http://schemas.microsoft.com/office/drawing/2014/main" id="{1126D286-6C1A-DA4B-AE75-41709E859F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Line 1206">
                <a:extLst>
                  <a:ext uri="{FF2B5EF4-FFF2-40B4-BE49-F238E27FC236}">
                    <a16:creationId xmlns:a16="http://schemas.microsoft.com/office/drawing/2014/main" id="{7CE505B5-FFAD-0548-8789-179CE1296E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20" name="Group 1207">
              <a:extLst>
                <a:ext uri="{FF2B5EF4-FFF2-40B4-BE49-F238E27FC236}">
                  <a16:creationId xmlns:a16="http://schemas.microsoft.com/office/drawing/2014/main" id="{6E7A6327-8F6C-4448-8F45-0631F9E33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0218" name="Group 1208">
                <a:extLst>
                  <a:ext uri="{FF2B5EF4-FFF2-40B4-BE49-F238E27FC236}">
                    <a16:creationId xmlns:a16="http://schemas.microsoft.com/office/drawing/2014/main" id="{6A625AA9-771A-BF4E-B070-B9AE6AAFC4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20" name="Freeform 1209">
                  <a:extLst>
                    <a:ext uri="{FF2B5EF4-FFF2-40B4-BE49-F238E27FC236}">
                      <a16:creationId xmlns:a16="http://schemas.microsoft.com/office/drawing/2014/main" id="{FFD57EC2-B31D-D34A-B952-0B69B5658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1" name="Freeform 1210">
                  <a:extLst>
                    <a:ext uri="{FF2B5EF4-FFF2-40B4-BE49-F238E27FC236}">
                      <a16:creationId xmlns:a16="http://schemas.microsoft.com/office/drawing/2014/main" id="{FBA9CA9B-1897-4A44-A6A7-2E946B4714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2" name="Freeform 1211">
                  <a:extLst>
                    <a:ext uri="{FF2B5EF4-FFF2-40B4-BE49-F238E27FC236}">
                      <a16:creationId xmlns:a16="http://schemas.microsoft.com/office/drawing/2014/main" id="{B0F94309-6DED-B04A-A194-DC2D7C5F76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3" name="Freeform 1212">
                  <a:extLst>
                    <a:ext uri="{FF2B5EF4-FFF2-40B4-BE49-F238E27FC236}">
                      <a16:creationId xmlns:a16="http://schemas.microsoft.com/office/drawing/2014/main" id="{3DEE7134-8E01-5340-8B9C-4ED4674A59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4" name="Freeform 1213">
                  <a:extLst>
                    <a:ext uri="{FF2B5EF4-FFF2-40B4-BE49-F238E27FC236}">
                      <a16:creationId xmlns:a16="http://schemas.microsoft.com/office/drawing/2014/main" id="{4C789C06-5B59-0645-805C-5A715641C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5" name="Freeform 1214">
                  <a:extLst>
                    <a:ext uri="{FF2B5EF4-FFF2-40B4-BE49-F238E27FC236}">
                      <a16:creationId xmlns:a16="http://schemas.microsoft.com/office/drawing/2014/main" id="{4F06DBD0-134D-0D42-9C36-D17D3A3A58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6" name="Freeform 1215">
                  <a:extLst>
                    <a:ext uri="{FF2B5EF4-FFF2-40B4-BE49-F238E27FC236}">
                      <a16:creationId xmlns:a16="http://schemas.microsoft.com/office/drawing/2014/main" id="{149CA235-5993-2741-BC2F-9FA76445DF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7" name="Freeform 1216">
                  <a:extLst>
                    <a:ext uri="{FF2B5EF4-FFF2-40B4-BE49-F238E27FC236}">
                      <a16:creationId xmlns:a16="http://schemas.microsoft.com/office/drawing/2014/main" id="{105026A1-C371-094F-9766-31B5797FA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8" name="Freeform 1217">
                  <a:extLst>
                    <a:ext uri="{FF2B5EF4-FFF2-40B4-BE49-F238E27FC236}">
                      <a16:creationId xmlns:a16="http://schemas.microsoft.com/office/drawing/2014/main" id="{61EAC9F9-0D83-AE4F-9384-5AC4A003F8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9" name="Freeform 1218">
                  <a:extLst>
                    <a:ext uri="{FF2B5EF4-FFF2-40B4-BE49-F238E27FC236}">
                      <a16:creationId xmlns:a16="http://schemas.microsoft.com/office/drawing/2014/main" id="{51D09D64-1571-A049-B3A3-21CF6586B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0" name="Freeform 1219">
                  <a:extLst>
                    <a:ext uri="{FF2B5EF4-FFF2-40B4-BE49-F238E27FC236}">
                      <a16:creationId xmlns:a16="http://schemas.microsoft.com/office/drawing/2014/main" id="{1FD2104C-EFFB-3149-8BC1-96C4C6700B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1" name="Freeform 1220">
                  <a:extLst>
                    <a:ext uri="{FF2B5EF4-FFF2-40B4-BE49-F238E27FC236}">
                      <a16:creationId xmlns:a16="http://schemas.microsoft.com/office/drawing/2014/main" id="{A310626D-8252-BF43-AECC-A8261A1D45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19" name="Picture 1221" descr="access_point_stylized_gray_small">
                <a:extLst>
                  <a:ext uri="{FF2B5EF4-FFF2-40B4-BE49-F238E27FC236}">
                    <a16:creationId xmlns:a16="http://schemas.microsoft.com/office/drawing/2014/main" id="{995DDF4F-DCBE-A449-8C99-9387EBC497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1" name="Group 1222">
              <a:extLst>
                <a:ext uri="{FF2B5EF4-FFF2-40B4-BE49-F238E27FC236}">
                  <a16:creationId xmlns:a16="http://schemas.microsoft.com/office/drawing/2014/main" id="{1791738E-FCBA-4D40-A881-F42CEAA4AC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0204" name="Group 1223">
                <a:extLst>
                  <a:ext uri="{FF2B5EF4-FFF2-40B4-BE49-F238E27FC236}">
                    <a16:creationId xmlns:a16="http://schemas.microsoft.com/office/drawing/2014/main" id="{E6FCBEE9-CF27-C14D-A593-12F540C2EB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06" name="Freeform 1224">
                  <a:extLst>
                    <a:ext uri="{FF2B5EF4-FFF2-40B4-BE49-F238E27FC236}">
                      <a16:creationId xmlns:a16="http://schemas.microsoft.com/office/drawing/2014/main" id="{D9A0512E-F7DE-6F48-8AD1-57F144A7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7" name="Freeform 1225">
                  <a:extLst>
                    <a:ext uri="{FF2B5EF4-FFF2-40B4-BE49-F238E27FC236}">
                      <a16:creationId xmlns:a16="http://schemas.microsoft.com/office/drawing/2014/main" id="{B352BF8D-BBEF-FE4F-8B58-3EA37580C8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8" name="Freeform 1226">
                  <a:extLst>
                    <a:ext uri="{FF2B5EF4-FFF2-40B4-BE49-F238E27FC236}">
                      <a16:creationId xmlns:a16="http://schemas.microsoft.com/office/drawing/2014/main" id="{8751DEF1-7ECD-C240-84DC-1AF03A940B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9" name="Freeform 1227">
                  <a:extLst>
                    <a:ext uri="{FF2B5EF4-FFF2-40B4-BE49-F238E27FC236}">
                      <a16:creationId xmlns:a16="http://schemas.microsoft.com/office/drawing/2014/main" id="{C94699B3-1DED-0D41-BD5F-2C9F1A503A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0" name="Freeform 1228">
                  <a:extLst>
                    <a:ext uri="{FF2B5EF4-FFF2-40B4-BE49-F238E27FC236}">
                      <a16:creationId xmlns:a16="http://schemas.microsoft.com/office/drawing/2014/main" id="{4ABFDDFE-DCD1-AF48-AF78-AAABF606B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1" name="Freeform 1229">
                  <a:extLst>
                    <a:ext uri="{FF2B5EF4-FFF2-40B4-BE49-F238E27FC236}">
                      <a16:creationId xmlns:a16="http://schemas.microsoft.com/office/drawing/2014/main" id="{DE427418-338E-3D46-A03A-F60EA3594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2" name="Freeform 1230">
                  <a:extLst>
                    <a:ext uri="{FF2B5EF4-FFF2-40B4-BE49-F238E27FC236}">
                      <a16:creationId xmlns:a16="http://schemas.microsoft.com/office/drawing/2014/main" id="{C5908F41-C998-3F48-B7EC-8833DB6FDC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3" name="Freeform 1231">
                  <a:extLst>
                    <a:ext uri="{FF2B5EF4-FFF2-40B4-BE49-F238E27FC236}">
                      <a16:creationId xmlns:a16="http://schemas.microsoft.com/office/drawing/2014/main" id="{B9880BC3-CDCD-C047-AB8A-B803BFB6B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4" name="Freeform 1232">
                  <a:extLst>
                    <a:ext uri="{FF2B5EF4-FFF2-40B4-BE49-F238E27FC236}">
                      <a16:creationId xmlns:a16="http://schemas.microsoft.com/office/drawing/2014/main" id="{5C722DF4-E060-BB40-B294-F8A8A0823D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5" name="Freeform 1233">
                  <a:extLst>
                    <a:ext uri="{FF2B5EF4-FFF2-40B4-BE49-F238E27FC236}">
                      <a16:creationId xmlns:a16="http://schemas.microsoft.com/office/drawing/2014/main" id="{F10B2434-EE36-4741-9517-EE8E2645A9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6" name="Freeform 1234">
                  <a:extLst>
                    <a:ext uri="{FF2B5EF4-FFF2-40B4-BE49-F238E27FC236}">
                      <a16:creationId xmlns:a16="http://schemas.microsoft.com/office/drawing/2014/main" id="{455773A1-A1D2-FE49-B618-A5447352EE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7" name="Freeform 1235">
                  <a:extLst>
                    <a:ext uri="{FF2B5EF4-FFF2-40B4-BE49-F238E27FC236}">
                      <a16:creationId xmlns:a16="http://schemas.microsoft.com/office/drawing/2014/main" id="{76BBC855-2064-DA41-BF88-F8965FDC7F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05" name="Picture 1236" descr="access_point_stylized_gray_small">
                <a:extLst>
                  <a:ext uri="{FF2B5EF4-FFF2-40B4-BE49-F238E27FC236}">
                    <a16:creationId xmlns:a16="http://schemas.microsoft.com/office/drawing/2014/main" id="{DF6309D1-FF53-9A40-8DDF-F0D3DFDD2D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0022" name="Line 1237">
              <a:extLst>
                <a:ext uri="{FF2B5EF4-FFF2-40B4-BE49-F238E27FC236}">
                  <a16:creationId xmlns:a16="http://schemas.microsoft.com/office/drawing/2014/main" id="{6C035E48-32C3-C94C-9036-0C3D413BC7D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0023" name="Group 1238">
              <a:extLst>
                <a:ext uri="{FF2B5EF4-FFF2-40B4-BE49-F238E27FC236}">
                  <a16:creationId xmlns:a16="http://schemas.microsoft.com/office/drawing/2014/main" id="{651A5822-C4BA-374E-BFB3-9F842EB91F3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0202" name="Picture 1239" descr="desktop_computer_stylized_medium">
                <a:extLst>
                  <a:ext uri="{FF2B5EF4-FFF2-40B4-BE49-F238E27FC236}">
                    <a16:creationId xmlns:a16="http://schemas.microsoft.com/office/drawing/2014/main" id="{2A5297F7-9F75-D540-AD60-912F27D2E7C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3" name="Freeform 1240">
                <a:extLst>
                  <a:ext uri="{FF2B5EF4-FFF2-40B4-BE49-F238E27FC236}">
                    <a16:creationId xmlns:a16="http://schemas.microsoft.com/office/drawing/2014/main" id="{2329B33E-20DA-C547-8DE2-F1D1111BD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4" name="Group 1241">
              <a:extLst>
                <a:ext uri="{FF2B5EF4-FFF2-40B4-BE49-F238E27FC236}">
                  <a16:creationId xmlns:a16="http://schemas.microsoft.com/office/drawing/2014/main" id="{DE7CF1E3-7687-6043-9050-795CF6B3CE5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0200" name="Picture 1242" descr="desktop_computer_stylized_medium">
                <a:extLst>
                  <a:ext uri="{FF2B5EF4-FFF2-40B4-BE49-F238E27FC236}">
                    <a16:creationId xmlns:a16="http://schemas.microsoft.com/office/drawing/2014/main" id="{20F161F9-819E-224C-8C83-3B24A94E923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1" name="Freeform 1243">
                <a:extLst>
                  <a:ext uri="{FF2B5EF4-FFF2-40B4-BE49-F238E27FC236}">
                    <a16:creationId xmlns:a16="http://schemas.microsoft.com/office/drawing/2014/main" id="{85F78D1E-1858-2E42-959D-D74EF9527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5" name="Group 1244">
              <a:extLst>
                <a:ext uri="{FF2B5EF4-FFF2-40B4-BE49-F238E27FC236}">
                  <a16:creationId xmlns:a16="http://schemas.microsoft.com/office/drawing/2014/main" id="{892D122F-B559-6742-9625-30B96E97FA3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0198" name="Picture 1245" descr="desktop_computer_stylized_medium">
                <a:extLst>
                  <a:ext uri="{FF2B5EF4-FFF2-40B4-BE49-F238E27FC236}">
                    <a16:creationId xmlns:a16="http://schemas.microsoft.com/office/drawing/2014/main" id="{3F744E62-BAB2-AD4A-800E-5F348F1D77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9" name="Freeform 1246">
                <a:extLst>
                  <a:ext uri="{FF2B5EF4-FFF2-40B4-BE49-F238E27FC236}">
                    <a16:creationId xmlns:a16="http://schemas.microsoft.com/office/drawing/2014/main" id="{A952C834-4A79-A44C-AD3D-E62DE6528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6" name="Group 1247">
              <a:extLst>
                <a:ext uri="{FF2B5EF4-FFF2-40B4-BE49-F238E27FC236}">
                  <a16:creationId xmlns:a16="http://schemas.microsoft.com/office/drawing/2014/main" id="{7AAD82A8-1EC4-4447-8479-A9F3CA3AC1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0196" name="Picture 1248" descr="desktop_computer_stylized_medium">
                <a:extLst>
                  <a:ext uri="{FF2B5EF4-FFF2-40B4-BE49-F238E27FC236}">
                    <a16:creationId xmlns:a16="http://schemas.microsoft.com/office/drawing/2014/main" id="{AFB4BCE3-2664-3B4A-B83B-3493EA54C5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7" name="Freeform 1249">
                <a:extLst>
                  <a:ext uri="{FF2B5EF4-FFF2-40B4-BE49-F238E27FC236}">
                    <a16:creationId xmlns:a16="http://schemas.microsoft.com/office/drawing/2014/main" id="{C9CE8BD2-793E-4E47-A010-210E99ACE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0027" name="Picture 1250" descr="car_icon_small">
              <a:extLst>
                <a:ext uri="{FF2B5EF4-FFF2-40B4-BE49-F238E27FC236}">
                  <a16:creationId xmlns:a16="http://schemas.microsoft.com/office/drawing/2014/main" id="{31D67545-36C4-194F-8832-A050A390A2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0028" name="Group 1251">
              <a:extLst>
                <a:ext uri="{FF2B5EF4-FFF2-40B4-BE49-F238E27FC236}">
                  <a16:creationId xmlns:a16="http://schemas.microsoft.com/office/drawing/2014/main" id="{F40C8F36-AA64-004F-B412-A2F08006E6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0194" name="Picture 1252" descr="iphone_stylized_small">
                <a:extLst>
                  <a:ext uri="{FF2B5EF4-FFF2-40B4-BE49-F238E27FC236}">
                    <a16:creationId xmlns:a16="http://schemas.microsoft.com/office/drawing/2014/main" id="{DA0A1CB6-D3ED-7E4B-86BC-15D5A66B1F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95" name="Picture 1253" descr="antenna_radiation_stylized">
                <a:extLst>
                  <a:ext uri="{FF2B5EF4-FFF2-40B4-BE49-F238E27FC236}">
                    <a16:creationId xmlns:a16="http://schemas.microsoft.com/office/drawing/2014/main" id="{3494DB09-BD9D-C34B-8E7A-284D060560C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9" name="Group 1254">
              <a:extLst>
                <a:ext uri="{FF2B5EF4-FFF2-40B4-BE49-F238E27FC236}">
                  <a16:creationId xmlns:a16="http://schemas.microsoft.com/office/drawing/2014/main" id="{01C096D2-FCC0-DC47-BE55-23F26ED693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0162" name="Freeform 1255">
                <a:extLst>
                  <a:ext uri="{FF2B5EF4-FFF2-40B4-BE49-F238E27FC236}">
                    <a16:creationId xmlns:a16="http://schemas.microsoft.com/office/drawing/2014/main" id="{783B495F-8EEE-6647-B074-E77A8FC21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Rectangle 1256">
                <a:extLst>
                  <a:ext uri="{FF2B5EF4-FFF2-40B4-BE49-F238E27FC236}">
                    <a16:creationId xmlns:a16="http://schemas.microsoft.com/office/drawing/2014/main" id="{29546D22-F981-9549-A22E-C7C509643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64" name="Freeform 1257">
                <a:extLst>
                  <a:ext uri="{FF2B5EF4-FFF2-40B4-BE49-F238E27FC236}">
                    <a16:creationId xmlns:a16="http://schemas.microsoft.com/office/drawing/2014/main" id="{D9636AE2-538E-B94E-AC91-44F026653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1258">
                <a:extLst>
                  <a:ext uri="{FF2B5EF4-FFF2-40B4-BE49-F238E27FC236}">
                    <a16:creationId xmlns:a16="http://schemas.microsoft.com/office/drawing/2014/main" id="{6CB80940-DF66-F94B-955F-202869CE6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Rectangle 1259">
                <a:extLst>
                  <a:ext uri="{FF2B5EF4-FFF2-40B4-BE49-F238E27FC236}">
                    <a16:creationId xmlns:a16="http://schemas.microsoft.com/office/drawing/2014/main" id="{39B7ECA6-1477-C945-88C8-EAB634287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67" name="Group 1260">
                <a:extLst>
                  <a:ext uri="{FF2B5EF4-FFF2-40B4-BE49-F238E27FC236}">
                    <a16:creationId xmlns:a16="http://schemas.microsoft.com/office/drawing/2014/main" id="{8DC89DCE-0C42-224A-A7D9-51F711C4E1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92" name="AutoShape 1261">
                  <a:extLst>
                    <a:ext uri="{FF2B5EF4-FFF2-40B4-BE49-F238E27FC236}">
                      <a16:creationId xmlns:a16="http://schemas.microsoft.com/office/drawing/2014/main" id="{C0D1D805-A79D-1045-9A55-E0CD49C689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93" name="AutoShape 1262">
                  <a:extLst>
                    <a:ext uri="{FF2B5EF4-FFF2-40B4-BE49-F238E27FC236}">
                      <a16:creationId xmlns:a16="http://schemas.microsoft.com/office/drawing/2014/main" id="{B8C1AE45-F612-A94A-AFA6-7A43FF92FB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68" name="Rectangle 1263">
                <a:extLst>
                  <a:ext uri="{FF2B5EF4-FFF2-40B4-BE49-F238E27FC236}">
                    <a16:creationId xmlns:a16="http://schemas.microsoft.com/office/drawing/2014/main" id="{A45BB0CE-DEAA-554E-9651-9CBDE6F80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69" name="Group 1264">
                <a:extLst>
                  <a:ext uri="{FF2B5EF4-FFF2-40B4-BE49-F238E27FC236}">
                    <a16:creationId xmlns:a16="http://schemas.microsoft.com/office/drawing/2014/main" id="{E2EE7CA7-2C80-8248-B335-2D8752FD29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90" name="AutoShape 1265">
                  <a:extLst>
                    <a:ext uri="{FF2B5EF4-FFF2-40B4-BE49-F238E27FC236}">
                      <a16:creationId xmlns:a16="http://schemas.microsoft.com/office/drawing/2014/main" id="{3E9500A5-2DCB-BA43-BABA-AEAC5DE8A5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91" name="AutoShape 1266">
                  <a:extLst>
                    <a:ext uri="{FF2B5EF4-FFF2-40B4-BE49-F238E27FC236}">
                      <a16:creationId xmlns:a16="http://schemas.microsoft.com/office/drawing/2014/main" id="{5324ADD3-7203-8148-9C1A-0CFE56528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0" name="Rectangle 1267">
                <a:extLst>
                  <a:ext uri="{FF2B5EF4-FFF2-40B4-BE49-F238E27FC236}">
                    <a16:creationId xmlns:a16="http://schemas.microsoft.com/office/drawing/2014/main" id="{306D6E1F-AF26-1648-A309-81905C787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1" name="Rectangle 1268">
                <a:extLst>
                  <a:ext uri="{FF2B5EF4-FFF2-40B4-BE49-F238E27FC236}">
                    <a16:creationId xmlns:a16="http://schemas.microsoft.com/office/drawing/2014/main" id="{058B6FF8-C503-C048-9EC6-CA569BE2A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72" name="Group 1269">
                <a:extLst>
                  <a:ext uri="{FF2B5EF4-FFF2-40B4-BE49-F238E27FC236}">
                    <a16:creationId xmlns:a16="http://schemas.microsoft.com/office/drawing/2014/main" id="{BBE851F7-8380-084A-853F-5C53BA495F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88" name="AutoShape 1270">
                  <a:extLst>
                    <a:ext uri="{FF2B5EF4-FFF2-40B4-BE49-F238E27FC236}">
                      <a16:creationId xmlns:a16="http://schemas.microsoft.com/office/drawing/2014/main" id="{6D7AB49B-9478-4A43-90FB-D6963B4FC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89" name="AutoShape 1271">
                  <a:extLst>
                    <a:ext uri="{FF2B5EF4-FFF2-40B4-BE49-F238E27FC236}">
                      <a16:creationId xmlns:a16="http://schemas.microsoft.com/office/drawing/2014/main" id="{71C2D3B0-02FB-0A47-918E-15553807C2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3" name="Freeform 1272">
                <a:extLst>
                  <a:ext uri="{FF2B5EF4-FFF2-40B4-BE49-F238E27FC236}">
                    <a16:creationId xmlns:a16="http://schemas.microsoft.com/office/drawing/2014/main" id="{3933DCDF-339B-BA4D-83F6-6A8443048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74" name="Group 1273">
                <a:extLst>
                  <a:ext uri="{FF2B5EF4-FFF2-40B4-BE49-F238E27FC236}">
                    <a16:creationId xmlns:a16="http://schemas.microsoft.com/office/drawing/2014/main" id="{62123D4F-F019-7D41-A5B2-D49B7B3AF6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86" name="AutoShape 1274">
                  <a:extLst>
                    <a:ext uri="{FF2B5EF4-FFF2-40B4-BE49-F238E27FC236}">
                      <a16:creationId xmlns:a16="http://schemas.microsoft.com/office/drawing/2014/main" id="{9F33AD71-13EF-4A4B-A8BC-03D7DB1AC4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87" name="AutoShape 1275">
                  <a:extLst>
                    <a:ext uri="{FF2B5EF4-FFF2-40B4-BE49-F238E27FC236}">
                      <a16:creationId xmlns:a16="http://schemas.microsoft.com/office/drawing/2014/main" id="{685A9B3A-00AE-4A4F-925E-E2F73C6BAE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5" name="Rectangle 1276">
                <a:extLst>
                  <a:ext uri="{FF2B5EF4-FFF2-40B4-BE49-F238E27FC236}">
                    <a16:creationId xmlns:a16="http://schemas.microsoft.com/office/drawing/2014/main" id="{A327EC41-84AE-9C40-BE4E-D063C455D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6" name="Freeform 1277">
                <a:extLst>
                  <a:ext uri="{FF2B5EF4-FFF2-40B4-BE49-F238E27FC236}">
                    <a16:creationId xmlns:a16="http://schemas.microsoft.com/office/drawing/2014/main" id="{83617B67-63AA-E647-B567-ED4D8635A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1278">
                <a:extLst>
                  <a:ext uri="{FF2B5EF4-FFF2-40B4-BE49-F238E27FC236}">
                    <a16:creationId xmlns:a16="http://schemas.microsoft.com/office/drawing/2014/main" id="{2B03A5EE-3255-8D49-974A-559DE6E52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Oval 1279">
                <a:extLst>
                  <a:ext uri="{FF2B5EF4-FFF2-40B4-BE49-F238E27FC236}">
                    <a16:creationId xmlns:a16="http://schemas.microsoft.com/office/drawing/2014/main" id="{5D8B4B29-EF13-3046-AAB8-36E662AD7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9" name="Freeform 1280">
                <a:extLst>
                  <a:ext uri="{FF2B5EF4-FFF2-40B4-BE49-F238E27FC236}">
                    <a16:creationId xmlns:a16="http://schemas.microsoft.com/office/drawing/2014/main" id="{2CF18DC9-8DCC-3E46-A2E4-B83E9CECF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AutoShape 1281">
                <a:extLst>
                  <a:ext uri="{FF2B5EF4-FFF2-40B4-BE49-F238E27FC236}">
                    <a16:creationId xmlns:a16="http://schemas.microsoft.com/office/drawing/2014/main" id="{F55F70FB-DD4F-054F-8E39-603314D0F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1" name="AutoShape 1282">
                <a:extLst>
                  <a:ext uri="{FF2B5EF4-FFF2-40B4-BE49-F238E27FC236}">
                    <a16:creationId xmlns:a16="http://schemas.microsoft.com/office/drawing/2014/main" id="{E0200F31-203A-3E4E-8633-B707520B7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2" name="Oval 1283">
                <a:extLst>
                  <a:ext uri="{FF2B5EF4-FFF2-40B4-BE49-F238E27FC236}">
                    <a16:creationId xmlns:a16="http://schemas.microsoft.com/office/drawing/2014/main" id="{952CD936-6FD1-BA4C-A373-A5E01CAB7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3" name="Oval 1284">
                <a:extLst>
                  <a:ext uri="{FF2B5EF4-FFF2-40B4-BE49-F238E27FC236}">
                    <a16:creationId xmlns:a16="http://schemas.microsoft.com/office/drawing/2014/main" id="{3D16C2C1-7F41-F04F-A5D5-1792C7387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84" name="Oval 1285">
                <a:extLst>
                  <a:ext uri="{FF2B5EF4-FFF2-40B4-BE49-F238E27FC236}">
                    <a16:creationId xmlns:a16="http://schemas.microsoft.com/office/drawing/2014/main" id="{08EBDC0A-C95A-3C44-81AA-3F70C387E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5" name="Rectangle 1286">
                <a:extLst>
                  <a:ext uri="{FF2B5EF4-FFF2-40B4-BE49-F238E27FC236}">
                    <a16:creationId xmlns:a16="http://schemas.microsoft.com/office/drawing/2014/main" id="{F4903705-62EE-D649-8076-8677E751E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0030" name="Group 1287">
              <a:extLst>
                <a:ext uri="{FF2B5EF4-FFF2-40B4-BE49-F238E27FC236}">
                  <a16:creationId xmlns:a16="http://schemas.microsoft.com/office/drawing/2014/main" id="{1AA10EE9-FCBF-E04F-891A-F3A31CC83B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0130" name="Freeform 1288">
                <a:extLst>
                  <a:ext uri="{FF2B5EF4-FFF2-40B4-BE49-F238E27FC236}">
                    <a16:creationId xmlns:a16="http://schemas.microsoft.com/office/drawing/2014/main" id="{D2E9108E-1573-DA40-A761-336737F8E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Rectangle 1289">
                <a:extLst>
                  <a:ext uri="{FF2B5EF4-FFF2-40B4-BE49-F238E27FC236}">
                    <a16:creationId xmlns:a16="http://schemas.microsoft.com/office/drawing/2014/main" id="{6FADF341-4E9A-8E4C-801A-43F4F0E92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32" name="Freeform 1290">
                <a:extLst>
                  <a:ext uri="{FF2B5EF4-FFF2-40B4-BE49-F238E27FC236}">
                    <a16:creationId xmlns:a16="http://schemas.microsoft.com/office/drawing/2014/main" id="{4D7C4D2B-9F90-4148-A2C5-4A09A5BF6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1291">
                <a:extLst>
                  <a:ext uri="{FF2B5EF4-FFF2-40B4-BE49-F238E27FC236}">
                    <a16:creationId xmlns:a16="http://schemas.microsoft.com/office/drawing/2014/main" id="{A0900522-EBAC-3247-ACA3-97E10CD93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Rectangle 1292">
                <a:extLst>
                  <a:ext uri="{FF2B5EF4-FFF2-40B4-BE49-F238E27FC236}">
                    <a16:creationId xmlns:a16="http://schemas.microsoft.com/office/drawing/2014/main" id="{5A80CF0D-B38E-8E4C-A05F-75B65231D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35" name="Group 1293">
                <a:extLst>
                  <a:ext uri="{FF2B5EF4-FFF2-40B4-BE49-F238E27FC236}">
                    <a16:creationId xmlns:a16="http://schemas.microsoft.com/office/drawing/2014/main" id="{12BE5C73-A4C2-E14D-A092-60A3AAB41A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60" name="AutoShape 1294">
                  <a:extLst>
                    <a:ext uri="{FF2B5EF4-FFF2-40B4-BE49-F238E27FC236}">
                      <a16:creationId xmlns:a16="http://schemas.microsoft.com/office/drawing/2014/main" id="{333F7E5A-CDC4-0447-9EBC-DF6A12F681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61" name="AutoShape 1295">
                  <a:extLst>
                    <a:ext uri="{FF2B5EF4-FFF2-40B4-BE49-F238E27FC236}">
                      <a16:creationId xmlns:a16="http://schemas.microsoft.com/office/drawing/2014/main" id="{BD37D9D8-3CFA-5C4E-A0B9-F983674F6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36" name="Rectangle 1296">
                <a:extLst>
                  <a:ext uri="{FF2B5EF4-FFF2-40B4-BE49-F238E27FC236}">
                    <a16:creationId xmlns:a16="http://schemas.microsoft.com/office/drawing/2014/main" id="{A371795A-1C2F-7E49-800B-89ECE42BD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37" name="Group 1297">
                <a:extLst>
                  <a:ext uri="{FF2B5EF4-FFF2-40B4-BE49-F238E27FC236}">
                    <a16:creationId xmlns:a16="http://schemas.microsoft.com/office/drawing/2014/main" id="{53E2198A-64B3-A243-B967-50DE0898F4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58" name="AutoShape 1298">
                  <a:extLst>
                    <a:ext uri="{FF2B5EF4-FFF2-40B4-BE49-F238E27FC236}">
                      <a16:creationId xmlns:a16="http://schemas.microsoft.com/office/drawing/2014/main" id="{B31B3402-F27D-944C-938F-D7740CA756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9" name="AutoShape 1299">
                  <a:extLst>
                    <a:ext uri="{FF2B5EF4-FFF2-40B4-BE49-F238E27FC236}">
                      <a16:creationId xmlns:a16="http://schemas.microsoft.com/office/drawing/2014/main" id="{131E939F-BD78-F44F-B7E9-1A74D15058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38" name="Rectangle 1300">
                <a:extLst>
                  <a:ext uri="{FF2B5EF4-FFF2-40B4-BE49-F238E27FC236}">
                    <a16:creationId xmlns:a16="http://schemas.microsoft.com/office/drawing/2014/main" id="{270D73A6-3270-4241-9095-E670FA2CE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39" name="Rectangle 1301">
                <a:extLst>
                  <a:ext uri="{FF2B5EF4-FFF2-40B4-BE49-F238E27FC236}">
                    <a16:creationId xmlns:a16="http://schemas.microsoft.com/office/drawing/2014/main" id="{533E12DC-1EF4-7949-90CC-0732A81BA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40" name="Group 1302">
                <a:extLst>
                  <a:ext uri="{FF2B5EF4-FFF2-40B4-BE49-F238E27FC236}">
                    <a16:creationId xmlns:a16="http://schemas.microsoft.com/office/drawing/2014/main" id="{E6DEDA89-4C5A-0F47-BD40-57FDE9026D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56" name="AutoShape 1303">
                  <a:extLst>
                    <a:ext uri="{FF2B5EF4-FFF2-40B4-BE49-F238E27FC236}">
                      <a16:creationId xmlns:a16="http://schemas.microsoft.com/office/drawing/2014/main" id="{4BE45292-99AA-FA4C-BE0B-96CB02CF1B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7" name="AutoShape 1304">
                  <a:extLst>
                    <a:ext uri="{FF2B5EF4-FFF2-40B4-BE49-F238E27FC236}">
                      <a16:creationId xmlns:a16="http://schemas.microsoft.com/office/drawing/2014/main" id="{858DAAFA-22C4-CD43-B1DD-3A2B46B95C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41" name="Freeform 1305">
                <a:extLst>
                  <a:ext uri="{FF2B5EF4-FFF2-40B4-BE49-F238E27FC236}">
                    <a16:creationId xmlns:a16="http://schemas.microsoft.com/office/drawing/2014/main" id="{BBDC0FDF-99D4-8B47-B888-2AAFDA43A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42" name="Group 1306">
                <a:extLst>
                  <a:ext uri="{FF2B5EF4-FFF2-40B4-BE49-F238E27FC236}">
                    <a16:creationId xmlns:a16="http://schemas.microsoft.com/office/drawing/2014/main" id="{0ACEF28D-760B-D640-8313-D1D71CFB36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54" name="AutoShape 1307">
                  <a:extLst>
                    <a:ext uri="{FF2B5EF4-FFF2-40B4-BE49-F238E27FC236}">
                      <a16:creationId xmlns:a16="http://schemas.microsoft.com/office/drawing/2014/main" id="{D804C207-E3C2-A844-95DB-B24AC3320A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5" name="AutoShape 1308">
                  <a:extLst>
                    <a:ext uri="{FF2B5EF4-FFF2-40B4-BE49-F238E27FC236}">
                      <a16:creationId xmlns:a16="http://schemas.microsoft.com/office/drawing/2014/main" id="{51F6FDA1-7D17-8D46-8A6E-72E534B219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43" name="Rectangle 1309">
                <a:extLst>
                  <a:ext uri="{FF2B5EF4-FFF2-40B4-BE49-F238E27FC236}">
                    <a16:creationId xmlns:a16="http://schemas.microsoft.com/office/drawing/2014/main" id="{C4DB69EE-695A-394C-BB44-A8B492B09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4" name="Freeform 1310">
                <a:extLst>
                  <a:ext uri="{FF2B5EF4-FFF2-40B4-BE49-F238E27FC236}">
                    <a16:creationId xmlns:a16="http://schemas.microsoft.com/office/drawing/2014/main" id="{746B96D6-A1B0-BF42-AFC4-5DDF4D5F7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1311">
                <a:extLst>
                  <a:ext uri="{FF2B5EF4-FFF2-40B4-BE49-F238E27FC236}">
                    <a16:creationId xmlns:a16="http://schemas.microsoft.com/office/drawing/2014/main" id="{01AB5ABC-89A1-0244-B2A8-ACA4A87DC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Oval 1312">
                <a:extLst>
                  <a:ext uri="{FF2B5EF4-FFF2-40B4-BE49-F238E27FC236}">
                    <a16:creationId xmlns:a16="http://schemas.microsoft.com/office/drawing/2014/main" id="{16A7E829-8D5B-3243-AF84-611B76E61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7" name="Freeform 1313">
                <a:extLst>
                  <a:ext uri="{FF2B5EF4-FFF2-40B4-BE49-F238E27FC236}">
                    <a16:creationId xmlns:a16="http://schemas.microsoft.com/office/drawing/2014/main" id="{E3F174D5-14D7-3D4A-B4E6-0D9CF5C46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AutoShape 1314">
                <a:extLst>
                  <a:ext uri="{FF2B5EF4-FFF2-40B4-BE49-F238E27FC236}">
                    <a16:creationId xmlns:a16="http://schemas.microsoft.com/office/drawing/2014/main" id="{E4DE5908-01FE-AE41-B429-A662CE29D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9" name="AutoShape 1315">
                <a:extLst>
                  <a:ext uri="{FF2B5EF4-FFF2-40B4-BE49-F238E27FC236}">
                    <a16:creationId xmlns:a16="http://schemas.microsoft.com/office/drawing/2014/main" id="{D6ED4B93-E4DC-4842-B465-71824365E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0" name="Oval 1316">
                <a:extLst>
                  <a:ext uri="{FF2B5EF4-FFF2-40B4-BE49-F238E27FC236}">
                    <a16:creationId xmlns:a16="http://schemas.microsoft.com/office/drawing/2014/main" id="{21F959C6-EFA3-CF40-B8C8-84848DA0E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1" name="Oval 1317">
                <a:extLst>
                  <a:ext uri="{FF2B5EF4-FFF2-40B4-BE49-F238E27FC236}">
                    <a16:creationId xmlns:a16="http://schemas.microsoft.com/office/drawing/2014/main" id="{592291D8-A30D-604F-98F0-BA1619613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0152" name="Oval 1318">
                <a:extLst>
                  <a:ext uri="{FF2B5EF4-FFF2-40B4-BE49-F238E27FC236}">
                    <a16:creationId xmlns:a16="http://schemas.microsoft.com/office/drawing/2014/main" id="{B2B6CF18-4642-FA40-AB9C-C25E6EC23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3" name="Rectangle 1319">
                <a:extLst>
                  <a:ext uri="{FF2B5EF4-FFF2-40B4-BE49-F238E27FC236}">
                    <a16:creationId xmlns:a16="http://schemas.microsoft.com/office/drawing/2014/main" id="{8C53CA38-0C3F-9947-8B30-84DE59B69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0031" name="Group 1320">
              <a:extLst>
                <a:ext uri="{FF2B5EF4-FFF2-40B4-BE49-F238E27FC236}">
                  <a16:creationId xmlns:a16="http://schemas.microsoft.com/office/drawing/2014/main" id="{E4602279-7CA0-CA46-8E86-7C262BCB9B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0107" name="Picture 1321" descr="antenna_stylized">
                <a:extLst>
                  <a:ext uri="{FF2B5EF4-FFF2-40B4-BE49-F238E27FC236}">
                    <a16:creationId xmlns:a16="http://schemas.microsoft.com/office/drawing/2014/main" id="{F135D788-A26D-AE4F-8303-A5ABEFBE98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08" name="Picture 1322" descr="laptop_keyboard">
                <a:extLst>
                  <a:ext uri="{FF2B5EF4-FFF2-40B4-BE49-F238E27FC236}">
                    <a16:creationId xmlns:a16="http://schemas.microsoft.com/office/drawing/2014/main" id="{A08B8B38-C88D-8E4A-BD50-828341DB90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09" name="Freeform 1323">
                <a:extLst>
                  <a:ext uri="{FF2B5EF4-FFF2-40B4-BE49-F238E27FC236}">
                    <a16:creationId xmlns:a16="http://schemas.microsoft.com/office/drawing/2014/main" id="{C1ECD2CB-1C1A-1142-8A31-E3BB544EB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110" name="Picture 1324" descr="screen">
                <a:extLst>
                  <a:ext uri="{FF2B5EF4-FFF2-40B4-BE49-F238E27FC236}">
                    <a16:creationId xmlns:a16="http://schemas.microsoft.com/office/drawing/2014/main" id="{73CCB6AF-0BB8-D041-BCB5-43233594B9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11" name="Freeform 1325">
                <a:extLst>
                  <a:ext uri="{FF2B5EF4-FFF2-40B4-BE49-F238E27FC236}">
                    <a16:creationId xmlns:a16="http://schemas.microsoft.com/office/drawing/2014/main" id="{8857793C-6E39-6B49-8744-763FC057E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1326">
                <a:extLst>
                  <a:ext uri="{FF2B5EF4-FFF2-40B4-BE49-F238E27FC236}">
                    <a16:creationId xmlns:a16="http://schemas.microsoft.com/office/drawing/2014/main" id="{F2D1FD0B-99D4-D449-8EE9-9537A87D2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1327">
                <a:extLst>
                  <a:ext uri="{FF2B5EF4-FFF2-40B4-BE49-F238E27FC236}">
                    <a16:creationId xmlns:a16="http://schemas.microsoft.com/office/drawing/2014/main" id="{1AD5CFC4-6647-884A-8BA4-D54B485AB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1328">
                <a:extLst>
                  <a:ext uri="{FF2B5EF4-FFF2-40B4-BE49-F238E27FC236}">
                    <a16:creationId xmlns:a16="http://schemas.microsoft.com/office/drawing/2014/main" id="{11947F29-CEFB-BB46-BCFC-07DB81510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1329">
                <a:extLst>
                  <a:ext uri="{FF2B5EF4-FFF2-40B4-BE49-F238E27FC236}">
                    <a16:creationId xmlns:a16="http://schemas.microsoft.com/office/drawing/2014/main" id="{46C0A7D9-236F-7E4C-A883-054EF3BFE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1330">
                <a:extLst>
                  <a:ext uri="{FF2B5EF4-FFF2-40B4-BE49-F238E27FC236}">
                    <a16:creationId xmlns:a16="http://schemas.microsoft.com/office/drawing/2014/main" id="{E8D2C3D4-3B89-FE43-BD72-64B9116C9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17" name="Group 1331">
                <a:extLst>
                  <a:ext uri="{FF2B5EF4-FFF2-40B4-BE49-F238E27FC236}">
                    <a16:creationId xmlns:a16="http://schemas.microsoft.com/office/drawing/2014/main" id="{C9C75E07-14E5-1746-93D4-827D804EA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24" name="Freeform 1332">
                  <a:extLst>
                    <a:ext uri="{FF2B5EF4-FFF2-40B4-BE49-F238E27FC236}">
                      <a16:creationId xmlns:a16="http://schemas.microsoft.com/office/drawing/2014/main" id="{308A6900-0D68-F343-9777-129EA41E86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5" name="Freeform 1333">
                  <a:extLst>
                    <a:ext uri="{FF2B5EF4-FFF2-40B4-BE49-F238E27FC236}">
                      <a16:creationId xmlns:a16="http://schemas.microsoft.com/office/drawing/2014/main" id="{CB1466AF-37AB-8A4A-8CB3-557EAA6CF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6" name="Freeform 1334">
                  <a:extLst>
                    <a:ext uri="{FF2B5EF4-FFF2-40B4-BE49-F238E27FC236}">
                      <a16:creationId xmlns:a16="http://schemas.microsoft.com/office/drawing/2014/main" id="{E40D06B4-031F-FC4A-97D1-1A48557A9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7" name="Freeform 1335">
                  <a:extLst>
                    <a:ext uri="{FF2B5EF4-FFF2-40B4-BE49-F238E27FC236}">
                      <a16:creationId xmlns:a16="http://schemas.microsoft.com/office/drawing/2014/main" id="{C313A63F-C26A-E845-AF7A-27016AA9E7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8" name="Freeform 1336">
                  <a:extLst>
                    <a:ext uri="{FF2B5EF4-FFF2-40B4-BE49-F238E27FC236}">
                      <a16:creationId xmlns:a16="http://schemas.microsoft.com/office/drawing/2014/main" id="{3370A3AD-DE89-8349-8074-72528B2C8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9" name="Freeform 1337">
                  <a:extLst>
                    <a:ext uri="{FF2B5EF4-FFF2-40B4-BE49-F238E27FC236}">
                      <a16:creationId xmlns:a16="http://schemas.microsoft.com/office/drawing/2014/main" id="{F189C048-49E2-0E4E-AB10-15A1700D04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118" name="Freeform 1338">
                <a:extLst>
                  <a:ext uri="{FF2B5EF4-FFF2-40B4-BE49-F238E27FC236}">
                    <a16:creationId xmlns:a16="http://schemas.microsoft.com/office/drawing/2014/main" id="{60A75189-EAE3-6C41-BA58-76B7AB73C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1339">
                <a:extLst>
                  <a:ext uri="{FF2B5EF4-FFF2-40B4-BE49-F238E27FC236}">
                    <a16:creationId xmlns:a16="http://schemas.microsoft.com/office/drawing/2014/main" id="{35473D2C-766B-864C-A63D-62FC41748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1340">
                <a:extLst>
                  <a:ext uri="{FF2B5EF4-FFF2-40B4-BE49-F238E27FC236}">
                    <a16:creationId xmlns:a16="http://schemas.microsoft.com/office/drawing/2014/main" id="{904C9B34-B76F-3841-A558-79A279DE2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1341">
                <a:extLst>
                  <a:ext uri="{FF2B5EF4-FFF2-40B4-BE49-F238E27FC236}">
                    <a16:creationId xmlns:a16="http://schemas.microsoft.com/office/drawing/2014/main" id="{451009B8-9784-DC4B-BC88-8309A00FE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1342">
                <a:extLst>
                  <a:ext uri="{FF2B5EF4-FFF2-40B4-BE49-F238E27FC236}">
                    <a16:creationId xmlns:a16="http://schemas.microsoft.com/office/drawing/2014/main" id="{BF4E5A98-CD6B-9744-8E01-2C118D014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1343">
                <a:extLst>
                  <a:ext uri="{FF2B5EF4-FFF2-40B4-BE49-F238E27FC236}">
                    <a16:creationId xmlns:a16="http://schemas.microsoft.com/office/drawing/2014/main" id="{63037715-8D84-7143-911C-D5C8A9944B3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2" name="Group 1344">
              <a:extLst>
                <a:ext uri="{FF2B5EF4-FFF2-40B4-BE49-F238E27FC236}">
                  <a16:creationId xmlns:a16="http://schemas.microsoft.com/office/drawing/2014/main" id="{9680B344-8BD4-8A4A-B723-1CC905214B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0084" name="Picture 1345" descr="antenna_stylized">
                <a:extLst>
                  <a:ext uri="{FF2B5EF4-FFF2-40B4-BE49-F238E27FC236}">
                    <a16:creationId xmlns:a16="http://schemas.microsoft.com/office/drawing/2014/main" id="{D5682189-ADD2-234E-808E-52F7003E295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85" name="Picture 1346" descr="laptop_keyboard">
                <a:extLst>
                  <a:ext uri="{FF2B5EF4-FFF2-40B4-BE49-F238E27FC236}">
                    <a16:creationId xmlns:a16="http://schemas.microsoft.com/office/drawing/2014/main" id="{E9653318-399D-D445-8F79-5365FAF4E7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6" name="Freeform 1347">
                <a:extLst>
                  <a:ext uri="{FF2B5EF4-FFF2-40B4-BE49-F238E27FC236}">
                    <a16:creationId xmlns:a16="http://schemas.microsoft.com/office/drawing/2014/main" id="{E4973126-7EF5-424D-B372-BB5C6EDF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87" name="Picture 1348" descr="screen">
                <a:extLst>
                  <a:ext uri="{FF2B5EF4-FFF2-40B4-BE49-F238E27FC236}">
                    <a16:creationId xmlns:a16="http://schemas.microsoft.com/office/drawing/2014/main" id="{4919AA19-AD9D-CF44-B7E8-7375FEA9C4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8" name="Freeform 1349">
                <a:extLst>
                  <a:ext uri="{FF2B5EF4-FFF2-40B4-BE49-F238E27FC236}">
                    <a16:creationId xmlns:a16="http://schemas.microsoft.com/office/drawing/2014/main" id="{D32C8D3A-49DC-D945-A3A3-BF40367E0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1350">
                <a:extLst>
                  <a:ext uri="{FF2B5EF4-FFF2-40B4-BE49-F238E27FC236}">
                    <a16:creationId xmlns:a16="http://schemas.microsoft.com/office/drawing/2014/main" id="{FDB9A546-9FFC-B94F-BF79-608EC307E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1351">
                <a:extLst>
                  <a:ext uri="{FF2B5EF4-FFF2-40B4-BE49-F238E27FC236}">
                    <a16:creationId xmlns:a16="http://schemas.microsoft.com/office/drawing/2014/main" id="{7C0F53DB-2BAF-A142-B0AD-FC40536BA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1352">
                <a:extLst>
                  <a:ext uri="{FF2B5EF4-FFF2-40B4-BE49-F238E27FC236}">
                    <a16:creationId xmlns:a16="http://schemas.microsoft.com/office/drawing/2014/main" id="{7DBDF95C-307E-B74B-8D18-86C85B6FE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1353">
                <a:extLst>
                  <a:ext uri="{FF2B5EF4-FFF2-40B4-BE49-F238E27FC236}">
                    <a16:creationId xmlns:a16="http://schemas.microsoft.com/office/drawing/2014/main" id="{7544F8D1-AA61-F149-B982-EE8F57465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1354">
                <a:extLst>
                  <a:ext uri="{FF2B5EF4-FFF2-40B4-BE49-F238E27FC236}">
                    <a16:creationId xmlns:a16="http://schemas.microsoft.com/office/drawing/2014/main" id="{823547A7-84AC-8648-A180-20D08A4A3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94" name="Group 1355">
                <a:extLst>
                  <a:ext uri="{FF2B5EF4-FFF2-40B4-BE49-F238E27FC236}">
                    <a16:creationId xmlns:a16="http://schemas.microsoft.com/office/drawing/2014/main" id="{0E91EF1B-66C4-6646-A0D4-D2EEF739A8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01" name="Freeform 1356">
                  <a:extLst>
                    <a:ext uri="{FF2B5EF4-FFF2-40B4-BE49-F238E27FC236}">
                      <a16:creationId xmlns:a16="http://schemas.microsoft.com/office/drawing/2014/main" id="{394EE766-94B7-8543-87B4-0D8D6C3A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2" name="Freeform 1357">
                  <a:extLst>
                    <a:ext uri="{FF2B5EF4-FFF2-40B4-BE49-F238E27FC236}">
                      <a16:creationId xmlns:a16="http://schemas.microsoft.com/office/drawing/2014/main" id="{B071A8A5-0C36-6B40-B472-455C1192A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3" name="Freeform 1358">
                  <a:extLst>
                    <a:ext uri="{FF2B5EF4-FFF2-40B4-BE49-F238E27FC236}">
                      <a16:creationId xmlns:a16="http://schemas.microsoft.com/office/drawing/2014/main" id="{BFFFE9BE-1438-2347-B690-086C7E60D3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4" name="Freeform 1359">
                  <a:extLst>
                    <a:ext uri="{FF2B5EF4-FFF2-40B4-BE49-F238E27FC236}">
                      <a16:creationId xmlns:a16="http://schemas.microsoft.com/office/drawing/2014/main" id="{1C96CBF0-F019-6F4D-8535-78CF27F5F2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5" name="Freeform 1360">
                  <a:extLst>
                    <a:ext uri="{FF2B5EF4-FFF2-40B4-BE49-F238E27FC236}">
                      <a16:creationId xmlns:a16="http://schemas.microsoft.com/office/drawing/2014/main" id="{B92CD354-99CE-874E-8A6E-7118D828BF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6" name="Freeform 1361">
                  <a:extLst>
                    <a:ext uri="{FF2B5EF4-FFF2-40B4-BE49-F238E27FC236}">
                      <a16:creationId xmlns:a16="http://schemas.microsoft.com/office/drawing/2014/main" id="{5A716DB0-7FC0-9C4C-BC7C-2BAF1F61E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95" name="Freeform 1362">
                <a:extLst>
                  <a:ext uri="{FF2B5EF4-FFF2-40B4-BE49-F238E27FC236}">
                    <a16:creationId xmlns:a16="http://schemas.microsoft.com/office/drawing/2014/main" id="{33DF4890-2496-1848-BD48-77A7915D9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1363">
                <a:extLst>
                  <a:ext uri="{FF2B5EF4-FFF2-40B4-BE49-F238E27FC236}">
                    <a16:creationId xmlns:a16="http://schemas.microsoft.com/office/drawing/2014/main" id="{D0029FE4-E096-8F48-AAE5-412308F07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1364">
                <a:extLst>
                  <a:ext uri="{FF2B5EF4-FFF2-40B4-BE49-F238E27FC236}">
                    <a16:creationId xmlns:a16="http://schemas.microsoft.com/office/drawing/2014/main" id="{23163CA9-B717-D843-B751-FED00B0C9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1365">
                <a:extLst>
                  <a:ext uri="{FF2B5EF4-FFF2-40B4-BE49-F238E27FC236}">
                    <a16:creationId xmlns:a16="http://schemas.microsoft.com/office/drawing/2014/main" id="{D9941334-5570-F041-A276-B3EDA80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1366">
                <a:extLst>
                  <a:ext uri="{FF2B5EF4-FFF2-40B4-BE49-F238E27FC236}">
                    <a16:creationId xmlns:a16="http://schemas.microsoft.com/office/drawing/2014/main" id="{37FE4391-6EE6-2748-AE30-1AFE8430F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1367">
                <a:extLst>
                  <a:ext uri="{FF2B5EF4-FFF2-40B4-BE49-F238E27FC236}">
                    <a16:creationId xmlns:a16="http://schemas.microsoft.com/office/drawing/2014/main" id="{780D472D-F0B7-D545-A8D7-C99D59560D2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3" name="Group 1368">
              <a:extLst>
                <a:ext uri="{FF2B5EF4-FFF2-40B4-BE49-F238E27FC236}">
                  <a16:creationId xmlns:a16="http://schemas.microsoft.com/office/drawing/2014/main" id="{77DE3B90-E9CC-EF41-8BEE-1D1D6CD9A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0061" name="Picture 1369" descr="antenna_stylized">
                <a:extLst>
                  <a:ext uri="{FF2B5EF4-FFF2-40B4-BE49-F238E27FC236}">
                    <a16:creationId xmlns:a16="http://schemas.microsoft.com/office/drawing/2014/main" id="{6CD1BD05-5220-874E-9863-398C9B451E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62" name="Picture 1370" descr="laptop_keyboard">
                <a:extLst>
                  <a:ext uri="{FF2B5EF4-FFF2-40B4-BE49-F238E27FC236}">
                    <a16:creationId xmlns:a16="http://schemas.microsoft.com/office/drawing/2014/main" id="{25739245-5139-E442-95FB-6428BBD4E8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3" name="Freeform 1371">
                <a:extLst>
                  <a:ext uri="{FF2B5EF4-FFF2-40B4-BE49-F238E27FC236}">
                    <a16:creationId xmlns:a16="http://schemas.microsoft.com/office/drawing/2014/main" id="{C603F2F8-E659-084F-BA29-6B46C22D8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64" name="Picture 1372" descr="screen">
                <a:extLst>
                  <a:ext uri="{FF2B5EF4-FFF2-40B4-BE49-F238E27FC236}">
                    <a16:creationId xmlns:a16="http://schemas.microsoft.com/office/drawing/2014/main" id="{CBBE9818-93DE-3A49-B20F-1A6009C90F3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5" name="Freeform 1373">
                <a:extLst>
                  <a:ext uri="{FF2B5EF4-FFF2-40B4-BE49-F238E27FC236}">
                    <a16:creationId xmlns:a16="http://schemas.microsoft.com/office/drawing/2014/main" id="{A7033CB8-FFF4-764E-A6D3-0B0085CFA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1374">
                <a:extLst>
                  <a:ext uri="{FF2B5EF4-FFF2-40B4-BE49-F238E27FC236}">
                    <a16:creationId xmlns:a16="http://schemas.microsoft.com/office/drawing/2014/main" id="{FBF2F076-D001-1F43-9A3E-8A446BC84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1375">
                <a:extLst>
                  <a:ext uri="{FF2B5EF4-FFF2-40B4-BE49-F238E27FC236}">
                    <a16:creationId xmlns:a16="http://schemas.microsoft.com/office/drawing/2014/main" id="{45809467-1765-8242-91DD-E69E3FC9D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1376">
                <a:extLst>
                  <a:ext uri="{FF2B5EF4-FFF2-40B4-BE49-F238E27FC236}">
                    <a16:creationId xmlns:a16="http://schemas.microsoft.com/office/drawing/2014/main" id="{C61ABA9F-6FA2-1E4B-8370-0B3031B24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1377">
                <a:extLst>
                  <a:ext uri="{FF2B5EF4-FFF2-40B4-BE49-F238E27FC236}">
                    <a16:creationId xmlns:a16="http://schemas.microsoft.com/office/drawing/2014/main" id="{7802F601-FDB0-234B-A65D-70CFF70E9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1378">
                <a:extLst>
                  <a:ext uri="{FF2B5EF4-FFF2-40B4-BE49-F238E27FC236}">
                    <a16:creationId xmlns:a16="http://schemas.microsoft.com/office/drawing/2014/main" id="{5A9B96FC-4E84-9145-BEA4-94291ED4E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71" name="Group 1379">
                <a:extLst>
                  <a:ext uri="{FF2B5EF4-FFF2-40B4-BE49-F238E27FC236}">
                    <a16:creationId xmlns:a16="http://schemas.microsoft.com/office/drawing/2014/main" id="{0DDF5485-2A10-0E46-8BAD-1E4FBCD1B1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78" name="Freeform 1380">
                  <a:extLst>
                    <a:ext uri="{FF2B5EF4-FFF2-40B4-BE49-F238E27FC236}">
                      <a16:creationId xmlns:a16="http://schemas.microsoft.com/office/drawing/2014/main" id="{72A8063D-FEFE-9842-B914-876E3030F0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9" name="Freeform 1381">
                  <a:extLst>
                    <a:ext uri="{FF2B5EF4-FFF2-40B4-BE49-F238E27FC236}">
                      <a16:creationId xmlns:a16="http://schemas.microsoft.com/office/drawing/2014/main" id="{80FA2457-D817-0848-9F7E-C5B31004F3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0" name="Freeform 1382">
                  <a:extLst>
                    <a:ext uri="{FF2B5EF4-FFF2-40B4-BE49-F238E27FC236}">
                      <a16:creationId xmlns:a16="http://schemas.microsoft.com/office/drawing/2014/main" id="{57D4E437-DA93-E84A-9C9E-7E7F5B5E2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1" name="Freeform 1383">
                  <a:extLst>
                    <a:ext uri="{FF2B5EF4-FFF2-40B4-BE49-F238E27FC236}">
                      <a16:creationId xmlns:a16="http://schemas.microsoft.com/office/drawing/2014/main" id="{ED77686B-3C95-0D4F-B086-7A234CA9C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2" name="Freeform 1384">
                  <a:extLst>
                    <a:ext uri="{FF2B5EF4-FFF2-40B4-BE49-F238E27FC236}">
                      <a16:creationId xmlns:a16="http://schemas.microsoft.com/office/drawing/2014/main" id="{BB36F873-777F-A841-A439-FC94F2D4C5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3" name="Freeform 1385">
                  <a:extLst>
                    <a:ext uri="{FF2B5EF4-FFF2-40B4-BE49-F238E27FC236}">
                      <a16:creationId xmlns:a16="http://schemas.microsoft.com/office/drawing/2014/main" id="{3B4AEBE5-6194-2044-9F38-9850184E9B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72" name="Freeform 1386">
                <a:extLst>
                  <a:ext uri="{FF2B5EF4-FFF2-40B4-BE49-F238E27FC236}">
                    <a16:creationId xmlns:a16="http://schemas.microsoft.com/office/drawing/2014/main" id="{AC3AE3E0-3619-694B-ADAC-5A804C120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1387">
                <a:extLst>
                  <a:ext uri="{FF2B5EF4-FFF2-40B4-BE49-F238E27FC236}">
                    <a16:creationId xmlns:a16="http://schemas.microsoft.com/office/drawing/2014/main" id="{FF7D7438-EABE-F343-A44F-6F670B3FA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1388">
                <a:extLst>
                  <a:ext uri="{FF2B5EF4-FFF2-40B4-BE49-F238E27FC236}">
                    <a16:creationId xmlns:a16="http://schemas.microsoft.com/office/drawing/2014/main" id="{27E57620-8E7C-3940-8208-922B14839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1389">
                <a:extLst>
                  <a:ext uri="{FF2B5EF4-FFF2-40B4-BE49-F238E27FC236}">
                    <a16:creationId xmlns:a16="http://schemas.microsoft.com/office/drawing/2014/main" id="{987B6A00-4001-FA41-B9EB-84A848B49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1390">
                <a:extLst>
                  <a:ext uri="{FF2B5EF4-FFF2-40B4-BE49-F238E27FC236}">
                    <a16:creationId xmlns:a16="http://schemas.microsoft.com/office/drawing/2014/main" id="{77685A10-EDF2-6940-9715-65A79540F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1391">
                <a:extLst>
                  <a:ext uri="{FF2B5EF4-FFF2-40B4-BE49-F238E27FC236}">
                    <a16:creationId xmlns:a16="http://schemas.microsoft.com/office/drawing/2014/main" id="{EE17B7A6-EA43-4D4E-A68B-6E32BFF5BD2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4" name="Group 1392">
              <a:extLst>
                <a:ext uri="{FF2B5EF4-FFF2-40B4-BE49-F238E27FC236}">
                  <a16:creationId xmlns:a16="http://schemas.microsoft.com/office/drawing/2014/main" id="{0CE402AA-E0DF-7B46-8D00-351E8C4CB84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0059" name="Picture 1393" descr="desktop_computer_stylized_medium">
                <a:extLst>
                  <a:ext uri="{FF2B5EF4-FFF2-40B4-BE49-F238E27FC236}">
                    <a16:creationId xmlns:a16="http://schemas.microsoft.com/office/drawing/2014/main" id="{80D0EE19-0EBC-7B4C-84FF-0EAC2CF9B88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0" name="Freeform 1394">
                <a:extLst>
                  <a:ext uri="{FF2B5EF4-FFF2-40B4-BE49-F238E27FC236}">
                    <a16:creationId xmlns:a16="http://schemas.microsoft.com/office/drawing/2014/main" id="{5C00AE46-1497-6448-8778-53A71F15D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35" name="Group 1395">
              <a:extLst>
                <a:ext uri="{FF2B5EF4-FFF2-40B4-BE49-F238E27FC236}">
                  <a16:creationId xmlns:a16="http://schemas.microsoft.com/office/drawing/2014/main" id="{2E265065-09FC-8845-89E1-FC291A005C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0036" name="Picture 1396" descr="antenna_stylized">
                <a:extLst>
                  <a:ext uri="{FF2B5EF4-FFF2-40B4-BE49-F238E27FC236}">
                    <a16:creationId xmlns:a16="http://schemas.microsoft.com/office/drawing/2014/main" id="{32CFE992-5E5D-E645-B697-575AFF28F15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37" name="Picture 1397" descr="laptop_keyboard">
                <a:extLst>
                  <a:ext uri="{FF2B5EF4-FFF2-40B4-BE49-F238E27FC236}">
                    <a16:creationId xmlns:a16="http://schemas.microsoft.com/office/drawing/2014/main" id="{0677FC5D-A48B-634C-BB96-ADD7855D95C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38" name="Freeform 1398">
                <a:extLst>
                  <a:ext uri="{FF2B5EF4-FFF2-40B4-BE49-F238E27FC236}">
                    <a16:creationId xmlns:a16="http://schemas.microsoft.com/office/drawing/2014/main" id="{5723EE5C-A1B0-EE48-931B-49A11805E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39" name="Picture 1399" descr="screen">
                <a:extLst>
                  <a:ext uri="{FF2B5EF4-FFF2-40B4-BE49-F238E27FC236}">
                    <a16:creationId xmlns:a16="http://schemas.microsoft.com/office/drawing/2014/main" id="{DDAA4645-EECC-384F-9E59-DF1A135A95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40" name="Freeform 1400">
                <a:extLst>
                  <a:ext uri="{FF2B5EF4-FFF2-40B4-BE49-F238E27FC236}">
                    <a16:creationId xmlns:a16="http://schemas.microsoft.com/office/drawing/2014/main" id="{4591D09C-B680-6E4D-BDA5-6525EB4E0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1401">
                <a:extLst>
                  <a:ext uri="{FF2B5EF4-FFF2-40B4-BE49-F238E27FC236}">
                    <a16:creationId xmlns:a16="http://schemas.microsoft.com/office/drawing/2014/main" id="{E2B61EB6-516A-3848-9759-34A3EA4D8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Freeform 1402">
                <a:extLst>
                  <a:ext uri="{FF2B5EF4-FFF2-40B4-BE49-F238E27FC236}">
                    <a16:creationId xmlns:a16="http://schemas.microsoft.com/office/drawing/2014/main" id="{76A27EA7-41B6-8441-99D9-979397A29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Freeform 1403">
                <a:extLst>
                  <a:ext uri="{FF2B5EF4-FFF2-40B4-BE49-F238E27FC236}">
                    <a16:creationId xmlns:a16="http://schemas.microsoft.com/office/drawing/2014/main" id="{ECBAB858-AE2F-DF4A-A12F-42039C7E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1404">
                <a:extLst>
                  <a:ext uri="{FF2B5EF4-FFF2-40B4-BE49-F238E27FC236}">
                    <a16:creationId xmlns:a16="http://schemas.microsoft.com/office/drawing/2014/main" id="{69BEFCCA-5FE2-B349-BCF5-1C1C74597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1405">
                <a:extLst>
                  <a:ext uri="{FF2B5EF4-FFF2-40B4-BE49-F238E27FC236}">
                    <a16:creationId xmlns:a16="http://schemas.microsoft.com/office/drawing/2014/main" id="{F7C8AC1F-11E9-F447-B7D4-A69F64A31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6" name="Group 1406">
                <a:extLst>
                  <a:ext uri="{FF2B5EF4-FFF2-40B4-BE49-F238E27FC236}">
                    <a16:creationId xmlns:a16="http://schemas.microsoft.com/office/drawing/2014/main" id="{EB3D398B-B498-D049-AAA3-C064089827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53" name="Freeform 1407">
                  <a:extLst>
                    <a:ext uri="{FF2B5EF4-FFF2-40B4-BE49-F238E27FC236}">
                      <a16:creationId xmlns:a16="http://schemas.microsoft.com/office/drawing/2014/main" id="{E4CE051B-28D8-5149-B0C9-F78400188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4" name="Freeform 1408">
                  <a:extLst>
                    <a:ext uri="{FF2B5EF4-FFF2-40B4-BE49-F238E27FC236}">
                      <a16:creationId xmlns:a16="http://schemas.microsoft.com/office/drawing/2014/main" id="{C59BE2B8-024B-8C40-89A1-80BF1F3644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5" name="Freeform 1409">
                  <a:extLst>
                    <a:ext uri="{FF2B5EF4-FFF2-40B4-BE49-F238E27FC236}">
                      <a16:creationId xmlns:a16="http://schemas.microsoft.com/office/drawing/2014/main" id="{E262EC88-6A93-984B-8ECC-42CD96673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6" name="Freeform 1410">
                  <a:extLst>
                    <a:ext uri="{FF2B5EF4-FFF2-40B4-BE49-F238E27FC236}">
                      <a16:creationId xmlns:a16="http://schemas.microsoft.com/office/drawing/2014/main" id="{F296A490-C1DF-5146-9951-E2974CCC0A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7" name="Freeform 1411">
                  <a:extLst>
                    <a:ext uri="{FF2B5EF4-FFF2-40B4-BE49-F238E27FC236}">
                      <a16:creationId xmlns:a16="http://schemas.microsoft.com/office/drawing/2014/main" id="{058E024D-F3E1-5546-A7B1-EBE40DBB68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8" name="Freeform 1412">
                  <a:extLst>
                    <a:ext uri="{FF2B5EF4-FFF2-40B4-BE49-F238E27FC236}">
                      <a16:creationId xmlns:a16="http://schemas.microsoft.com/office/drawing/2014/main" id="{5A492CF2-EDF4-BE41-8A1C-0C901C9E41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7" name="Freeform 1413">
                <a:extLst>
                  <a:ext uri="{FF2B5EF4-FFF2-40B4-BE49-F238E27FC236}">
                    <a16:creationId xmlns:a16="http://schemas.microsoft.com/office/drawing/2014/main" id="{2546999E-3E3E-C342-B970-157D76E24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1414">
                <a:extLst>
                  <a:ext uri="{FF2B5EF4-FFF2-40B4-BE49-F238E27FC236}">
                    <a16:creationId xmlns:a16="http://schemas.microsoft.com/office/drawing/2014/main" id="{2BF2E1FD-218B-D744-A295-8C3E9554A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1415">
                <a:extLst>
                  <a:ext uri="{FF2B5EF4-FFF2-40B4-BE49-F238E27FC236}">
                    <a16:creationId xmlns:a16="http://schemas.microsoft.com/office/drawing/2014/main" id="{B5017A9F-C9E4-0E40-92C4-BE25AA12D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1416">
                <a:extLst>
                  <a:ext uri="{FF2B5EF4-FFF2-40B4-BE49-F238E27FC236}">
                    <a16:creationId xmlns:a16="http://schemas.microsoft.com/office/drawing/2014/main" id="{E9A4AD73-EC8B-604E-85F1-93527AC34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1417">
                <a:extLst>
                  <a:ext uri="{FF2B5EF4-FFF2-40B4-BE49-F238E27FC236}">
                    <a16:creationId xmlns:a16="http://schemas.microsoft.com/office/drawing/2014/main" id="{AF8D321F-E5BB-5748-BCD0-C0D5E7642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1418">
                <a:extLst>
                  <a:ext uri="{FF2B5EF4-FFF2-40B4-BE49-F238E27FC236}">
                    <a16:creationId xmlns:a16="http://schemas.microsoft.com/office/drawing/2014/main" id="{A07935CE-6C84-7944-86A8-57D93D66B2B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729" name="Line 913">
            <a:extLst>
              <a:ext uri="{FF2B5EF4-FFF2-40B4-BE49-F238E27FC236}">
                <a16:creationId xmlns:a16="http://schemas.microsoft.com/office/drawing/2014/main" id="{6FB0D437-ED90-DF4E-9089-D149E747A220}"/>
              </a:ext>
            </a:extLst>
          </p:cNvPr>
          <p:cNvSpPr>
            <a:spLocks noChangeShapeType="1"/>
          </p:cNvSpPr>
          <p:nvPr/>
        </p:nvSpPr>
        <p:spPr bwMode="auto">
          <a:xfrm>
            <a:off x="6850063" y="3786188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9941" name="Picture 616" descr="underline_base">
            <a:extLst>
              <a:ext uri="{FF2B5EF4-FFF2-40B4-BE49-F238E27FC236}">
                <a16:creationId xmlns:a16="http://schemas.microsoft.com/office/drawing/2014/main" id="{E2739ABC-7A82-9A4F-84E9-929EBDC638EA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66763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27" name="Line 911">
            <a:extLst>
              <a:ext uri="{FF2B5EF4-FFF2-40B4-BE49-F238E27FC236}">
                <a16:creationId xmlns:a16="http://schemas.microsoft.com/office/drawing/2014/main" id="{EEA31018-5684-1B4A-A3E7-7F4B561EC97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5313" y="660400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3" name="Rectangle 2">
            <a:extLst>
              <a:ext uri="{FF2B5EF4-FFF2-40B4-BE49-F238E27FC236}">
                <a16:creationId xmlns:a16="http://schemas.microsoft.com/office/drawing/2014/main" id="{BF8260CE-56BF-174D-883B-B21A20FEA30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5275" y="0"/>
            <a:ext cx="8382000" cy="104140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Creating a network app</a:t>
            </a:r>
          </a:p>
        </p:txBody>
      </p:sp>
      <p:sp>
        <p:nvSpPr>
          <p:cNvPr id="39944" name="Rectangle 3">
            <a:extLst>
              <a:ext uri="{FF2B5EF4-FFF2-40B4-BE49-F238E27FC236}">
                <a16:creationId xmlns:a16="http://schemas.microsoft.com/office/drawing/2014/main" id="{DAA4AF09-96DD-CA42-A3E3-680DBE95EBA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7838" y="1206500"/>
            <a:ext cx="4300537" cy="51149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write programs that: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run on (different) </a:t>
            </a:r>
            <a:r>
              <a:rPr lang="en-US" altLang="en-US" sz="2400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end systems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communicate over network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e.g., web server software communicates with browser software</a:t>
            </a:r>
          </a:p>
          <a:p>
            <a:pPr>
              <a:spcBef>
                <a:spcPct val="80000"/>
              </a:spcBef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no need to write software for network-core devices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network-core devices do not run user applications 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applications on end systems  allows for rapid app development, propagation</a:t>
            </a:r>
          </a:p>
          <a:p>
            <a:pPr>
              <a:buFont typeface="Wingdings" pitchFamily="2" charset="2"/>
              <a:buNone/>
            </a:pPr>
            <a:endParaRPr lang="en-US" altLang="en-US" sz="2400">
              <a:solidFill>
                <a:srgbClr val="FF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grpSp>
        <p:nvGrpSpPr>
          <p:cNvPr id="35725" name="Group 618">
            <a:extLst>
              <a:ext uri="{FF2B5EF4-FFF2-40B4-BE49-F238E27FC236}">
                <a16:creationId xmlns:a16="http://schemas.microsoft.com/office/drawing/2014/main" id="{A2D35D8A-2490-B94A-A9A2-3EFE2BB7B0C6}"/>
              </a:ext>
            </a:extLst>
          </p:cNvPr>
          <p:cNvGrpSpPr>
            <a:grpSpLocks/>
          </p:cNvGrpSpPr>
          <p:nvPr/>
        </p:nvGrpSpPr>
        <p:grpSpPr bwMode="auto">
          <a:xfrm>
            <a:off x="5857875" y="503238"/>
            <a:ext cx="1044575" cy="965200"/>
            <a:chOff x="4047" y="420"/>
            <a:chExt cx="658" cy="608"/>
          </a:xfrm>
        </p:grpSpPr>
        <p:sp>
          <p:nvSpPr>
            <p:cNvPr id="39964" name="Rectangle 227">
              <a:extLst>
                <a:ext uri="{FF2B5EF4-FFF2-40B4-BE49-F238E27FC236}">
                  <a16:creationId xmlns:a16="http://schemas.microsoft.com/office/drawing/2014/main" id="{2E97A5C7-0146-C249-B31A-FBE525788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5" name="Rectangle 228">
              <a:extLst>
                <a:ext uri="{FF2B5EF4-FFF2-40B4-BE49-F238E27FC236}">
                  <a16:creationId xmlns:a16="http://schemas.microsoft.com/office/drawing/2014/main" id="{DB9DDF10-4175-F341-8AF3-675A0C805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6" name="Rectangle 229">
              <a:extLst>
                <a:ext uri="{FF2B5EF4-FFF2-40B4-BE49-F238E27FC236}">
                  <a16:creationId xmlns:a16="http://schemas.microsoft.com/office/drawing/2014/main" id="{B914DCA1-50EB-8C40-81E2-A6DF9B7D4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7" name="Text Box 230">
              <a:extLst>
                <a:ext uri="{FF2B5EF4-FFF2-40B4-BE49-F238E27FC236}">
                  <a16:creationId xmlns:a16="http://schemas.microsoft.com/office/drawing/2014/main" id="{DFAAD1ED-F4E7-A549-AB03-F19525E95E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>
                  <a:solidFill>
                    <a:schemeClr val="bg1"/>
                  </a:solidFill>
                </a:rPr>
                <a:t>application</a:t>
              </a:r>
              <a:endParaRPr lang="en-US" altLang="en-US" sz="1000" dirty="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physical</a:t>
              </a:r>
              <a:endParaRPr lang="en-US" altLang="en-US" sz="2400" dirty="0"/>
            </a:p>
          </p:txBody>
        </p:sp>
        <p:sp>
          <p:nvSpPr>
            <p:cNvPr id="39968" name="Line 231">
              <a:extLst>
                <a:ext uri="{FF2B5EF4-FFF2-40B4-BE49-F238E27FC236}">
                  <a16:creationId xmlns:a16="http://schemas.microsoft.com/office/drawing/2014/main" id="{356DF796-9881-E847-B2EB-729D9FFAE7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9" name="Line 232">
              <a:extLst>
                <a:ext uri="{FF2B5EF4-FFF2-40B4-BE49-F238E27FC236}">
                  <a16:creationId xmlns:a16="http://schemas.microsoft.com/office/drawing/2014/main" id="{48555201-9C98-674A-9DE6-F082E8F9DF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0" name="Line 233">
              <a:extLst>
                <a:ext uri="{FF2B5EF4-FFF2-40B4-BE49-F238E27FC236}">
                  <a16:creationId xmlns:a16="http://schemas.microsoft.com/office/drawing/2014/main" id="{2E2087E1-1006-CD47-B65E-74429AEF4D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1" name="Freeform 917">
              <a:extLst>
                <a:ext uri="{FF2B5EF4-FFF2-40B4-BE49-F238E27FC236}">
                  <a16:creationId xmlns:a16="http://schemas.microsoft.com/office/drawing/2014/main" id="{B528DBEC-91AF-274F-972B-D661B83E7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6" name="Group 619">
            <a:extLst>
              <a:ext uri="{FF2B5EF4-FFF2-40B4-BE49-F238E27FC236}">
                <a16:creationId xmlns:a16="http://schemas.microsoft.com/office/drawing/2014/main" id="{AE8D774D-F238-6F4A-9C34-7E7D0E9B9974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4087813"/>
            <a:ext cx="1044575" cy="965200"/>
            <a:chOff x="4047" y="420"/>
            <a:chExt cx="658" cy="608"/>
          </a:xfrm>
        </p:grpSpPr>
        <p:sp>
          <p:nvSpPr>
            <p:cNvPr id="39956" name="Rectangle 227">
              <a:extLst>
                <a:ext uri="{FF2B5EF4-FFF2-40B4-BE49-F238E27FC236}">
                  <a16:creationId xmlns:a16="http://schemas.microsoft.com/office/drawing/2014/main" id="{B64B4CF4-4617-A942-AB74-248EC971F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7" name="Rectangle 228">
              <a:extLst>
                <a:ext uri="{FF2B5EF4-FFF2-40B4-BE49-F238E27FC236}">
                  <a16:creationId xmlns:a16="http://schemas.microsoft.com/office/drawing/2014/main" id="{631EBA64-B3F9-9243-843D-42BFFB43F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8" name="Rectangle 229">
              <a:extLst>
                <a:ext uri="{FF2B5EF4-FFF2-40B4-BE49-F238E27FC236}">
                  <a16:creationId xmlns:a16="http://schemas.microsoft.com/office/drawing/2014/main" id="{90B17D42-99E4-F54D-AE60-966FA169A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9" name="Text Box 230">
              <a:extLst>
                <a:ext uri="{FF2B5EF4-FFF2-40B4-BE49-F238E27FC236}">
                  <a16:creationId xmlns:a16="http://schemas.microsoft.com/office/drawing/2014/main" id="{1C14E0D4-B516-104B-9491-376979592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>
                  <a:solidFill>
                    <a:schemeClr val="bg1"/>
                  </a:solidFill>
                </a:rPr>
                <a:t>application</a:t>
              </a:r>
              <a:endParaRPr lang="en-US" altLang="en-US" sz="1000" dirty="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physical</a:t>
              </a:r>
              <a:endParaRPr lang="en-US" altLang="en-US" sz="2400" dirty="0"/>
            </a:p>
          </p:txBody>
        </p:sp>
        <p:sp>
          <p:nvSpPr>
            <p:cNvPr id="39960" name="Line 231">
              <a:extLst>
                <a:ext uri="{FF2B5EF4-FFF2-40B4-BE49-F238E27FC236}">
                  <a16:creationId xmlns:a16="http://schemas.microsoft.com/office/drawing/2014/main" id="{E5FA5E3D-994E-E042-8D2C-F37F141CE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1" name="Line 232">
              <a:extLst>
                <a:ext uri="{FF2B5EF4-FFF2-40B4-BE49-F238E27FC236}">
                  <a16:creationId xmlns:a16="http://schemas.microsoft.com/office/drawing/2014/main" id="{44C6CBE8-94CC-7842-9194-EFBEC861EB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2" name="Line 233">
              <a:extLst>
                <a:ext uri="{FF2B5EF4-FFF2-40B4-BE49-F238E27FC236}">
                  <a16:creationId xmlns:a16="http://schemas.microsoft.com/office/drawing/2014/main" id="{8283E333-BEAC-C347-9765-5F2B51210A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3" name="Freeform 917">
              <a:extLst>
                <a:ext uri="{FF2B5EF4-FFF2-40B4-BE49-F238E27FC236}">
                  <a16:creationId xmlns:a16="http://schemas.microsoft.com/office/drawing/2014/main" id="{0CA5026A-999F-7445-9DA5-48A5BD9D0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8" name="Group 628">
            <a:extLst>
              <a:ext uri="{FF2B5EF4-FFF2-40B4-BE49-F238E27FC236}">
                <a16:creationId xmlns:a16="http://schemas.microsoft.com/office/drawing/2014/main" id="{842389FE-BF07-664E-A4A8-94BE0D6426B5}"/>
              </a:ext>
            </a:extLst>
          </p:cNvPr>
          <p:cNvGrpSpPr>
            <a:grpSpLocks/>
          </p:cNvGrpSpPr>
          <p:nvPr/>
        </p:nvGrpSpPr>
        <p:grpSpPr bwMode="auto">
          <a:xfrm>
            <a:off x="5815013" y="3651250"/>
            <a:ext cx="1044575" cy="965200"/>
            <a:chOff x="4047" y="420"/>
            <a:chExt cx="658" cy="608"/>
          </a:xfrm>
        </p:grpSpPr>
        <p:sp>
          <p:nvSpPr>
            <p:cNvPr id="39948" name="Rectangle 227">
              <a:extLst>
                <a:ext uri="{FF2B5EF4-FFF2-40B4-BE49-F238E27FC236}">
                  <a16:creationId xmlns:a16="http://schemas.microsoft.com/office/drawing/2014/main" id="{17A00D09-7292-C14F-A622-AE9FE88CA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49" name="Rectangle 228">
              <a:extLst>
                <a:ext uri="{FF2B5EF4-FFF2-40B4-BE49-F238E27FC236}">
                  <a16:creationId xmlns:a16="http://schemas.microsoft.com/office/drawing/2014/main" id="{47E93D3A-D533-7D47-A3B0-0AD0DE78B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0" name="Rectangle 229">
              <a:extLst>
                <a:ext uri="{FF2B5EF4-FFF2-40B4-BE49-F238E27FC236}">
                  <a16:creationId xmlns:a16="http://schemas.microsoft.com/office/drawing/2014/main" id="{6CFEEA87-41EB-3548-A95D-D47507FCD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1" name="Text Box 230">
              <a:extLst>
                <a:ext uri="{FF2B5EF4-FFF2-40B4-BE49-F238E27FC236}">
                  <a16:creationId xmlns:a16="http://schemas.microsoft.com/office/drawing/2014/main" id="{CCEA079E-04B9-684F-90EA-AD0F330D1D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>
                  <a:solidFill>
                    <a:schemeClr val="bg1"/>
                  </a:solidFill>
                </a:rPr>
                <a:t>application</a:t>
              </a:r>
              <a:endParaRPr lang="en-US" altLang="en-US" sz="1000" dirty="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dirty="0"/>
                <a:t>physical</a:t>
              </a:r>
              <a:endParaRPr lang="en-US" altLang="en-US" sz="2400" dirty="0"/>
            </a:p>
          </p:txBody>
        </p:sp>
        <p:sp>
          <p:nvSpPr>
            <p:cNvPr id="39952" name="Line 231">
              <a:extLst>
                <a:ext uri="{FF2B5EF4-FFF2-40B4-BE49-F238E27FC236}">
                  <a16:creationId xmlns:a16="http://schemas.microsoft.com/office/drawing/2014/main" id="{6C33FC4C-E334-294B-A29B-A29C0CFE07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3" name="Line 232">
              <a:extLst>
                <a:ext uri="{FF2B5EF4-FFF2-40B4-BE49-F238E27FC236}">
                  <a16:creationId xmlns:a16="http://schemas.microsoft.com/office/drawing/2014/main" id="{F905B9B6-CC3D-424D-87AD-0CDE2219A2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4" name="Line 233">
              <a:extLst>
                <a:ext uri="{FF2B5EF4-FFF2-40B4-BE49-F238E27FC236}">
                  <a16:creationId xmlns:a16="http://schemas.microsoft.com/office/drawing/2014/main" id="{622F36AE-F31A-614E-AD17-2FF18D28B8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5" name="Freeform 917">
              <a:extLst>
                <a:ext uri="{FF2B5EF4-FFF2-40B4-BE49-F238E27FC236}">
                  <a16:creationId xmlns:a16="http://schemas.microsoft.com/office/drawing/2014/main" id="{2800E744-08D6-A249-A7A0-EA51F8C31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Rectangle 7">
            <a:extLst>
              <a:ext uri="{FF2B5EF4-FFF2-40B4-BE49-F238E27FC236}">
                <a16:creationId xmlns:a16="http://schemas.microsoft.com/office/drawing/2014/main" id="{5E0050B7-02D1-DA44-A9DE-D6B189659C5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1074" name="Rectangle 8">
            <a:extLst>
              <a:ext uri="{FF2B5EF4-FFF2-40B4-BE49-F238E27FC236}">
                <a16:creationId xmlns:a16="http://schemas.microsoft.com/office/drawing/2014/main" id="{BB5AFBC2-8E2E-7F4F-A96E-8F0DAEA2A9F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53024D9F-8E1F-A54E-B4EC-6A9DC3BB5E58}" type="slidenum">
              <a:rPr lang="en-US" altLang="en-US" sz="1200">
                <a:latin typeface="Tahoma" panose="020B0604030504040204" pitchFamily="34" charset="0"/>
              </a:rPr>
              <a:pPr/>
              <a:t>50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31075" name="Picture 11" descr="underline_base">
            <a:extLst>
              <a:ext uri="{FF2B5EF4-FFF2-40B4-BE49-F238E27FC236}">
                <a16:creationId xmlns:a16="http://schemas.microsoft.com/office/drawing/2014/main" id="{862B93FB-5C11-EA43-92B7-200ACC12A27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103028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Rectangle 2">
            <a:extLst>
              <a:ext uri="{FF2B5EF4-FFF2-40B4-BE49-F238E27FC236}">
                <a16:creationId xmlns:a16="http://schemas.microsoft.com/office/drawing/2014/main" id="{B598BB5B-620E-C046-9C91-D2DC78DDA08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3063" y="414338"/>
            <a:ext cx="7772400" cy="884237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Try SMTP interaction for yourself: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31077" name="Rectangle 3">
            <a:extLst>
              <a:ext uri="{FF2B5EF4-FFF2-40B4-BE49-F238E27FC236}">
                <a16:creationId xmlns:a16="http://schemas.microsoft.com/office/drawing/2014/main" id="{36BE12F3-D2F1-1844-B347-6C2AEF98C8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98488" y="1579563"/>
            <a:ext cx="7772400" cy="4648200"/>
          </a:xfrm>
        </p:spPr>
        <p:txBody>
          <a:bodyPr/>
          <a:lstStyle/>
          <a:p>
            <a:r>
              <a:rPr lang="en-US" altLang="en-US" sz="2400" b="1">
                <a:latin typeface="Courier New" panose="02070309020205020404" pitchFamily="49" charset="0"/>
                <a:ea typeface="ＭＳ Ｐゴシック" panose="020B0600070205080204" pitchFamily="34" charset="-128"/>
              </a:rPr>
              <a:t>telnet servername 25</a:t>
            </a:r>
            <a:endParaRPr lang="en-US" altLang="en-US" sz="24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see 220 reply from server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enter HELO, MAIL FROM, RCPT TO, DATA, QUIT commands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</a:p>
          <a:p>
            <a:pPr>
              <a:buFont typeface="Wingdings" pitchFamily="2" charset="2"/>
              <a:buNone/>
            </a:pPr>
            <a:endParaRPr lang="en-US" altLang="en-US" sz="24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above lets you send email without using email client (reader)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Rectangle 7">
            <a:extLst>
              <a:ext uri="{FF2B5EF4-FFF2-40B4-BE49-F238E27FC236}">
                <a16:creationId xmlns:a16="http://schemas.microsoft.com/office/drawing/2014/main" id="{782D51A9-E706-2849-988A-31BC97DD0E4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3122" name="Rectangle 8">
            <a:extLst>
              <a:ext uri="{FF2B5EF4-FFF2-40B4-BE49-F238E27FC236}">
                <a16:creationId xmlns:a16="http://schemas.microsoft.com/office/drawing/2014/main" id="{9EE67378-CCD4-BF48-B090-FB44C9A8F64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6E600CA-82DF-9F49-9F9F-2998430FE232}" type="slidenum">
              <a:rPr lang="en-US" altLang="en-US" sz="1200">
                <a:latin typeface="Tahoma" panose="020B0604030504040204" pitchFamily="34" charset="0"/>
              </a:rPr>
              <a:pPr/>
              <a:t>51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3123" name="Rectangle 2">
            <a:extLst>
              <a:ext uri="{FF2B5EF4-FFF2-40B4-BE49-F238E27FC236}">
                <a16:creationId xmlns:a16="http://schemas.microsoft.com/office/drawing/2014/main" id="{21034202-F669-D84D-A31C-404B4A8005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61925"/>
            <a:ext cx="7772400" cy="114300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SMTP: final words</a:t>
            </a:r>
          </a:p>
        </p:txBody>
      </p:sp>
      <p:sp>
        <p:nvSpPr>
          <p:cNvPr id="133124" name="Rectangle 3">
            <a:extLst>
              <a:ext uri="{FF2B5EF4-FFF2-40B4-BE49-F238E27FC236}">
                <a16:creationId xmlns:a16="http://schemas.microsoft.com/office/drawing/2014/main" id="{874E9EBC-D076-E245-AC4A-D0462C1D687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555750"/>
            <a:ext cx="3810000" cy="4648200"/>
          </a:xfrm>
        </p:spPr>
        <p:txBody>
          <a:bodyPr/>
          <a:lstStyle/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SMTP uses persistent connections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SMTP requires message (header &amp; body) to be in 7-bit ASCII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SMTP server uses </a:t>
            </a:r>
            <a:r>
              <a:rPr lang="en-US" altLang="en-US" sz="2400">
                <a:latin typeface="Courier New" panose="02070309020205020404" pitchFamily="49" charset="0"/>
                <a:ea typeface="ＭＳ Ｐゴシック" panose="020B0600070205080204" pitchFamily="34" charset="-128"/>
              </a:rPr>
              <a:t>CRLF.CRLF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to determine end of message</a:t>
            </a:r>
          </a:p>
        </p:txBody>
      </p:sp>
      <p:sp>
        <p:nvSpPr>
          <p:cNvPr id="133125" name="Rectangle 4">
            <a:extLst>
              <a:ext uri="{FF2B5EF4-FFF2-40B4-BE49-F238E27FC236}">
                <a16:creationId xmlns:a16="http://schemas.microsoft.com/office/drawing/2014/main" id="{60E772C7-3FF2-474F-BAA2-8D0110EB9C04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511300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comparison with HTTP:</a:t>
            </a:r>
          </a:p>
          <a:p>
            <a:pPr>
              <a:spcBef>
                <a:spcPct val="50000"/>
              </a:spcBef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HTTP: pull</a:t>
            </a:r>
          </a:p>
          <a:p>
            <a:pPr>
              <a:spcAft>
                <a:spcPct val="50000"/>
              </a:spcAft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SMTP: push</a:t>
            </a:r>
          </a:p>
          <a:p>
            <a:pPr>
              <a:spcAft>
                <a:spcPct val="50000"/>
              </a:spcAft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both have ASCII command/response interaction, status codes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HTTP: each object encapsulated in its own response message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SMTP: multiple objects sent in multipart message</a:t>
            </a:r>
          </a:p>
        </p:txBody>
      </p:sp>
      <p:pic>
        <p:nvPicPr>
          <p:cNvPr id="133126" name="Picture 10" descr="underline_base">
            <a:extLst>
              <a:ext uri="{FF2B5EF4-FFF2-40B4-BE49-F238E27FC236}">
                <a16:creationId xmlns:a16="http://schemas.microsoft.com/office/drawing/2014/main" id="{0AEB4644-22CF-9D4B-AA87-05746A92E28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683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Rectangle 7">
            <a:extLst>
              <a:ext uri="{FF2B5EF4-FFF2-40B4-BE49-F238E27FC236}">
                <a16:creationId xmlns:a16="http://schemas.microsoft.com/office/drawing/2014/main" id="{012C552F-0E31-424A-8F14-EDBF3B34D08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5170" name="Rectangle 8">
            <a:extLst>
              <a:ext uri="{FF2B5EF4-FFF2-40B4-BE49-F238E27FC236}">
                <a16:creationId xmlns:a16="http://schemas.microsoft.com/office/drawing/2014/main" id="{CF79B934-0F64-E940-B830-EF4BFF26E51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1466033-683C-7549-8F0D-9B0643924EE2}" type="slidenum">
              <a:rPr lang="en-US" altLang="en-US" sz="1200">
                <a:latin typeface="Tahoma" panose="020B0604030504040204" pitchFamily="34" charset="0"/>
              </a:rPr>
              <a:pPr/>
              <a:t>52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5171" name="Rectangle 2">
            <a:extLst>
              <a:ext uri="{FF2B5EF4-FFF2-40B4-BE49-F238E27FC236}">
                <a16:creationId xmlns:a16="http://schemas.microsoft.com/office/drawing/2014/main" id="{204D380E-CE3B-AF44-A69D-3A34FDBB0AC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Mail message format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35172" name="Rectangle 3">
            <a:extLst>
              <a:ext uri="{FF2B5EF4-FFF2-40B4-BE49-F238E27FC236}">
                <a16:creationId xmlns:a16="http://schemas.microsoft.com/office/drawing/2014/main" id="{5C2A5F42-54C0-AD44-8E19-E23259F7A177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927475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SMTP: protocol for exchanging email messages</a:t>
            </a:r>
          </a:p>
          <a:p>
            <a:pPr>
              <a:buFont typeface="Wingdings" pitchFamily="2" charset="2"/>
              <a:buNone/>
            </a:pP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RFC 822: standard for text message format: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header lines, e.g.,</a:t>
            </a:r>
          </a:p>
          <a:p>
            <a:pPr lvl="1"/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To:</a:t>
            </a:r>
          </a:p>
          <a:p>
            <a:pPr lvl="1"/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From:</a:t>
            </a:r>
          </a:p>
          <a:p>
            <a:pPr lvl="1"/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Subject:</a:t>
            </a:r>
          </a:p>
          <a:p>
            <a:pPr lvl="1">
              <a:buFont typeface="Wingdings" pitchFamily="2" charset="2"/>
              <a:buNone/>
            </a:pPr>
            <a:r>
              <a:rPr lang="en-US" altLang="en-US" i="1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different</a:t>
            </a:r>
            <a:r>
              <a:rPr lang="en-US" altLang="en-US" i="1">
                <a:solidFill>
                  <a:srgbClr val="66FFCC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from </a:t>
            </a: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SMTP MAIL FROM, RCPT TO: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commands!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Body: the 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message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</a:p>
          <a:p>
            <a:pPr lvl="1"/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ASCII characters only</a:t>
            </a:r>
          </a:p>
        </p:txBody>
      </p:sp>
      <p:sp>
        <p:nvSpPr>
          <p:cNvPr id="135173" name="Rectangle 5">
            <a:extLst>
              <a:ext uri="{FF2B5EF4-FFF2-40B4-BE49-F238E27FC236}">
                <a16:creationId xmlns:a16="http://schemas.microsoft.com/office/drawing/2014/main" id="{111F76E7-8B9D-9C4D-9072-20F0053E6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1892300"/>
            <a:ext cx="2832100" cy="431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</a:rPr>
              <a:t>header</a:t>
            </a:r>
          </a:p>
        </p:txBody>
      </p:sp>
      <p:sp>
        <p:nvSpPr>
          <p:cNvPr id="135174" name="Rectangle 7">
            <a:extLst>
              <a:ext uri="{FF2B5EF4-FFF2-40B4-BE49-F238E27FC236}">
                <a16:creationId xmlns:a16="http://schemas.microsoft.com/office/drawing/2014/main" id="{C7DD8765-087D-2B45-935C-11DBE5CB1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2705100"/>
            <a:ext cx="2832100" cy="17399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</a:rPr>
              <a:t>body</a:t>
            </a:r>
          </a:p>
        </p:txBody>
      </p:sp>
      <p:sp>
        <p:nvSpPr>
          <p:cNvPr id="135175" name="Rectangle 9">
            <a:extLst>
              <a:ext uri="{FF2B5EF4-FFF2-40B4-BE49-F238E27FC236}">
                <a16:creationId xmlns:a16="http://schemas.microsoft.com/office/drawing/2014/main" id="{DF38B91E-34FF-C547-A913-BE47BEC21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5200" y="1778000"/>
            <a:ext cx="3238500" cy="307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35176" name="Line 10">
            <a:extLst>
              <a:ext uri="{FF2B5EF4-FFF2-40B4-BE49-F238E27FC236}">
                <a16:creationId xmlns:a16="http://schemas.microsoft.com/office/drawing/2014/main" id="{F84065AC-739F-DF44-8E7E-299B23B6C4D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62300" y="2159000"/>
            <a:ext cx="1765300" cy="1016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77" name="Line 11">
            <a:extLst>
              <a:ext uri="{FF2B5EF4-FFF2-40B4-BE49-F238E27FC236}">
                <a16:creationId xmlns:a16="http://schemas.microsoft.com/office/drawing/2014/main" id="{FBE69177-8CD7-FF41-A76C-9EF006D11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09900" y="3327400"/>
            <a:ext cx="1905000" cy="18796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78" name="Text Box 13">
            <a:extLst>
              <a:ext uri="{FF2B5EF4-FFF2-40B4-BE49-F238E27FC236}">
                <a16:creationId xmlns:a16="http://schemas.microsoft.com/office/drawing/2014/main" id="{6BD8BB7E-0E4B-4A4B-9D26-9E309D431C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113" y="2112963"/>
            <a:ext cx="792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blank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line</a:t>
            </a:r>
          </a:p>
        </p:txBody>
      </p:sp>
      <p:sp>
        <p:nvSpPr>
          <p:cNvPr id="135179" name="Line 14">
            <a:extLst>
              <a:ext uri="{FF2B5EF4-FFF2-40B4-BE49-F238E27FC236}">
                <a16:creationId xmlns:a16="http://schemas.microsoft.com/office/drawing/2014/main" id="{17E8504D-861C-2143-8FEC-B376704F55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51700" y="2552700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5180" name="Picture 16" descr="underline_base">
            <a:extLst>
              <a:ext uri="{FF2B5EF4-FFF2-40B4-BE49-F238E27FC236}">
                <a16:creationId xmlns:a16="http://schemas.microsoft.com/office/drawing/2014/main" id="{E7C54D5F-73BF-1441-8CEA-96BFE6A2B0B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1281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7">
            <a:extLst>
              <a:ext uri="{FF2B5EF4-FFF2-40B4-BE49-F238E27FC236}">
                <a16:creationId xmlns:a16="http://schemas.microsoft.com/office/drawing/2014/main" id="{AD1C712F-395D-4249-A44A-B24B87E4078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7218" name="Rectangle 8">
            <a:extLst>
              <a:ext uri="{FF2B5EF4-FFF2-40B4-BE49-F238E27FC236}">
                <a16:creationId xmlns:a16="http://schemas.microsoft.com/office/drawing/2014/main" id="{4FBB6C37-99C6-734D-AAA7-2DA5D238BD3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D3425CF-6504-094C-9FA5-24BCBEEA35D1}" type="slidenum">
              <a:rPr lang="en-US" altLang="en-US" sz="1200">
                <a:latin typeface="Tahoma" panose="020B0604030504040204" pitchFamily="34" charset="0"/>
              </a:rPr>
              <a:pPr/>
              <a:t>53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37219" name="Group 133">
            <a:extLst>
              <a:ext uri="{FF2B5EF4-FFF2-40B4-BE49-F238E27FC236}">
                <a16:creationId xmlns:a16="http://schemas.microsoft.com/office/drawing/2014/main" id="{6A04CB31-A215-EC46-BAD1-07AB14602F65}"/>
              </a:ext>
            </a:extLst>
          </p:cNvPr>
          <p:cNvGrpSpPr>
            <a:grpSpLocks/>
          </p:cNvGrpSpPr>
          <p:nvPr/>
        </p:nvGrpSpPr>
        <p:grpSpPr bwMode="auto">
          <a:xfrm>
            <a:off x="2962275" y="1577975"/>
            <a:ext cx="511175" cy="693738"/>
            <a:chOff x="4140" y="429"/>
            <a:chExt cx="1425" cy="2396"/>
          </a:xfrm>
        </p:grpSpPr>
        <p:sp>
          <p:nvSpPr>
            <p:cNvPr id="137311" name="Freeform 134">
              <a:extLst>
                <a:ext uri="{FF2B5EF4-FFF2-40B4-BE49-F238E27FC236}">
                  <a16:creationId xmlns:a16="http://schemas.microsoft.com/office/drawing/2014/main" id="{E45A0670-86E1-3645-93DA-C8F027876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2" name="Rectangle 135">
              <a:extLst>
                <a:ext uri="{FF2B5EF4-FFF2-40B4-BE49-F238E27FC236}">
                  <a16:creationId xmlns:a16="http://schemas.microsoft.com/office/drawing/2014/main" id="{CECC3FBB-A1AD-F348-81CC-0E604EC19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13" name="Freeform 136">
              <a:extLst>
                <a:ext uri="{FF2B5EF4-FFF2-40B4-BE49-F238E27FC236}">
                  <a16:creationId xmlns:a16="http://schemas.microsoft.com/office/drawing/2014/main" id="{A1BC063C-DBE4-A046-8941-BC82DBDA4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4" name="Freeform 137">
              <a:extLst>
                <a:ext uri="{FF2B5EF4-FFF2-40B4-BE49-F238E27FC236}">
                  <a16:creationId xmlns:a16="http://schemas.microsoft.com/office/drawing/2014/main" id="{742519EE-55A7-2247-A9A5-3968AAB9E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5" name="Rectangle 138">
              <a:extLst>
                <a:ext uri="{FF2B5EF4-FFF2-40B4-BE49-F238E27FC236}">
                  <a16:creationId xmlns:a16="http://schemas.microsoft.com/office/drawing/2014/main" id="{8E8EDA7F-D279-F542-9E3D-2D009D703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16" name="Group 139">
              <a:extLst>
                <a:ext uri="{FF2B5EF4-FFF2-40B4-BE49-F238E27FC236}">
                  <a16:creationId xmlns:a16="http://schemas.microsoft.com/office/drawing/2014/main" id="{65E370B2-B527-E04F-8D93-BF5BFF606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41" name="AutoShape 140">
                <a:extLst>
                  <a:ext uri="{FF2B5EF4-FFF2-40B4-BE49-F238E27FC236}">
                    <a16:creationId xmlns:a16="http://schemas.microsoft.com/office/drawing/2014/main" id="{7C31460A-9B98-A84A-91B0-4674D8423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42" name="AutoShape 141">
                <a:extLst>
                  <a:ext uri="{FF2B5EF4-FFF2-40B4-BE49-F238E27FC236}">
                    <a16:creationId xmlns:a16="http://schemas.microsoft.com/office/drawing/2014/main" id="{E438ED6D-1354-D642-BFAE-03411D3F2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17" name="Rectangle 142">
              <a:extLst>
                <a:ext uri="{FF2B5EF4-FFF2-40B4-BE49-F238E27FC236}">
                  <a16:creationId xmlns:a16="http://schemas.microsoft.com/office/drawing/2014/main" id="{999D54C9-8B75-3E47-974C-FAF10789C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18" name="Group 143">
              <a:extLst>
                <a:ext uri="{FF2B5EF4-FFF2-40B4-BE49-F238E27FC236}">
                  <a16:creationId xmlns:a16="http://schemas.microsoft.com/office/drawing/2014/main" id="{34F4FA4E-D7B3-634D-8F82-FE7BEE1FD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39" name="AutoShape 144">
                <a:extLst>
                  <a:ext uri="{FF2B5EF4-FFF2-40B4-BE49-F238E27FC236}">
                    <a16:creationId xmlns:a16="http://schemas.microsoft.com/office/drawing/2014/main" id="{1A19F07C-4E48-4E47-A992-E9D00ACB3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40" name="AutoShape 145">
                <a:extLst>
                  <a:ext uri="{FF2B5EF4-FFF2-40B4-BE49-F238E27FC236}">
                    <a16:creationId xmlns:a16="http://schemas.microsoft.com/office/drawing/2014/main" id="{07ED72A2-6B5F-7F42-AB69-6E3CA404B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19" name="Rectangle 146">
              <a:extLst>
                <a:ext uri="{FF2B5EF4-FFF2-40B4-BE49-F238E27FC236}">
                  <a16:creationId xmlns:a16="http://schemas.microsoft.com/office/drawing/2014/main" id="{4609998C-76B5-5E49-84B8-C65062ADB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0" name="Rectangle 147">
              <a:extLst>
                <a:ext uri="{FF2B5EF4-FFF2-40B4-BE49-F238E27FC236}">
                  <a16:creationId xmlns:a16="http://schemas.microsoft.com/office/drawing/2014/main" id="{038C6DA2-E30B-D64D-A0C4-7926310DD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21" name="Group 148">
              <a:extLst>
                <a:ext uri="{FF2B5EF4-FFF2-40B4-BE49-F238E27FC236}">
                  <a16:creationId xmlns:a16="http://schemas.microsoft.com/office/drawing/2014/main" id="{7EF14E04-BFAB-834D-B58B-3FDCB37FE3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37" name="AutoShape 149">
                <a:extLst>
                  <a:ext uri="{FF2B5EF4-FFF2-40B4-BE49-F238E27FC236}">
                    <a16:creationId xmlns:a16="http://schemas.microsoft.com/office/drawing/2014/main" id="{D4BE6C27-E47B-0E42-9227-0545F5CFD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38" name="AutoShape 150">
                <a:extLst>
                  <a:ext uri="{FF2B5EF4-FFF2-40B4-BE49-F238E27FC236}">
                    <a16:creationId xmlns:a16="http://schemas.microsoft.com/office/drawing/2014/main" id="{3B53AD84-D121-5D49-9FFF-10BF4EC8F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22" name="Freeform 151">
              <a:extLst>
                <a:ext uri="{FF2B5EF4-FFF2-40B4-BE49-F238E27FC236}">
                  <a16:creationId xmlns:a16="http://schemas.microsoft.com/office/drawing/2014/main" id="{351FF792-5CDE-FC49-B624-D3345A764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323" name="Group 152">
              <a:extLst>
                <a:ext uri="{FF2B5EF4-FFF2-40B4-BE49-F238E27FC236}">
                  <a16:creationId xmlns:a16="http://schemas.microsoft.com/office/drawing/2014/main" id="{5DD4A543-BD88-A74B-9C95-0DFBD0534C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35" name="AutoShape 153">
                <a:extLst>
                  <a:ext uri="{FF2B5EF4-FFF2-40B4-BE49-F238E27FC236}">
                    <a16:creationId xmlns:a16="http://schemas.microsoft.com/office/drawing/2014/main" id="{5BB043CB-B8C6-CE49-849C-79EBE5D48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36" name="AutoShape 154">
                <a:extLst>
                  <a:ext uri="{FF2B5EF4-FFF2-40B4-BE49-F238E27FC236}">
                    <a16:creationId xmlns:a16="http://schemas.microsoft.com/office/drawing/2014/main" id="{6DC5C8C0-4027-1E48-A129-FE8126EF8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24" name="Rectangle 155">
              <a:extLst>
                <a:ext uri="{FF2B5EF4-FFF2-40B4-BE49-F238E27FC236}">
                  <a16:creationId xmlns:a16="http://schemas.microsoft.com/office/drawing/2014/main" id="{94AF35ED-8BA5-0447-ABB9-5ACE2D429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5" name="Freeform 156">
              <a:extLst>
                <a:ext uri="{FF2B5EF4-FFF2-40B4-BE49-F238E27FC236}">
                  <a16:creationId xmlns:a16="http://schemas.microsoft.com/office/drawing/2014/main" id="{1AF8E00E-2856-7640-BC66-871B6B659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6" name="Freeform 157">
              <a:extLst>
                <a:ext uri="{FF2B5EF4-FFF2-40B4-BE49-F238E27FC236}">
                  <a16:creationId xmlns:a16="http://schemas.microsoft.com/office/drawing/2014/main" id="{8C686BF3-BB94-414A-AB74-B6FD35910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7" name="Oval 158">
              <a:extLst>
                <a:ext uri="{FF2B5EF4-FFF2-40B4-BE49-F238E27FC236}">
                  <a16:creationId xmlns:a16="http://schemas.microsoft.com/office/drawing/2014/main" id="{9345119C-73C3-5F44-88BB-98865AE0E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8" name="Freeform 159">
              <a:extLst>
                <a:ext uri="{FF2B5EF4-FFF2-40B4-BE49-F238E27FC236}">
                  <a16:creationId xmlns:a16="http://schemas.microsoft.com/office/drawing/2014/main" id="{6BE4825E-EFC6-8D41-92B6-A8C8F9F41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9" name="AutoShape 160">
              <a:extLst>
                <a:ext uri="{FF2B5EF4-FFF2-40B4-BE49-F238E27FC236}">
                  <a16:creationId xmlns:a16="http://schemas.microsoft.com/office/drawing/2014/main" id="{FBEE213C-464A-484C-BE5F-D0D75AAB9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0" name="AutoShape 161">
              <a:extLst>
                <a:ext uri="{FF2B5EF4-FFF2-40B4-BE49-F238E27FC236}">
                  <a16:creationId xmlns:a16="http://schemas.microsoft.com/office/drawing/2014/main" id="{60A6ABB7-6A17-FD46-94A6-B75BDADBE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1" name="Oval 162">
              <a:extLst>
                <a:ext uri="{FF2B5EF4-FFF2-40B4-BE49-F238E27FC236}">
                  <a16:creationId xmlns:a16="http://schemas.microsoft.com/office/drawing/2014/main" id="{E056A516-52AC-FA47-B4E5-DA44CCFFB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2" name="Oval 163">
              <a:extLst>
                <a:ext uri="{FF2B5EF4-FFF2-40B4-BE49-F238E27FC236}">
                  <a16:creationId xmlns:a16="http://schemas.microsoft.com/office/drawing/2014/main" id="{FF0B5B20-B6BF-F742-A724-81AF23DA6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7333" name="Oval 164">
              <a:extLst>
                <a:ext uri="{FF2B5EF4-FFF2-40B4-BE49-F238E27FC236}">
                  <a16:creationId xmlns:a16="http://schemas.microsoft.com/office/drawing/2014/main" id="{9E89A476-CC3D-DB42-85EE-E127B6E0D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4" name="Rectangle 165">
              <a:extLst>
                <a:ext uri="{FF2B5EF4-FFF2-40B4-BE49-F238E27FC236}">
                  <a16:creationId xmlns:a16="http://schemas.microsoft.com/office/drawing/2014/main" id="{F4F49AF5-1346-374F-813F-DA7E1F840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7220" name="Group 100">
            <a:extLst>
              <a:ext uri="{FF2B5EF4-FFF2-40B4-BE49-F238E27FC236}">
                <a16:creationId xmlns:a16="http://schemas.microsoft.com/office/drawing/2014/main" id="{9E309BE8-7D2D-8146-977C-5D7B25F65952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1587500"/>
            <a:ext cx="511175" cy="693738"/>
            <a:chOff x="4140" y="429"/>
            <a:chExt cx="1425" cy="2396"/>
          </a:xfrm>
        </p:grpSpPr>
        <p:sp>
          <p:nvSpPr>
            <p:cNvPr id="137279" name="Freeform 101">
              <a:extLst>
                <a:ext uri="{FF2B5EF4-FFF2-40B4-BE49-F238E27FC236}">
                  <a16:creationId xmlns:a16="http://schemas.microsoft.com/office/drawing/2014/main" id="{4DE88894-B557-A244-9B2C-5D198E48B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Rectangle 102">
              <a:extLst>
                <a:ext uri="{FF2B5EF4-FFF2-40B4-BE49-F238E27FC236}">
                  <a16:creationId xmlns:a16="http://schemas.microsoft.com/office/drawing/2014/main" id="{E5816B86-52DE-2543-B410-D16DCB572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81" name="Freeform 103">
              <a:extLst>
                <a:ext uri="{FF2B5EF4-FFF2-40B4-BE49-F238E27FC236}">
                  <a16:creationId xmlns:a16="http://schemas.microsoft.com/office/drawing/2014/main" id="{2E8CCA5E-DDCD-CB46-917A-468DFA5C5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Freeform 104">
              <a:extLst>
                <a:ext uri="{FF2B5EF4-FFF2-40B4-BE49-F238E27FC236}">
                  <a16:creationId xmlns:a16="http://schemas.microsoft.com/office/drawing/2014/main" id="{74B173F2-603C-9F42-A373-64BC100E7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Rectangle 105">
              <a:extLst>
                <a:ext uri="{FF2B5EF4-FFF2-40B4-BE49-F238E27FC236}">
                  <a16:creationId xmlns:a16="http://schemas.microsoft.com/office/drawing/2014/main" id="{0BFCE428-16D9-4543-8D3D-F547C9139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4" name="Group 106">
              <a:extLst>
                <a:ext uri="{FF2B5EF4-FFF2-40B4-BE49-F238E27FC236}">
                  <a16:creationId xmlns:a16="http://schemas.microsoft.com/office/drawing/2014/main" id="{34CB43BA-6AD7-E74E-9154-458319E1D4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09" name="AutoShape 107">
                <a:extLst>
                  <a:ext uri="{FF2B5EF4-FFF2-40B4-BE49-F238E27FC236}">
                    <a16:creationId xmlns:a16="http://schemas.microsoft.com/office/drawing/2014/main" id="{87642FBC-46D0-4F4A-8208-26FD57677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10" name="AutoShape 108">
                <a:extLst>
                  <a:ext uri="{FF2B5EF4-FFF2-40B4-BE49-F238E27FC236}">
                    <a16:creationId xmlns:a16="http://schemas.microsoft.com/office/drawing/2014/main" id="{9DFCF8D5-1117-6A41-8E41-91B50A1DA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85" name="Rectangle 109">
              <a:extLst>
                <a:ext uri="{FF2B5EF4-FFF2-40B4-BE49-F238E27FC236}">
                  <a16:creationId xmlns:a16="http://schemas.microsoft.com/office/drawing/2014/main" id="{1D42A167-0EA6-FB4A-B054-1E5AE62DC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6" name="Group 110">
              <a:extLst>
                <a:ext uri="{FF2B5EF4-FFF2-40B4-BE49-F238E27FC236}">
                  <a16:creationId xmlns:a16="http://schemas.microsoft.com/office/drawing/2014/main" id="{D65FDEC0-00D0-E34A-A139-51F6084349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07" name="AutoShape 111">
                <a:extLst>
                  <a:ext uri="{FF2B5EF4-FFF2-40B4-BE49-F238E27FC236}">
                    <a16:creationId xmlns:a16="http://schemas.microsoft.com/office/drawing/2014/main" id="{259954C6-FEAD-654D-A4A4-72B94A23E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8" name="AutoShape 112">
                <a:extLst>
                  <a:ext uri="{FF2B5EF4-FFF2-40B4-BE49-F238E27FC236}">
                    <a16:creationId xmlns:a16="http://schemas.microsoft.com/office/drawing/2014/main" id="{3BC962F8-A79C-5A49-A59C-BEF901E7F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87" name="Rectangle 113">
              <a:extLst>
                <a:ext uri="{FF2B5EF4-FFF2-40B4-BE49-F238E27FC236}">
                  <a16:creationId xmlns:a16="http://schemas.microsoft.com/office/drawing/2014/main" id="{DDD184F6-487A-604A-B62D-D8BD1FE36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88" name="Rectangle 114">
              <a:extLst>
                <a:ext uri="{FF2B5EF4-FFF2-40B4-BE49-F238E27FC236}">
                  <a16:creationId xmlns:a16="http://schemas.microsoft.com/office/drawing/2014/main" id="{0BC305CB-E8B7-5E46-B549-799D2C902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9" name="Group 115">
              <a:extLst>
                <a:ext uri="{FF2B5EF4-FFF2-40B4-BE49-F238E27FC236}">
                  <a16:creationId xmlns:a16="http://schemas.microsoft.com/office/drawing/2014/main" id="{E0CA1824-C1EB-6642-B94E-4345FCCE2D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05" name="AutoShape 116">
                <a:extLst>
                  <a:ext uri="{FF2B5EF4-FFF2-40B4-BE49-F238E27FC236}">
                    <a16:creationId xmlns:a16="http://schemas.microsoft.com/office/drawing/2014/main" id="{A4CF9E41-F4FE-BC49-9B9D-7D55A341F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6" name="AutoShape 117">
                <a:extLst>
                  <a:ext uri="{FF2B5EF4-FFF2-40B4-BE49-F238E27FC236}">
                    <a16:creationId xmlns:a16="http://schemas.microsoft.com/office/drawing/2014/main" id="{24122F0F-9CF7-2D45-942E-15CBE0920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90" name="Freeform 118">
              <a:extLst>
                <a:ext uri="{FF2B5EF4-FFF2-40B4-BE49-F238E27FC236}">
                  <a16:creationId xmlns:a16="http://schemas.microsoft.com/office/drawing/2014/main" id="{7FD76C51-04F7-E740-A74E-1AC5C59F3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291" name="Group 119">
              <a:extLst>
                <a:ext uri="{FF2B5EF4-FFF2-40B4-BE49-F238E27FC236}">
                  <a16:creationId xmlns:a16="http://schemas.microsoft.com/office/drawing/2014/main" id="{718B68D7-7D3E-5B4A-AACD-9341ADB5FD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03" name="AutoShape 120">
                <a:extLst>
                  <a:ext uri="{FF2B5EF4-FFF2-40B4-BE49-F238E27FC236}">
                    <a16:creationId xmlns:a16="http://schemas.microsoft.com/office/drawing/2014/main" id="{C318414E-8792-9F41-BB96-CF288A175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4" name="AutoShape 121">
                <a:extLst>
                  <a:ext uri="{FF2B5EF4-FFF2-40B4-BE49-F238E27FC236}">
                    <a16:creationId xmlns:a16="http://schemas.microsoft.com/office/drawing/2014/main" id="{117D0FAA-4462-D941-A6A3-C4E1258E3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92" name="Rectangle 122">
              <a:extLst>
                <a:ext uri="{FF2B5EF4-FFF2-40B4-BE49-F238E27FC236}">
                  <a16:creationId xmlns:a16="http://schemas.microsoft.com/office/drawing/2014/main" id="{2ACA1F43-853A-804F-B137-AAA915341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3" name="Freeform 123">
              <a:extLst>
                <a:ext uri="{FF2B5EF4-FFF2-40B4-BE49-F238E27FC236}">
                  <a16:creationId xmlns:a16="http://schemas.microsoft.com/office/drawing/2014/main" id="{915AB0F5-0A48-4744-A897-252315A2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4" name="Freeform 124">
              <a:extLst>
                <a:ext uri="{FF2B5EF4-FFF2-40B4-BE49-F238E27FC236}">
                  <a16:creationId xmlns:a16="http://schemas.microsoft.com/office/drawing/2014/main" id="{126891E6-4B7D-AC43-AD2D-42006869E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5" name="Oval 125">
              <a:extLst>
                <a:ext uri="{FF2B5EF4-FFF2-40B4-BE49-F238E27FC236}">
                  <a16:creationId xmlns:a16="http://schemas.microsoft.com/office/drawing/2014/main" id="{54C4148D-A844-2F4F-B1EB-445610212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6" name="Freeform 126">
              <a:extLst>
                <a:ext uri="{FF2B5EF4-FFF2-40B4-BE49-F238E27FC236}">
                  <a16:creationId xmlns:a16="http://schemas.microsoft.com/office/drawing/2014/main" id="{8343FEC5-B15C-424B-A2BB-FEF883AB3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7" name="AutoShape 127">
              <a:extLst>
                <a:ext uri="{FF2B5EF4-FFF2-40B4-BE49-F238E27FC236}">
                  <a16:creationId xmlns:a16="http://schemas.microsoft.com/office/drawing/2014/main" id="{33A8485B-1ECC-F24C-A516-C91D5DBA7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8" name="AutoShape 128">
              <a:extLst>
                <a:ext uri="{FF2B5EF4-FFF2-40B4-BE49-F238E27FC236}">
                  <a16:creationId xmlns:a16="http://schemas.microsoft.com/office/drawing/2014/main" id="{653F6CCE-6B1C-9548-91F6-5B2C4AF30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9" name="Oval 129">
              <a:extLst>
                <a:ext uri="{FF2B5EF4-FFF2-40B4-BE49-F238E27FC236}">
                  <a16:creationId xmlns:a16="http://schemas.microsoft.com/office/drawing/2014/main" id="{2B357698-8A8B-864C-BB6F-D962D6E10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00" name="Oval 130">
              <a:extLst>
                <a:ext uri="{FF2B5EF4-FFF2-40B4-BE49-F238E27FC236}">
                  <a16:creationId xmlns:a16="http://schemas.microsoft.com/office/drawing/2014/main" id="{471BA820-6903-2344-81E8-55D854F3B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7301" name="Oval 131">
              <a:extLst>
                <a:ext uri="{FF2B5EF4-FFF2-40B4-BE49-F238E27FC236}">
                  <a16:creationId xmlns:a16="http://schemas.microsoft.com/office/drawing/2014/main" id="{95D3EFAF-7C10-0D46-AF86-37861DB5C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02" name="Rectangle 132">
              <a:extLst>
                <a:ext uri="{FF2B5EF4-FFF2-40B4-BE49-F238E27FC236}">
                  <a16:creationId xmlns:a16="http://schemas.microsoft.com/office/drawing/2014/main" id="{0144D87C-6B5A-EB4B-9012-5DF5A5273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37221" name="Picture 98" descr="underline_base">
            <a:extLst>
              <a:ext uri="{FF2B5EF4-FFF2-40B4-BE49-F238E27FC236}">
                <a16:creationId xmlns:a16="http://schemas.microsoft.com/office/drawing/2014/main" id="{55128418-BBFB-564A-850D-3D479AEAF01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96361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2" name="Rectangle 2">
            <a:extLst>
              <a:ext uri="{FF2B5EF4-FFF2-40B4-BE49-F238E27FC236}">
                <a16:creationId xmlns:a16="http://schemas.microsoft.com/office/drawing/2014/main" id="{7DE2CDDB-73F9-284E-B660-4D0ABC241F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0063" y="255588"/>
            <a:ext cx="7772400" cy="893762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Mail access protocols</a:t>
            </a:r>
          </a:p>
        </p:txBody>
      </p:sp>
      <p:sp>
        <p:nvSpPr>
          <p:cNvPr id="137223" name="Rectangle 3">
            <a:extLst>
              <a:ext uri="{FF2B5EF4-FFF2-40B4-BE49-F238E27FC236}">
                <a16:creationId xmlns:a16="http://schemas.microsoft.com/office/drawing/2014/main" id="{409FDC68-74ED-BE48-998B-C81A2874296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3230563"/>
            <a:ext cx="7381875" cy="2209800"/>
          </a:xfrm>
        </p:spPr>
        <p:txBody>
          <a:bodyPr/>
          <a:lstStyle/>
          <a:p>
            <a:r>
              <a:rPr lang="en-US" altLang="en-US" sz="24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SMTP: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delivery/storage to receiver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 server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mail access protocol: retrieval from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POP:</a:t>
            </a: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 Post Office Protocol [RFC 1939]: authorization, download 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IMAP:</a:t>
            </a: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 Internet Mail Access Protocol [RFC 1730]: more features, including manipulation of stored messages on server</a:t>
            </a:r>
          </a:p>
          <a:p>
            <a:pPr lvl="1"/>
            <a:r>
              <a:rPr lang="en-US" altLang="en-US" sz="22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HTTP:</a:t>
            </a:r>
            <a:r>
              <a:rPr lang="en-US" altLang="en-US" sz="2200">
                <a:latin typeface="Gill Sans MT" panose="020B0502020104020203" pitchFamily="34" charset="77"/>
                <a:ea typeface="ＭＳ Ｐゴシック" panose="020B0600070205080204" pitchFamily="34" charset="-128"/>
              </a:rPr>
              <a:t> gmail, Hotmail, Yahoo! Mail, etc.</a:t>
            </a:r>
          </a:p>
          <a:p>
            <a:pPr lvl="1"/>
            <a:endParaRPr lang="en-US" altLang="en-US" sz="22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grpSp>
        <p:nvGrpSpPr>
          <p:cNvPr id="137224" name="Group 158">
            <a:extLst>
              <a:ext uri="{FF2B5EF4-FFF2-40B4-BE49-F238E27FC236}">
                <a16:creationId xmlns:a16="http://schemas.microsoft.com/office/drawing/2014/main" id="{D1D971DC-E8CD-0B48-A452-2ECDE57D6FF8}"/>
              </a:ext>
            </a:extLst>
          </p:cNvPr>
          <p:cNvGrpSpPr>
            <a:grpSpLocks/>
          </p:cNvGrpSpPr>
          <p:nvPr/>
        </p:nvGrpSpPr>
        <p:grpSpPr bwMode="auto">
          <a:xfrm>
            <a:off x="2797175" y="1987550"/>
            <a:ext cx="1436688" cy="1131888"/>
            <a:chOff x="1796" y="1206"/>
            <a:chExt cx="905" cy="713"/>
          </a:xfrm>
        </p:grpSpPr>
        <p:sp>
          <p:nvSpPr>
            <p:cNvPr id="137263" name="Text Box 95">
              <a:extLst>
                <a:ext uri="{FF2B5EF4-FFF2-40B4-BE49-F238E27FC236}">
                  <a16:creationId xmlns:a16="http://schemas.microsoft.com/office/drawing/2014/main" id="{F7654E53-FEC1-584E-9358-86B575341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6" y="1583"/>
              <a:ext cx="905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sender</a:t>
              </a:r>
              <a:r>
                <a:rPr lang="ja-JP" altLang="en-US" sz="1600"/>
                <a:t>’</a:t>
              </a:r>
              <a:r>
                <a:rPr lang="en-US" altLang="ja-JP" sz="1600"/>
                <a:t>s mail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grpSp>
          <p:nvGrpSpPr>
            <p:cNvPr id="137264" name="Group 157">
              <a:extLst>
                <a:ext uri="{FF2B5EF4-FFF2-40B4-BE49-F238E27FC236}">
                  <a16:creationId xmlns:a16="http://schemas.microsoft.com/office/drawing/2014/main" id="{31D17FCF-0A12-3B4F-ABB3-4C51C6E081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137265" name="Rectangle 94">
                <a:extLst>
                  <a:ext uri="{FF2B5EF4-FFF2-40B4-BE49-F238E27FC236}">
                    <a16:creationId xmlns:a16="http://schemas.microsoft.com/office/drawing/2014/main" id="{48AA0722-2B64-DD45-9D0D-B10CC87C1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  <p:sp>
            <p:nvSpPr>
              <p:cNvPr id="137266" name="Rectangle 96">
                <a:extLst>
                  <a:ext uri="{FF2B5EF4-FFF2-40B4-BE49-F238E27FC236}">
                    <a16:creationId xmlns:a16="http://schemas.microsoft.com/office/drawing/2014/main" id="{544A85B3-9A98-214E-A1E0-725CD6C92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  <p:sp>
            <p:nvSpPr>
              <p:cNvPr id="137267" name="Line 97">
                <a:extLst>
                  <a:ext uri="{FF2B5EF4-FFF2-40B4-BE49-F238E27FC236}">
                    <a16:creationId xmlns:a16="http://schemas.microsoft.com/office/drawing/2014/main" id="{EB78764D-7FBE-4243-8E3B-256803CBF8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8" name="Line 98">
                <a:extLst>
                  <a:ext uri="{FF2B5EF4-FFF2-40B4-BE49-F238E27FC236}">
                    <a16:creationId xmlns:a16="http://schemas.microsoft.com/office/drawing/2014/main" id="{EA420313-FD1B-774E-BC05-705C71450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9" name="Line 99">
                <a:extLst>
                  <a:ext uri="{FF2B5EF4-FFF2-40B4-BE49-F238E27FC236}">
                    <a16:creationId xmlns:a16="http://schemas.microsoft.com/office/drawing/2014/main" id="{D6F5D555-6D59-FA4A-AC3D-3990275C59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0" name="Line 100">
                <a:extLst>
                  <a:ext uri="{FF2B5EF4-FFF2-40B4-BE49-F238E27FC236}">
                    <a16:creationId xmlns:a16="http://schemas.microsoft.com/office/drawing/2014/main" id="{8969DAE5-8565-2449-A244-93B8A27C4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1" name="Line 101">
                <a:extLst>
                  <a:ext uri="{FF2B5EF4-FFF2-40B4-BE49-F238E27FC236}">
                    <a16:creationId xmlns:a16="http://schemas.microsoft.com/office/drawing/2014/main" id="{8139CAFB-DB28-1940-AE24-F6762DE6EC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2" name="Line 102">
                <a:extLst>
                  <a:ext uri="{FF2B5EF4-FFF2-40B4-BE49-F238E27FC236}">
                    <a16:creationId xmlns:a16="http://schemas.microsoft.com/office/drawing/2014/main" id="{277F5648-E326-0D4B-83F1-C03A23750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3" name="Line 103">
                <a:extLst>
                  <a:ext uri="{FF2B5EF4-FFF2-40B4-BE49-F238E27FC236}">
                    <a16:creationId xmlns:a16="http://schemas.microsoft.com/office/drawing/2014/main" id="{D5B9F2E7-B973-3241-BB38-A552789BB7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4" name="Rectangle 104">
                <a:extLst>
                  <a:ext uri="{FF2B5EF4-FFF2-40B4-BE49-F238E27FC236}">
                    <a16:creationId xmlns:a16="http://schemas.microsoft.com/office/drawing/2014/main" id="{C7542F56-18B6-9240-9083-DD3FAEA5F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  <p:sp>
            <p:nvSpPr>
              <p:cNvPr id="137275" name="Rectangle 105">
                <a:extLst>
                  <a:ext uri="{FF2B5EF4-FFF2-40B4-BE49-F238E27FC236}">
                    <a16:creationId xmlns:a16="http://schemas.microsoft.com/office/drawing/2014/main" id="{0929396D-DDFB-E146-BC4B-B46B1B13E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  <p:sp>
            <p:nvSpPr>
              <p:cNvPr id="137276" name="Rectangle 106">
                <a:extLst>
                  <a:ext uri="{FF2B5EF4-FFF2-40B4-BE49-F238E27FC236}">
                    <a16:creationId xmlns:a16="http://schemas.microsoft.com/office/drawing/2014/main" id="{14852F54-DE4D-684D-BCC5-19CA3FD19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  <p:sp>
            <p:nvSpPr>
              <p:cNvPr id="137277" name="Rectangle 107">
                <a:extLst>
                  <a:ext uri="{FF2B5EF4-FFF2-40B4-BE49-F238E27FC236}">
                    <a16:creationId xmlns:a16="http://schemas.microsoft.com/office/drawing/2014/main" id="{1E25C1B2-153D-014F-B6AE-8D2D81D4A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  <p:sp>
            <p:nvSpPr>
              <p:cNvPr id="137278" name="Rectangle 108">
                <a:extLst>
                  <a:ext uri="{FF2B5EF4-FFF2-40B4-BE49-F238E27FC236}">
                    <a16:creationId xmlns:a16="http://schemas.microsoft.com/office/drawing/2014/main" id="{3C75FE8D-5AD7-884B-AC21-9E47A7A5F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400">
                  <a:latin typeface="Comic Sans MS" panose="030F0902030302020204" pitchFamily="66" charset="0"/>
                </a:endParaRPr>
              </a:p>
            </p:txBody>
          </p:sp>
        </p:grpSp>
      </p:grpSp>
      <p:sp>
        <p:nvSpPr>
          <p:cNvPr id="137225" name="Text Box 121">
            <a:extLst>
              <a:ext uri="{FF2B5EF4-FFF2-40B4-BE49-F238E27FC236}">
                <a16:creationId xmlns:a16="http://schemas.microsoft.com/office/drawing/2014/main" id="{198ED5A1-A4D2-0342-9B66-F19295AF6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0888" y="1466850"/>
            <a:ext cx="89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SMTP</a:t>
            </a:r>
          </a:p>
        </p:txBody>
      </p:sp>
      <p:sp>
        <p:nvSpPr>
          <p:cNvPr id="137226" name="Rectangle 153">
            <a:extLst>
              <a:ext uri="{FF2B5EF4-FFF2-40B4-BE49-F238E27FC236}">
                <a16:creationId xmlns:a16="http://schemas.microsoft.com/office/drawing/2014/main" id="{197F5E28-617C-3242-9BFB-35D2945B4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1457325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902030302020204" pitchFamily="66" charset="0"/>
            </a:endParaRPr>
          </a:p>
        </p:txBody>
      </p:sp>
      <p:sp>
        <p:nvSpPr>
          <p:cNvPr id="137227" name="Text Box 154">
            <a:extLst>
              <a:ext uri="{FF2B5EF4-FFF2-40B4-BE49-F238E27FC236}">
                <a16:creationId xmlns:a16="http://schemas.microsoft.com/office/drawing/2014/main" id="{67BA176A-6A6C-C949-A8F2-D436E97B6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675" y="1477963"/>
            <a:ext cx="890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SMTP</a:t>
            </a:r>
          </a:p>
        </p:txBody>
      </p:sp>
      <p:sp>
        <p:nvSpPr>
          <p:cNvPr id="137228" name="Text Box 156">
            <a:extLst>
              <a:ext uri="{FF2B5EF4-FFF2-40B4-BE49-F238E27FC236}">
                <a16:creationId xmlns:a16="http://schemas.microsoft.com/office/drawing/2014/main" id="{69477BEB-274D-4844-B1F0-FCDF627A7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1308100"/>
            <a:ext cx="1511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mail access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protocol</a:t>
            </a:r>
            <a:endParaRPr lang="en-US" altLang="en-US" sz="1800">
              <a:solidFill>
                <a:srgbClr val="CC0000"/>
              </a:solidFill>
            </a:endParaRPr>
          </a:p>
        </p:txBody>
      </p:sp>
      <p:sp>
        <p:nvSpPr>
          <p:cNvPr id="137229" name="Text Box 160">
            <a:extLst>
              <a:ext uri="{FF2B5EF4-FFF2-40B4-BE49-F238E27FC236}">
                <a16:creationId xmlns:a16="http://schemas.microsoft.com/office/drawing/2014/main" id="{516096A1-5021-B84D-A2EE-F926B271AB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975" y="2598738"/>
            <a:ext cx="15382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receiver</a:t>
            </a:r>
            <a:r>
              <a:rPr lang="ja-JP" altLang="en-US" sz="1600"/>
              <a:t>’</a:t>
            </a:r>
            <a:r>
              <a:rPr lang="en-US" altLang="ja-JP" sz="1600"/>
              <a:t>s mail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grpSp>
        <p:nvGrpSpPr>
          <p:cNvPr id="137230" name="Group 161">
            <a:extLst>
              <a:ext uri="{FF2B5EF4-FFF2-40B4-BE49-F238E27FC236}">
                <a16:creationId xmlns:a16="http://schemas.microsoft.com/office/drawing/2014/main" id="{D8086134-E7E9-6043-B251-CACFD5135D8B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2000250"/>
            <a:ext cx="809625" cy="561975"/>
            <a:chOff x="2070" y="2004"/>
            <a:chExt cx="510" cy="354"/>
          </a:xfrm>
        </p:grpSpPr>
        <p:sp>
          <p:nvSpPr>
            <p:cNvPr id="137249" name="Rectangle 162">
              <a:extLst>
                <a:ext uri="{FF2B5EF4-FFF2-40B4-BE49-F238E27FC236}">
                  <a16:creationId xmlns:a16="http://schemas.microsoft.com/office/drawing/2014/main" id="{49C00F8B-BCC3-774E-8490-68AACE11B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137250" name="Rectangle 163">
              <a:extLst>
                <a:ext uri="{FF2B5EF4-FFF2-40B4-BE49-F238E27FC236}">
                  <a16:creationId xmlns:a16="http://schemas.microsoft.com/office/drawing/2014/main" id="{FD8479EE-9600-B142-8AEF-77908ACB3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137251" name="Line 164">
              <a:extLst>
                <a:ext uri="{FF2B5EF4-FFF2-40B4-BE49-F238E27FC236}">
                  <a16:creationId xmlns:a16="http://schemas.microsoft.com/office/drawing/2014/main" id="{C217BB15-1485-FF4E-97EB-D59096F92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2" name="Line 165">
              <a:extLst>
                <a:ext uri="{FF2B5EF4-FFF2-40B4-BE49-F238E27FC236}">
                  <a16:creationId xmlns:a16="http://schemas.microsoft.com/office/drawing/2014/main" id="{9E2EA0A0-BA7B-664E-9399-AEA6C06CDF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3" name="Line 166">
              <a:extLst>
                <a:ext uri="{FF2B5EF4-FFF2-40B4-BE49-F238E27FC236}">
                  <a16:creationId xmlns:a16="http://schemas.microsoft.com/office/drawing/2014/main" id="{6D9998B0-B163-2E40-86B9-7CD8568231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4" name="Line 167">
              <a:extLst>
                <a:ext uri="{FF2B5EF4-FFF2-40B4-BE49-F238E27FC236}">
                  <a16:creationId xmlns:a16="http://schemas.microsoft.com/office/drawing/2014/main" id="{962B83DC-3E08-1F4E-BD68-8B7B42FC7D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5" name="Line 168">
              <a:extLst>
                <a:ext uri="{FF2B5EF4-FFF2-40B4-BE49-F238E27FC236}">
                  <a16:creationId xmlns:a16="http://schemas.microsoft.com/office/drawing/2014/main" id="{869BEBE6-64A6-404C-94A8-C24BAF577C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6" name="Line 169">
              <a:extLst>
                <a:ext uri="{FF2B5EF4-FFF2-40B4-BE49-F238E27FC236}">
                  <a16:creationId xmlns:a16="http://schemas.microsoft.com/office/drawing/2014/main" id="{83BAA9D4-FC8A-3C49-BA34-B7254BD4D7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7" name="Line 170">
              <a:extLst>
                <a:ext uri="{FF2B5EF4-FFF2-40B4-BE49-F238E27FC236}">
                  <a16:creationId xmlns:a16="http://schemas.microsoft.com/office/drawing/2014/main" id="{AF0DB649-6B55-3F43-AB83-189AF586E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8" name="Rectangle 171">
              <a:extLst>
                <a:ext uri="{FF2B5EF4-FFF2-40B4-BE49-F238E27FC236}">
                  <a16:creationId xmlns:a16="http://schemas.microsoft.com/office/drawing/2014/main" id="{BE87E41E-CF47-BC42-808A-8EA1DD83B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137259" name="Rectangle 172">
              <a:extLst>
                <a:ext uri="{FF2B5EF4-FFF2-40B4-BE49-F238E27FC236}">
                  <a16:creationId xmlns:a16="http://schemas.microsoft.com/office/drawing/2014/main" id="{8DF5FBE2-7B61-8B4D-B1FE-07F4D9002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137260" name="Rectangle 173">
              <a:extLst>
                <a:ext uri="{FF2B5EF4-FFF2-40B4-BE49-F238E27FC236}">
                  <a16:creationId xmlns:a16="http://schemas.microsoft.com/office/drawing/2014/main" id="{7C37BFF1-0DDC-7F44-A1A8-0BA05F0C9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137261" name="Rectangle 174">
              <a:extLst>
                <a:ext uri="{FF2B5EF4-FFF2-40B4-BE49-F238E27FC236}">
                  <a16:creationId xmlns:a16="http://schemas.microsoft.com/office/drawing/2014/main" id="{4EFD1EFA-5E18-A448-A1AC-645FE27AD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  <p:sp>
          <p:nvSpPr>
            <p:cNvPr id="137262" name="Rectangle 175">
              <a:extLst>
                <a:ext uri="{FF2B5EF4-FFF2-40B4-BE49-F238E27FC236}">
                  <a16:creationId xmlns:a16="http://schemas.microsoft.com/office/drawing/2014/main" id="{F582872D-CA93-F947-9480-4B8E97E32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>
                <a:latin typeface="Comic Sans MS" panose="030F0902030302020204" pitchFamily="66" charset="0"/>
              </a:endParaRPr>
            </a:p>
          </p:txBody>
        </p:sp>
      </p:grpSp>
      <p:pic>
        <p:nvPicPr>
          <p:cNvPr id="137231" name="Picture 176" descr="Alice">
            <a:extLst>
              <a:ext uri="{FF2B5EF4-FFF2-40B4-BE49-F238E27FC236}">
                <a16:creationId xmlns:a16="http://schemas.microsoft.com/office/drawing/2014/main" id="{F353F6DE-3009-954D-B21C-FB361A0C49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55733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32" name="Picture 179" descr="Bob">
            <a:extLst>
              <a:ext uri="{FF2B5EF4-FFF2-40B4-BE49-F238E27FC236}">
                <a16:creationId xmlns:a16="http://schemas.microsoft.com/office/drawing/2014/main" id="{5BB38F0B-F640-504E-AF87-3EB2114ACC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700" y="15716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33" name="Line 94">
            <a:extLst>
              <a:ext uri="{FF2B5EF4-FFF2-40B4-BE49-F238E27FC236}">
                <a16:creationId xmlns:a16="http://schemas.microsoft.com/office/drawing/2014/main" id="{F12BD78B-F97E-5344-A2EA-D5D63AA2E1B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3425" y="1905000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4" name="Line 95">
            <a:extLst>
              <a:ext uri="{FF2B5EF4-FFF2-40B4-BE49-F238E27FC236}">
                <a16:creationId xmlns:a16="http://schemas.microsoft.com/office/drawing/2014/main" id="{AD5F43B8-3CBD-774D-85C7-F60D2C12EB8D}"/>
              </a:ext>
            </a:extLst>
          </p:cNvPr>
          <p:cNvSpPr>
            <a:spLocks noChangeShapeType="1"/>
          </p:cNvSpPr>
          <p:nvPr/>
        </p:nvSpPr>
        <p:spPr bwMode="auto">
          <a:xfrm>
            <a:off x="3633788" y="1901825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5" name="Line 96">
            <a:extLst>
              <a:ext uri="{FF2B5EF4-FFF2-40B4-BE49-F238E27FC236}">
                <a16:creationId xmlns:a16="http://schemas.microsoft.com/office/drawing/2014/main" id="{C0DDB2C4-0629-6641-A01E-01C784D82F5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3038" y="1898650"/>
            <a:ext cx="1697037" cy="158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6" name="Text Box 156">
            <a:extLst>
              <a:ext uri="{FF2B5EF4-FFF2-40B4-BE49-F238E27FC236}">
                <a16:creationId xmlns:a16="http://schemas.microsoft.com/office/drawing/2014/main" id="{C0F93F35-680A-5D4F-B3CC-494E39426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0238" y="1927225"/>
            <a:ext cx="131127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CC0000"/>
                </a:solidFill>
              </a:rPr>
              <a:t>(e.g., </a:t>
            </a:r>
            <a:r>
              <a:rPr lang="en-US" altLang="en-US" sz="1600" i="1">
                <a:solidFill>
                  <a:srgbClr val="CC0000"/>
                </a:solidFill>
              </a:rPr>
              <a:t>POP, 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</a:rPr>
              <a:t>         IMAP</a:t>
            </a:r>
            <a:r>
              <a:rPr lang="en-US" altLang="en-US" sz="1800" i="1">
                <a:solidFill>
                  <a:srgbClr val="CC0000"/>
                </a:solidFill>
              </a:rPr>
              <a:t>)</a:t>
            </a:r>
          </a:p>
        </p:txBody>
      </p:sp>
      <p:grpSp>
        <p:nvGrpSpPr>
          <p:cNvPr id="137237" name="Group 166">
            <a:extLst>
              <a:ext uri="{FF2B5EF4-FFF2-40B4-BE49-F238E27FC236}">
                <a16:creationId xmlns:a16="http://schemas.microsoft.com/office/drawing/2014/main" id="{A770639F-208A-5D47-80AB-6FAE7ED5DB5F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1419225"/>
            <a:ext cx="912813" cy="1054100"/>
            <a:chOff x="3574" y="550"/>
            <a:chExt cx="575" cy="664"/>
          </a:xfrm>
        </p:grpSpPr>
        <p:grpSp>
          <p:nvGrpSpPr>
            <p:cNvPr id="137244" name="Group 167">
              <a:extLst>
                <a:ext uri="{FF2B5EF4-FFF2-40B4-BE49-F238E27FC236}">
                  <a16:creationId xmlns:a16="http://schemas.microsoft.com/office/drawing/2014/main" id="{EFD330D1-2943-514C-9EB9-95AABDA5B3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7" name="Picture 168" descr="desktop_computer_stylized_medium">
                <a:extLst>
                  <a:ext uri="{FF2B5EF4-FFF2-40B4-BE49-F238E27FC236}">
                    <a16:creationId xmlns:a16="http://schemas.microsoft.com/office/drawing/2014/main" id="{F928A4C0-A883-9849-AD9C-50FCAF3EE3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8" name="Freeform 169">
                <a:extLst>
                  <a:ext uri="{FF2B5EF4-FFF2-40B4-BE49-F238E27FC236}">
                    <a16:creationId xmlns:a16="http://schemas.microsoft.com/office/drawing/2014/main" id="{3577DCA1-41ED-1A41-85B9-498E1A28E9B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5" name="Rectangle 115">
              <a:extLst>
                <a:ext uri="{FF2B5EF4-FFF2-40B4-BE49-F238E27FC236}">
                  <a16:creationId xmlns:a16="http://schemas.microsoft.com/office/drawing/2014/main" id="{5BA91743-F39F-B349-AFA5-1FD0D3983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37246" name="Text Box 116">
              <a:extLst>
                <a:ext uri="{FF2B5EF4-FFF2-40B4-BE49-F238E27FC236}">
                  <a16:creationId xmlns:a16="http://schemas.microsoft.com/office/drawing/2014/main" id="{8D508B39-7711-FC46-A358-C66EF04B13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37238" name="Group 172">
            <a:extLst>
              <a:ext uri="{FF2B5EF4-FFF2-40B4-BE49-F238E27FC236}">
                <a16:creationId xmlns:a16="http://schemas.microsoft.com/office/drawing/2014/main" id="{FC2E1F53-7813-334B-9736-1C12AFFCEBED}"/>
              </a:ext>
            </a:extLst>
          </p:cNvPr>
          <p:cNvGrpSpPr>
            <a:grpSpLocks/>
          </p:cNvGrpSpPr>
          <p:nvPr/>
        </p:nvGrpSpPr>
        <p:grpSpPr bwMode="auto">
          <a:xfrm>
            <a:off x="6967538" y="1422400"/>
            <a:ext cx="912812" cy="1054100"/>
            <a:chOff x="3574" y="550"/>
            <a:chExt cx="575" cy="664"/>
          </a:xfrm>
        </p:grpSpPr>
        <p:grpSp>
          <p:nvGrpSpPr>
            <p:cNvPr id="137239" name="Group 173">
              <a:extLst>
                <a:ext uri="{FF2B5EF4-FFF2-40B4-BE49-F238E27FC236}">
                  <a16:creationId xmlns:a16="http://schemas.microsoft.com/office/drawing/2014/main" id="{CDFF4A7E-396F-6E4C-93F8-5003A74F4A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2" name="Picture 174" descr="desktop_computer_stylized_medium">
                <a:extLst>
                  <a:ext uri="{FF2B5EF4-FFF2-40B4-BE49-F238E27FC236}">
                    <a16:creationId xmlns:a16="http://schemas.microsoft.com/office/drawing/2014/main" id="{E6230876-3EDE-BB45-82DA-B549AED218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3" name="Freeform 175">
                <a:extLst>
                  <a:ext uri="{FF2B5EF4-FFF2-40B4-BE49-F238E27FC236}">
                    <a16:creationId xmlns:a16="http://schemas.microsoft.com/office/drawing/2014/main" id="{C9C13B17-BA50-8C4A-A451-C94B8770D5C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0" name="Rectangle 115">
              <a:extLst>
                <a:ext uri="{FF2B5EF4-FFF2-40B4-BE49-F238E27FC236}">
                  <a16:creationId xmlns:a16="http://schemas.microsoft.com/office/drawing/2014/main" id="{173DBB13-04EC-E747-AAE0-EFB19FF43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37241" name="Text Box 116">
              <a:extLst>
                <a:ext uri="{FF2B5EF4-FFF2-40B4-BE49-F238E27FC236}">
                  <a16:creationId xmlns:a16="http://schemas.microsoft.com/office/drawing/2014/main" id="{D6235D2D-C160-CD45-9C19-7C9CE11973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>
            <a:extLst>
              <a:ext uri="{FF2B5EF4-FFF2-40B4-BE49-F238E27FC236}">
                <a16:creationId xmlns:a16="http://schemas.microsoft.com/office/drawing/2014/main" id="{03C6F7F6-3DC2-2A42-A507-6FE2264B1A5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39266" name="Rectangle 8">
            <a:extLst>
              <a:ext uri="{FF2B5EF4-FFF2-40B4-BE49-F238E27FC236}">
                <a16:creationId xmlns:a16="http://schemas.microsoft.com/office/drawing/2014/main" id="{1B3BE5D1-BE7C-DA45-932D-484F75A4800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47E4302-F11F-DE42-8674-DBAC5DAE25E6}" type="slidenum">
              <a:rPr lang="en-US" altLang="en-US" sz="1200">
                <a:latin typeface="Tahoma" panose="020B0604030504040204" pitchFamily="34" charset="0"/>
              </a:rPr>
              <a:pPr/>
              <a:t>54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39267" name="Picture 15" descr="underline_base">
            <a:extLst>
              <a:ext uri="{FF2B5EF4-FFF2-40B4-BE49-F238E27FC236}">
                <a16:creationId xmlns:a16="http://schemas.microsoft.com/office/drawing/2014/main" id="{CE03DB33-BAB2-3547-94B7-A9405CB3C24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58838"/>
            <a:ext cx="3317875" cy="16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8" name="Rectangle 2">
            <a:extLst>
              <a:ext uri="{FF2B5EF4-FFF2-40B4-BE49-F238E27FC236}">
                <a16:creationId xmlns:a16="http://schemas.microsoft.com/office/drawing/2014/main" id="{313D5ACC-55D4-0543-918F-F9749F4B7D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3225" y="131763"/>
            <a:ext cx="7772400" cy="968375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POP3 protocol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39269" name="Rectangle 3">
            <a:extLst>
              <a:ext uri="{FF2B5EF4-FFF2-40B4-BE49-F238E27FC236}">
                <a16:creationId xmlns:a16="http://schemas.microsoft.com/office/drawing/2014/main" id="{8E1CE8D9-715F-FB47-B677-76981EC72034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95300" y="1438275"/>
            <a:ext cx="3971925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authorization phase</a:t>
            </a:r>
          </a:p>
          <a:p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 commands: 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  <a:ea typeface="ＭＳ Ｐゴシック" panose="020B0600070205080204" pitchFamily="34" charset="-128"/>
              </a:rPr>
              <a:t>user:</a:t>
            </a: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 declare username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  <a:ea typeface="ＭＳ Ｐゴシック" panose="020B0600070205080204" pitchFamily="34" charset="-128"/>
              </a:rPr>
              <a:t>pass:</a:t>
            </a: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 password</a:t>
            </a:r>
          </a:p>
          <a:p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 responses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  <a:ea typeface="ＭＳ Ｐゴシック" panose="020B0600070205080204" pitchFamily="34" charset="-128"/>
              </a:rPr>
              <a:t>+OK</a:t>
            </a:r>
          </a:p>
          <a:p>
            <a:pPr lvl="1"/>
            <a:r>
              <a:rPr lang="en-US" altLang="en-US" sz="2000" b="1">
                <a:latin typeface="Courier New" panose="02070309020205020404" pitchFamily="49" charset="0"/>
                <a:ea typeface="ＭＳ Ｐゴシック" panose="020B0600070205080204" pitchFamily="34" charset="-128"/>
              </a:rPr>
              <a:t>-ERR</a:t>
            </a:r>
            <a:endParaRPr lang="en-US" altLang="en-US" sz="18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transaction phase,</a:t>
            </a:r>
            <a:r>
              <a:rPr lang="en-US" altLang="en-US" sz="240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solidFill>
                  <a:schemeClr val="tx2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client:</a:t>
            </a:r>
            <a:endParaRPr lang="en-US" altLang="en-US" sz="24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r>
              <a:rPr lang="en-US" altLang="en-US" sz="2000" b="1">
                <a:latin typeface="Courier New" panose="02070309020205020404" pitchFamily="49" charset="0"/>
                <a:ea typeface="ＭＳ Ｐゴシック" panose="020B0600070205080204" pitchFamily="34" charset="-128"/>
              </a:rPr>
              <a:t>list:</a:t>
            </a: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 list message numbers</a:t>
            </a:r>
          </a:p>
          <a:p>
            <a:r>
              <a:rPr lang="en-US" altLang="en-US" sz="2000" b="1">
                <a:latin typeface="Courier New" panose="02070309020205020404" pitchFamily="49" charset="0"/>
                <a:ea typeface="ＭＳ Ｐゴシック" panose="020B0600070205080204" pitchFamily="34" charset="-128"/>
              </a:rPr>
              <a:t>retr:</a:t>
            </a: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 retrieve message by number</a:t>
            </a:r>
          </a:p>
          <a:p>
            <a:r>
              <a:rPr lang="en-US" altLang="en-US" sz="2000" b="1">
                <a:latin typeface="Courier New" panose="02070309020205020404" pitchFamily="49" charset="0"/>
                <a:ea typeface="ＭＳ Ｐゴシック" panose="020B0600070205080204" pitchFamily="34" charset="-128"/>
              </a:rPr>
              <a:t>dele:</a:t>
            </a: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 delete</a:t>
            </a:r>
          </a:p>
          <a:p>
            <a:r>
              <a:rPr lang="en-US" altLang="en-US" sz="2000" b="1">
                <a:latin typeface="Courier New" panose="02070309020205020404" pitchFamily="49" charset="0"/>
                <a:ea typeface="ＭＳ Ｐゴシック" panose="020B0600070205080204" pitchFamily="34" charset="-128"/>
              </a:rPr>
              <a:t>quit</a:t>
            </a:r>
            <a:endParaRPr lang="en-US" altLang="en-US" sz="20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39270" name="Text Box 7">
            <a:extLst>
              <a:ext uri="{FF2B5EF4-FFF2-40B4-BE49-F238E27FC236}">
                <a16:creationId xmlns:a16="http://schemas.microsoft.com/office/drawing/2014/main" id="{D2E1DAF9-6E9A-7347-9B1B-5B6BCEFFF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0225" y="2309813"/>
            <a:ext cx="4324350" cy="4062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Times New Roman" panose="02020603050405020304" pitchFamily="18" charset="0"/>
              </a:rPr>
              <a:t>         </a:t>
            </a:r>
            <a:r>
              <a:rPr lang="en-US" altLang="en-US" sz="1800" b="1">
                <a:latin typeface="Courier New" panose="02070309020205020404" pitchFamily="49" charset="0"/>
              </a:rPr>
              <a:t>C: list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1 498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2 912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retr 1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&lt;message 1 contents&gt;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dele 1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retr 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&lt;message 1 contents&gt;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dele 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     S: +OK </a:t>
            </a:r>
            <a:r>
              <a:rPr lang="en-US" altLang="en-US" sz="1400" b="1">
                <a:latin typeface="Courier New" panose="02070309020205020404" pitchFamily="49" charset="0"/>
              </a:rPr>
              <a:t>POP3 server signing off</a:t>
            </a:r>
            <a:endParaRPr lang="en-US" altLang="en-US" sz="1800" b="1">
              <a:latin typeface="Courier New" panose="02070309020205020404" pitchFamily="49" charset="0"/>
            </a:endParaRPr>
          </a:p>
        </p:txBody>
      </p:sp>
      <p:sp>
        <p:nvSpPr>
          <p:cNvPr id="139271" name="Text Box 10">
            <a:extLst>
              <a:ext uri="{FF2B5EF4-FFF2-40B4-BE49-F238E27FC236}">
                <a16:creationId xmlns:a16="http://schemas.microsoft.com/office/drawing/2014/main" id="{CB1D4E65-863B-5043-9960-10FF1FB1C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9513" y="590550"/>
            <a:ext cx="39814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 b="1">
              <a:latin typeface="Courier New" panose="02070309020205020404" pitchFamily="49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 POP3 server ready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C: user bob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C: pass hungry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anose="02070309020205020404" pitchFamily="49" charset="0"/>
              </a:rPr>
              <a:t>S: +OK</a:t>
            </a:r>
            <a:r>
              <a:rPr lang="en-US" altLang="en-US" sz="1400" b="1">
                <a:latin typeface="Courier New" panose="02070309020205020404" pitchFamily="49" charset="0"/>
              </a:rPr>
              <a:t> user successfully logged on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39272" name="Freeform 11">
            <a:extLst>
              <a:ext uri="{FF2B5EF4-FFF2-40B4-BE49-F238E27FC236}">
                <a16:creationId xmlns:a16="http://schemas.microsoft.com/office/drawing/2014/main" id="{479FF6D9-202C-5649-BD1D-06A178121295}"/>
              </a:ext>
            </a:extLst>
          </p:cNvPr>
          <p:cNvSpPr>
            <a:spLocks/>
          </p:cNvSpPr>
          <p:nvPr/>
        </p:nvSpPr>
        <p:spPr bwMode="auto">
          <a:xfrm>
            <a:off x="4972050" y="847725"/>
            <a:ext cx="371475" cy="1457325"/>
          </a:xfrm>
          <a:custGeom>
            <a:avLst/>
            <a:gdLst>
              <a:gd name="T0" fmla="*/ 2147483647 w 234"/>
              <a:gd name="T1" fmla="*/ 0 h 918"/>
              <a:gd name="T2" fmla="*/ 0 w 234"/>
              <a:gd name="T3" fmla="*/ 0 h 918"/>
              <a:gd name="T4" fmla="*/ 0 w 234"/>
              <a:gd name="T5" fmla="*/ 2147483647 h 918"/>
              <a:gd name="T6" fmla="*/ 2147483647 w 234"/>
              <a:gd name="T7" fmla="*/ 2147483647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13">
            <a:extLst>
              <a:ext uri="{FF2B5EF4-FFF2-40B4-BE49-F238E27FC236}">
                <a16:creationId xmlns:a16="http://schemas.microsoft.com/office/drawing/2014/main" id="{BF52D9D3-92FF-C54B-8316-9E74EFF29F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86150" y="1449388"/>
            <a:ext cx="1400175" cy="2381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Freeform 14">
            <a:extLst>
              <a:ext uri="{FF2B5EF4-FFF2-40B4-BE49-F238E27FC236}">
                <a16:creationId xmlns:a16="http://schemas.microsoft.com/office/drawing/2014/main" id="{39E8F438-5B2A-504D-BC2C-3FE59C994E7A}"/>
              </a:ext>
            </a:extLst>
          </p:cNvPr>
          <p:cNvSpPr>
            <a:spLocks/>
          </p:cNvSpPr>
          <p:nvPr/>
        </p:nvSpPr>
        <p:spPr bwMode="auto">
          <a:xfrm>
            <a:off x="4973638" y="2428875"/>
            <a:ext cx="371475" cy="3895725"/>
          </a:xfrm>
          <a:custGeom>
            <a:avLst/>
            <a:gdLst>
              <a:gd name="T0" fmla="*/ 2147483647 w 234"/>
              <a:gd name="T1" fmla="*/ 0 h 918"/>
              <a:gd name="T2" fmla="*/ 0 w 234"/>
              <a:gd name="T3" fmla="*/ 0 h 918"/>
              <a:gd name="T4" fmla="*/ 0 w 234"/>
              <a:gd name="T5" fmla="*/ 2147483647 h 918"/>
              <a:gd name="T6" fmla="*/ 2147483647 w 234"/>
              <a:gd name="T7" fmla="*/ 2147483647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5" name="Line 15">
            <a:extLst>
              <a:ext uri="{FF2B5EF4-FFF2-40B4-BE49-F238E27FC236}">
                <a16:creationId xmlns:a16="http://schemas.microsoft.com/office/drawing/2014/main" id="{3305997A-6FB1-2B4C-925D-BDA00B9DF7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52775" y="3941763"/>
            <a:ext cx="1733550" cy="3238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>
            <a:extLst>
              <a:ext uri="{FF2B5EF4-FFF2-40B4-BE49-F238E27FC236}">
                <a16:creationId xmlns:a16="http://schemas.microsoft.com/office/drawing/2014/main" id="{B8F0ADAC-F29D-8C45-9FDD-5337B7F5AF7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1314" name="Rectangle 8">
            <a:extLst>
              <a:ext uri="{FF2B5EF4-FFF2-40B4-BE49-F238E27FC236}">
                <a16:creationId xmlns:a16="http://schemas.microsoft.com/office/drawing/2014/main" id="{B8E4CF91-E031-7643-AB12-121A541D53B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737C828-3680-F54E-9D71-D4E7A533961F}" type="slidenum">
              <a:rPr lang="en-US" altLang="en-US" sz="1200">
                <a:latin typeface="Tahoma" panose="020B0604030504040204" pitchFamily="34" charset="0"/>
              </a:rPr>
              <a:pPr/>
              <a:t>55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41315" name="Picture 11" descr="underline_base">
            <a:extLst>
              <a:ext uri="{FF2B5EF4-FFF2-40B4-BE49-F238E27FC236}">
                <a16:creationId xmlns:a16="http://schemas.microsoft.com/office/drawing/2014/main" id="{E2033161-7990-464C-84EC-FC2193F38CB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957263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6" name="Rectangle 2">
            <a:extLst>
              <a:ext uri="{FF2B5EF4-FFF2-40B4-BE49-F238E27FC236}">
                <a16:creationId xmlns:a16="http://schemas.microsoft.com/office/drawing/2014/main" id="{71F96AE5-543F-7E46-8ABD-67B9E3415F1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81000" y="293688"/>
            <a:ext cx="7772400" cy="795337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POP3 (more) and IMAP</a:t>
            </a:r>
          </a:p>
        </p:txBody>
      </p:sp>
      <p:sp>
        <p:nvSpPr>
          <p:cNvPr id="141317" name="Rectangle 3">
            <a:extLst>
              <a:ext uri="{FF2B5EF4-FFF2-40B4-BE49-F238E27FC236}">
                <a16:creationId xmlns:a16="http://schemas.microsoft.com/office/drawing/2014/main" id="{142A2635-7C5F-2247-A25C-E345C4E9B4C5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20700" y="1343025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more about POP3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previous example uses POP3 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download and delete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mode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Bob cannot re-read e-mail if he changes client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POP3 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download-and-keep</a:t>
            </a:r>
            <a:r>
              <a:rPr lang="ja-JP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: copies of messages on different clients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POP3 is stateless across sessions</a:t>
            </a:r>
          </a:p>
        </p:txBody>
      </p:sp>
      <p:sp>
        <p:nvSpPr>
          <p:cNvPr id="141318" name="Rectangle 4">
            <a:extLst>
              <a:ext uri="{FF2B5EF4-FFF2-40B4-BE49-F238E27FC236}">
                <a16:creationId xmlns:a16="http://schemas.microsoft.com/office/drawing/2014/main" id="{77BD8229-A8E0-9E4A-B9FB-86B1F7B593B1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483100" y="1381125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IMAP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keeps all messages in one place: at server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allows user to organize messages in folders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keeps user state across sessions: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names of folders and mappings between message IDs and folder name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>
            <a:extLst>
              <a:ext uri="{FF2B5EF4-FFF2-40B4-BE49-F238E27FC236}">
                <a16:creationId xmlns:a16="http://schemas.microsoft.com/office/drawing/2014/main" id="{5D5CB167-D57E-C546-9EFA-24ED7CCD0C2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2" name="Rectangle 7">
            <a:extLst>
              <a:ext uri="{FF2B5EF4-FFF2-40B4-BE49-F238E27FC236}">
                <a16:creationId xmlns:a16="http://schemas.microsoft.com/office/drawing/2014/main" id="{DF30C57B-4D75-A14C-87C6-6301E9C96B6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3363" name="Rectangle 8">
            <a:extLst>
              <a:ext uri="{FF2B5EF4-FFF2-40B4-BE49-F238E27FC236}">
                <a16:creationId xmlns:a16="http://schemas.microsoft.com/office/drawing/2014/main" id="{8B9102E4-2444-7E4F-AC63-1AF5DA45FE8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2D2B7FA-5F38-9943-A185-9B8DAA6546A8}" type="slidenum">
              <a:rPr lang="en-US" altLang="en-US" sz="1200">
                <a:latin typeface="Tahoma" panose="020B0604030504040204" pitchFamily="34" charset="0"/>
              </a:rPr>
              <a:pPr/>
              <a:t>56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43364" name="Rectangle 2">
            <a:extLst>
              <a:ext uri="{FF2B5EF4-FFF2-40B4-BE49-F238E27FC236}">
                <a16:creationId xmlns:a16="http://schemas.microsoft.com/office/drawing/2014/main" id="{51061BBF-9EE3-A94E-9D12-41604E3C14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DA56F876-3B6A-764B-A8DE-F0161C881BE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2.4 DNS</a:t>
            </a:r>
          </a:p>
        </p:txBody>
      </p:sp>
      <p:sp>
        <p:nvSpPr>
          <p:cNvPr id="143366" name="Rectangle 4">
            <a:extLst>
              <a:ext uri="{FF2B5EF4-FFF2-40B4-BE49-F238E27FC236}">
                <a16:creationId xmlns:a16="http://schemas.microsoft.com/office/drawing/2014/main" id="{5580F73C-425A-2C4A-896D-194F5351E2F5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>
            <a:extLst>
              <a:ext uri="{FF2B5EF4-FFF2-40B4-BE49-F238E27FC236}">
                <a16:creationId xmlns:a16="http://schemas.microsoft.com/office/drawing/2014/main" id="{581BD6F1-95ED-F042-996E-62265EA421F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5410" name="Rectangle 8">
            <a:extLst>
              <a:ext uri="{FF2B5EF4-FFF2-40B4-BE49-F238E27FC236}">
                <a16:creationId xmlns:a16="http://schemas.microsoft.com/office/drawing/2014/main" id="{F5AE5FD4-E210-2C4D-97BF-48A984DB838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2CB053C9-A93C-8848-B910-A0F6B0572D36}" type="slidenum">
              <a:rPr lang="en-US" altLang="en-US" sz="1200">
                <a:latin typeface="Tahoma" panose="020B0604030504040204" pitchFamily="34" charset="0"/>
              </a:rPr>
              <a:pPr/>
              <a:t>57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45411" name="Picture 10" descr="underline_base">
            <a:extLst>
              <a:ext uri="{FF2B5EF4-FFF2-40B4-BE49-F238E27FC236}">
                <a16:creationId xmlns:a16="http://schemas.microsoft.com/office/drawing/2014/main" id="{CB70AA81-8784-3F4C-A5C0-F6A2463D2D1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42" y="864950"/>
            <a:ext cx="7302980" cy="198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2" name="Rectangle 2">
            <a:extLst>
              <a:ext uri="{FF2B5EF4-FFF2-40B4-BE49-F238E27FC236}">
                <a16:creationId xmlns:a16="http://schemas.microsoft.com/office/drawing/2014/main" id="{F6555D7C-834C-F244-B4A6-444DF0AE84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1341" y="301625"/>
            <a:ext cx="7774459" cy="649845"/>
          </a:xfrm>
        </p:spPr>
        <p:txBody>
          <a:bodyPr/>
          <a:lstStyle/>
          <a:p>
            <a:r>
              <a:rPr lang="en-US" altLang="en-US" sz="4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DNS: Domain Name System (DNS)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45413" name="Rectangle 3">
            <a:extLst>
              <a:ext uri="{FF2B5EF4-FFF2-40B4-BE49-F238E27FC236}">
                <a16:creationId xmlns:a16="http://schemas.microsoft.com/office/drawing/2014/main" id="{CEC616E2-3DEC-AB44-B60E-F72BACC7590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1511300"/>
            <a:ext cx="3810000" cy="5025424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i="1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people: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have many identifiers: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SSN, name, passport #</a:t>
            </a:r>
          </a:p>
          <a:p>
            <a:pPr>
              <a:buFont typeface="Wingdings" pitchFamily="2" charset="2"/>
              <a:buNone/>
            </a:pPr>
            <a:r>
              <a:rPr lang="en-US" altLang="en-US" sz="2400" i="1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Internet hosts, routers: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IP address (32 bit) – used by network for identification – often referred to as device address</a:t>
            </a:r>
          </a:p>
          <a:p>
            <a:pPr lvl="1"/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name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e.g., </a:t>
            </a:r>
            <a:r>
              <a:rPr lang="en-US" altLang="ja-JP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www.yahoo.com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- used by humans</a:t>
            </a:r>
          </a:p>
          <a:p>
            <a:pPr>
              <a:buFont typeface="Wingdings" pitchFamily="2" charset="2"/>
              <a:buNone/>
            </a:pPr>
            <a:r>
              <a:rPr lang="en-US" altLang="en-US" sz="2400" i="1" u="sng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Q: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how to map between IP address and name, and vice versa ?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EE816D-63E4-224C-BCD2-43C52E8183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DNS Structure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378450E-DE27-6D46-A903-99DB643E22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9E4BB4-F376-B546-89E1-18C35A7982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C05B8700-AFFB-4546-BE79-0F89C3FDC25E}" type="slidenum">
              <a:rPr lang="en-US" altLang="en-US" smtClean="0"/>
              <a:pPr/>
              <a:t>58</a:t>
            </a:fld>
            <a:endParaRPr lang="en-US" altLang="en-US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73D6E1A6-A5E5-374F-8376-0C890589D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879" y="1241425"/>
            <a:ext cx="4505325" cy="5006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i="1" kern="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Domain Name System:</a:t>
            </a:r>
          </a:p>
          <a:p>
            <a:pPr>
              <a:lnSpc>
                <a:spcPct val="90000"/>
              </a:lnSpc>
            </a:pPr>
            <a:r>
              <a:rPr lang="en-US" altLang="en-US" sz="2400" kern="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DNS is a core Internet function/service</a:t>
            </a:r>
            <a:r>
              <a:rPr lang="en-US" altLang="en-US" sz="2400" kern="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implemented as an application-layer protocol at the edge</a:t>
            </a:r>
          </a:p>
          <a:p>
            <a:pPr lvl="1">
              <a:lnSpc>
                <a:spcPct val="90000"/>
              </a:lnSpc>
              <a:buSzTx/>
            </a:pPr>
            <a:r>
              <a:rPr lang="en-US" altLang="en-US" sz="2000" kern="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hosts and servers reside at network’</a:t>
            </a:r>
            <a:r>
              <a:rPr lang="en-US" altLang="ja-JP" sz="2000" kern="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 </a:t>
            </a:r>
            <a:r>
              <a:rPr lang="ja-JP" altLang="en-US" sz="2000" kern="0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sz="2000" kern="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edge</a:t>
            </a:r>
            <a:r>
              <a:rPr lang="ja-JP" altLang="en-US" sz="2000" kern="0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endParaRPr lang="en-US" altLang="ja-JP" sz="2000" kern="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r>
              <a:rPr lang="en-US" altLang="en-US" sz="2400" i="1" kern="0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as an application-layer protocol </a:t>
            </a:r>
            <a:r>
              <a:rPr lang="en-US" altLang="en-US" sz="2400" kern="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the hosts and name servers communicate to </a:t>
            </a:r>
            <a:r>
              <a:rPr lang="en-US" altLang="en-US" sz="2400" i="1" kern="0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resolve</a:t>
            </a:r>
            <a:r>
              <a:rPr lang="en-US" altLang="en-US" sz="2400" kern="0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 kern="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names (address/name translation)</a:t>
            </a:r>
          </a:p>
          <a:p>
            <a:pPr>
              <a:lnSpc>
                <a:spcPct val="90000"/>
              </a:lnSpc>
            </a:pPr>
            <a:endParaRPr lang="en-US" altLang="en-US" sz="2600" kern="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32E713C9-D823-5644-848D-2B1F54B90F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6598" y="2898017"/>
            <a:ext cx="3546389" cy="2376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i="1" kern="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Q: centralized DNS?</a:t>
            </a:r>
          </a:p>
          <a:p>
            <a:r>
              <a:rPr lang="en-US" altLang="en-US" sz="2400" kern="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single point of failure</a:t>
            </a:r>
          </a:p>
          <a:p>
            <a:r>
              <a:rPr lang="en-US" altLang="en-US" sz="2400" kern="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traffic volume</a:t>
            </a:r>
          </a:p>
          <a:p>
            <a:r>
              <a:rPr lang="en-US" altLang="en-US" sz="2400" kern="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distant centralized database</a:t>
            </a:r>
          </a:p>
          <a:p>
            <a:r>
              <a:rPr lang="en-US" altLang="en-US" sz="2400" kern="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maintenance</a:t>
            </a:r>
          </a:p>
          <a:p>
            <a:pPr>
              <a:buFont typeface="Wingdings" pitchFamily="2" charset="2"/>
              <a:buNone/>
            </a:pPr>
            <a:endParaRPr lang="en-US" altLang="en-US" sz="2400" kern="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9" name="Text Box 11">
            <a:extLst>
              <a:ext uri="{FF2B5EF4-FFF2-40B4-BE49-F238E27FC236}">
                <a16:creationId xmlns:a16="http://schemas.microsoft.com/office/drawing/2014/main" id="{520382D8-389E-B546-A8F1-E67CFB38A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646" y="5272175"/>
            <a:ext cx="282160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 dirty="0">
                <a:solidFill>
                  <a:srgbClr val="C00000"/>
                </a:solidFill>
              </a:rPr>
              <a:t>A: </a:t>
            </a:r>
            <a:r>
              <a:rPr lang="en-US" altLang="en-US" sz="2800" i="1" dirty="0">
                <a:solidFill>
                  <a:srgbClr val="CC0000"/>
                </a:solidFill>
              </a:rPr>
              <a:t>doesn’t</a:t>
            </a:r>
            <a:r>
              <a:rPr lang="en-US" altLang="ja-JP" sz="2800" i="1" dirty="0">
                <a:solidFill>
                  <a:srgbClr val="CC0000"/>
                </a:solidFill>
              </a:rPr>
              <a:t> scale!</a:t>
            </a:r>
            <a:endParaRPr lang="en-US" altLang="en-US" sz="2800" i="1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6AC5AAC-EADC-584E-A64E-FE6C471B648D}"/>
              </a:ext>
            </a:extLst>
          </p:cNvPr>
          <p:cNvSpPr/>
          <p:nvPr/>
        </p:nvSpPr>
        <p:spPr>
          <a:xfrm>
            <a:off x="4875471" y="1301640"/>
            <a:ext cx="375285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Wingdings" pitchFamily="2" charset="2"/>
              <a:buChar char="§"/>
            </a:pPr>
            <a:r>
              <a:rPr lang="en-US" altLang="en-US" sz="2400" i="1" kern="0" dirty="0">
                <a:solidFill>
                  <a:srgbClr val="000099"/>
                </a:solidFill>
                <a:latin typeface="Gill Sans MT" panose="020B0502020104020203" pitchFamily="34" charset="77"/>
              </a:rPr>
              <a:t>consists of a </a:t>
            </a:r>
            <a:r>
              <a:rPr lang="en-US" altLang="en-US" sz="2400" i="1" u="sng" kern="0" dirty="0">
                <a:solidFill>
                  <a:srgbClr val="000099"/>
                </a:solidFill>
                <a:latin typeface="Gill Sans MT" panose="020B0502020104020203" pitchFamily="34" charset="77"/>
              </a:rPr>
              <a:t>distributed</a:t>
            </a:r>
            <a:r>
              <a:rPr lang="en-US" altLang="en-US" sz="2400" i="1" kern="0" dirty="0">
                <a:solidFill>
                  <a:srgbClr val="000099"/>
                </a:solidFill>
                <a:latin typeface="Gill Sans MT" panose="020B0502020104020203" pitchFamily="34" charset="77"/>
              </a:rPr>
              <a:t> database</a:t>
            </a:r>
            <a:r>
              <a:rPr lang="en-US" altLang="en-US" sz="2400" kern="0" dirty="0">
                <a:latin typeface="Gill Sans MT" panose="020B0502020104020203" pitchFamily="34" charset="77"/>
              </a:rPr>
              <a:t> implemented in a hierarchy of many </a:t>
            </a:r>
            <a:r>
              <a:rPr lang="en-US" altLang="en-US" sz="2400" i="1" kern="0" dirty="0">
                <a:solidFill>
                  <a:srgbClr val="000099"/>
                </a:solidFill>
                <a:latin typeface="Gill Sans MT" panose="020B0502020104020203" pitchFamily="34" charset="77"/>
              </a:rPr>
              <a:t>name servers</a:t>
            </a:r>
            <a:endParaRPr lang="en-US" altLang="en-US" sz="2400" kern="0" dirty="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502021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14D081-48A8-5A4B-ADEC-F5A83E5586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228600"/>
            <a:ext cx="8215184" cy="834081"/>
          </a:xfrm>
        </p:spPr>
        <p:txBody>
          <a:bodyPr/>
          <a:lstStyle/>
          <a:p>
            <a:r>
              <a:rPr lang="en-US" dirty="0"/>
              <a:t>DNS: from </a:t>
            </a:r>
            <a:r>
              <a:rPr lang="en-US" i="1" dirty="0"/>
              <a:t>hostname</a:t>
            </a:r>
            <a:r>
              <a:rPr lang="en-US" dirty="0"/>
              <a:t> to </a:t>
            </a:r>
            <a:r>
              <a:rPr lang="en-US" dirty="0" err="1"/>
              <a:t>IPaddress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944E10-B3CD-6E42-A994-DB7AB1090AF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222421" y="1124465"/>
            <a:ext cx="7855294" cy="5647037"/>
          </a:xfrm>
        </p:spPr>
        <p:txBody>
          <a:bodyPr/>
          <a:lstStyle/>
          <a:p>
            <a:r>
              <a:rPr lang="en-US" dirty="0"/>
              <a:t>host runs client side of DNS</a:t>
            </a:r>
          </a:p>
          <a:p>
            <a:r>
              <a:rPr lang="en-US" dirty="0"/>
              <a:t>http example: browser extracts </a:t>
            </a:r>
            <a:r>
              <a:rPr lang="en-US" i="1" dirty="0"/>
              <a:t>hostname</a:t>
            </a:r>
            <a:r>
              <a:rPr lang="en-US" dirty="0"/>
              <a:t> from URL</a:t>
            </a:r>
          </a:p>
          <a:p>
            <a:r>
              <a:rPr lang="en-US" dirty="0"/>
              <a:t>browser passes hostname to DNS client on host</a:t>
            </a:r>
          </a:p>
          <a:p>
            <a:r>
              <a:rPr lang="en-US" dirty="0"/>
              <a:t>DNS client sends query message with </a:t>
            </a:r>
            <a:r>
              <a:rPr lang="en-US" i="1" dirty="0"/>
              <a:t>hostname</a:t>
            </a:r>
            <a:r>
              <a:rPr lang="en-US" dirty="0"/>
              <a:t> to DNS server</a:t>
            </a:r>
          </a:p>
          <a:p>
            <a:r>
              <a:rPr lang="en-US" dirty="0"/>
              <a:t>client receives a response with </a:t>
            </a:r>
            <a:r>
              <a:rPr lang="en-US" dirty="0" err="1"/>
              <a:t>IPaddress</a:t>
            </a:r>
            <a:endParaRPr lang="en-US" dirty="0"/>
          </a:p>
          <a:p>
            <a:r>
              <a:rPr lang="en-US" dirty="0"/>
              <a:t>client DNS passes </a:t>
            </a:r>
            <a:r>
              <a:rPr lang="en-US" dirty="0" err="1"/>
              <a:t>IPaddress</a:t>
            </a:r>
            <a:r>
              <a:rPr lang="en-US" dirty="0"/>
              <a:t> to browser</a:t>
            </a:r>
          </a:p>
          <a:p>
            <a:r>
              <a:rPr lang="en-US" dirty="0"/>
              <a:t>browser initiates TCP to </a:t>
            </a:r>
            <a:r>
              <a:rPr lang="en-US" dirty="0" err="1"/>
              <a:t>IPaddress</a:t>
            </a:r>
            <a:r>
              <a:rPr lang="en-US" dirty="0"/>
              <a:t> and port 80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7A07787-878A-BA4E-865F-22A810F6FB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D4A706A-4F00-F74E-8FB9-CFB31387EE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C05B8700-AFFB-4546-BE79-0F89C3FDC25E}" type="slidenum">
              <a:rPr lang="en-US" altLang="en-US" smtClean="0"/>
              <a:pPr/>
              <a:t>59</a:t>
            </a:fld>
            <a:endParaRPr lang="en-US" altLang="en-US"/>
          </a:p>
        </p:txBody>
      </p:sp>
      <p:pic>
        <p:nvPicPr>
          <p:cNvPr id="7" name="Picture 10" descr="underline_base">
            <a:extLst>
              <a:ext uri="{FF2B5EF4-FFF2-40B4-BE49-F238E27FC236}">
                <a16:creationId xmlns:a16="http://schemas.microsoft.com/office/drawing/2014/main" id="{21B39904-EC60-804D-878B-7145082C1E9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5739" y="953529"/>
            <a:ext cx="7895710" cy="208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96246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Rectangle 7">
            <a:extLst>
              <a:ext uri="{FF2B5EF4-FFF2-40B4-BE49-F238E27FC236}">
                <a16:creationId xmlns:a16="http://schemas.microsoft.com/office/drawing/2014/main" id="{64D6799C-F8D9-C84D-9B90-4484424483E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1986" name="Rectangle 8">
            <a:extLst>
              <a:ext uri="{FF2B5EF4-FFF2-40B4-BE49-F238E27FC236}">
                <a16:creationId xmlns:a16="http://schemas.microsoft.com/office/drawing/2014/main" id="{333AA0AA-5E18-244A-A395-FD513C5557B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14E8678-28B8-D340-952E-D70F9F3C1453}" type="slidenum">
              <a:rPr lang="en-US" altLang="en-US" sz="1200">
                <a:latin typeface="Tahoma" panose="020B0604030504040204" pitchFamily="34" charset="0"/>
              </a:rPr>
              <a:pPr/>
              <a:t>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41987" name="Picture 9" descr="underline_base">
            <a:extLst>
              <a:ext uri="{FF2B5EF4-FFF2-40B4-BE49-F238E27FC236}">
                <a16:creationId xmlns:a16="http://schemas.microsoft.com/office/drawing/2014/main" id="{FF4A1485-B1D6-AB43-8655-8A330E9E7DA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960438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8" name="Rectangle 2">
            <a:extLst>
              <a:ext uri="{FF2B5EF4-FFF2-40B4-BE49-F238E27FC236}">
                <a16:creationId xmlns:a16="http://schemas.microsoft.com/office/drawing/2014/main" id="{774302FB-E1ED-FE4F-A20D-27692CD536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4500" y="207963"/>
            <a:ext cx="7772400" cy="1030287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Application architectures</a:t>
            </a:r>
          </a:p>
        </p:txBody>
      </p:sp>
      <p:sp>
        <p:nvSpPr>
          <p:cNvPr id="41989" name="Rectangle 3">
            <a:extLst>
              <a:ext uri="{FF2B5EF4-FFF2-40B4-BE49-F238E27FC236}">
                <a16:creationId xmlns:a16="http://schemas.microsoft.com/office/drawing/2014/main" id="{E45DBCC0-BBA9-2740-A4E1-C90BEA9547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possible structure of applications: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client-server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peer-to-peer (P2P)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54F4CA-62CE-AC4B-A7EC-6D15F9D108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DNS operates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7C8F94-7D26-C44A-BE60-23ED484329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5DCB379-6C62-7D4B-8888-E33163F820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C05B8700-AFFB-4546-BE79-0F89C3FDC25E}" type="slidenum">
              <a:rPr lang="en-US" altLang="en-US" smtClean="0"/>
              <a:pPr/>
              <a:t>60</a:t>
            </a:fld>
            <a:endParaRPr lang="en-US" altLang="en-US"/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8E2874DB-45B1-9143-91DB-853B76AF5DA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33399" y="1600200"/>
            <a:ext cx="8132135" cy="4648200"/>
          </a:xfrm>
        </p:spPr>
        <p:txBody>
          <a:bodyPr/>
          <a:lstStyle/>
          <a:p>
            <a:r>
              <a:rPr lang="en-US" dirty="0"/>
              <a:t>DNS server side listens to port 53</a:t>
            </a:r>
          </a:p>
          <a:p>
            <a:r>
              <a:rPr lang="en-US" dirty="0"/>
              <a:t>DNS uses UDP</a:t>
            </a:r>
          </a:p>
          <a:p>
            <a:r>
              <a:rPr lang="en-US" dirty="0"/>
              <a:t>DNS setup as a hierarchy of servers </a:t>
            </a:r>
          </a:p>
          <a:p>
            <a:r>
              <a:rPr lang="en-US" dirty="0"/>
              <a:t>DNS query may travel over several links, via several intermediate servers, before requested </a:t>
            </a:r>
            <a:r>
              <a:rPr lang="en-US" dirty="0" err="1"/>
              <a:t>IPaddress</a:t>
            </a:r>
            <a:r>
              <a:rPr lang="en-US" dirty="0"/>
              <a:t> is located</a:t>
            </a:r>
          </a:p>
          <a:p>
            <a:pPr lvl="1"/>
            <a:r>
              <a:rPr lang="en-US" dirty="0"/>
              <a:t>can take several secs…..</a:t>
            </a:r>
          </a:p>
          <a:p>
            <a:pPr lvl="1"/>
            <a:r>
              <a:rPr lang="en-US" dirty="0"/>
              <a:t>…. caching used at local servers close to client</a:t>
            </a:r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710611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>
            <a:extLst>
              <a:ext uri="{FF2B5EF4-FFF2-40B4-BE49-F238E27FC236}">
                <a16:creationId xmlns:a16="http://schemas.microsoft.com/office/drawing/2014/main" id="{09186F46-8CC1-7947-9587-6D78BEECF1E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7458" name="Rectangle 8">
            <a:extLst>
              <a:ext uri="{FF2B5EF4-FFF2-40B4-BE49-F238E27FC236}">
                <a16:creationId xmlns:a16="http://schemas.microsoft.com/office/drawing/2014/main" id="{C7DD6BC1-16AB-A947-8635-989C3B17B4E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CDB6A98-845D-9848-AEEE-9F87AD13ADFE}" type="slidenum">
              <a:rPr lang="en-US" altLang="en-US" sz="1200">
                <a:latin typeface="Tahoma" panose="020B0604030504040204" pitchFamily="34" charset="0"/>
              </a:rPr>
              <a:pPr/>
              <a:t>61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47459" name="Rectangle 2">
            <a:extLst>
              <a:ext uri="{FF2B5EF4-FFF2-40B4-BE49-F238E27FC236}">
                <a16:creationId xmlns:a16="http://schemas.microsoft.com/office/drawing/2014/main" id="{37A4C4ED-9AEA-5242-9981-6BF82B7E6A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798513"/>
          </a:xfrm>
        </p:spPr>
        <p:txBody>
          <a:bodyPr/>
          <a:lstStyle/>
          <a:p>
            <a:r>
              <a:rPr lang="en-US" altLang="en-US" sz="4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DNS: services 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47461" name="Rectangle 5">
            <a:extLst>
              <a:ext uri="{FF2B5EF4-FFF2-40B4-BE49-F238E27FC236}">
                <a16:creationId xmlns:a16="http://schemas.microsoft.com/office/drawing/2014/main" id="{310FC910-759B-8B4D-9F94-C3CBC578AA5F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143185"/>
            <a:ext cx="7791450" cy="5303653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DNS services</a:t>
            </a: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hostname to IP address translation</a:t>
            </a: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host aliasing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canonical, alias names, e.g., </a:t>
            </a:r>
          </a:p>
          <a:p>
            <a:pPr lvl="2"/>
            <a:r>
              <a:rPr lang="en-US" altLang="en-US" sz="1800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canonical name</a:t>
            </a:r>
            <a:r>
              <a:rPr lang="en-US" altLang="en-US" sz="1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: relay1.west-coast.enterprise.com </a:t>
            </a:r>
          </a:p>
          <a:p>
            <a:pPr lvl="2"/>
            <a:r>
              <a:rPr lang="en-US" altLang="en-US" sz="1800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alias name</a:t>
            </a:r>
            <a:r>
              <a:rPr lang="en-US" altLang="en-US" sz="1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: </a:t>
            </a:r>
            <a:r>
              <a:rPr lang="en-US" altLang="en-US" sz="1800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www.enterprise.com</a:t>
            </a:r>
            <a:endParaRPr lang="en-US" altLang="en-US" sz="18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mail server aliasing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e.g., </a:t>
            </a:r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yahoo.com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-&gt; relay4.south.yahoo.com</a:t>
            </a: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load distribution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replicated Web servers: many IP addresses correspond to one name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e.g., </a:t>
            </a:r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cnn.com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replicated over many servers. DNS response carries all the server IP addresses, but it rotates them. </a:t>
            </a:r>
          </a:p>
          <a:p>
            <a:endParaRPr lang="en-US" altLang="en-US" sz="24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pic>
        <p:nvPicPr>
          <p:cNvPr id="147462" name="Picture 10" descr="underline_base">
            <a:extLst>
              <a:ext uri="{FF2B5EF4-FFF2-40B4-BE49-F238E27FC236}">
                <a16:creationId xmlns:a16="http://schemas.microsoft.com/office/drawing/2014/main" id="{F375D8EA-A58E-2C4E-B62A-24551C27BB8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813595"/>
            <a:ext cx="3128630" cy="189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>
            <a:extLst>
              <a:ext uri="{FF2B5EF4-FFF2-40B4-BE49-F238E27FC236}">
                <a16:creationId xmlns:a16="http://schemas.microsoft.com/office/drawing/2014/main" id="{06322D6C-A5E5-F043-9EBE-6BF8B79AFAE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49506" name="Rectangle 8">
            <a:extLst>
              <a:ext uri="{FF2B5EF4-FFF2-40B4-BE49-F238E27FC236}">
                <a16:creationId xmlns:a16="http://schemas.microsoft.com/office/drawing/2014/main" id="{841D5D20-2771-5E4E-A6F6-B0D930E44C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C8D51A5-6377-E345-81F0-FD97FB115476}" type="slidenum">
              <a:rPr lang="en-US" altLang="en-US" sz="1200">
                <a:latin typeface="Tahoma" panose="020B0604030504040204" pitchFamily="34" charset="0"/>
              </a:rPr>
              <a:pPr/>
              <a:t>62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49507" name="Group 23">
            <a:extLst>
              <a:ext uri="{FF2B5EF4-FFF2-40B4-BE49-F238E27FC236}">
                <a16:creationId xmlns:a16="http://schemas.microsoft.com/office/drawing/2014/main" id="{44F43E00-105A-4749-9A3C-6CD406E2188D}"/>
              </a:ext>
            </a:extLst>
          </p:cNvPr>
          <p:cNvGrpSpPr>
            <a:grpSpLocks/>
          </p:cNvGrpSpPr>
          <p:nvPr/>
        </p:nvGrpSpPr>
        <p:grpSpPr bwMode="auto">
          <a:xfrm>
            <a:off x="438150" y="1120054"/>
            <a:ext cx="8205788" cy="3248746"/>
            <a:chOff x="230" y="523"/>
            <a:chExt cx="5504" cy="1810"/>
          </a:xfrm>
        </p:grpSpPr>
        <p:sp>
          <p:nvSpPr>
            <p:cNvPr id="149513" name="Text Box 2">
              <a:extLst>
                <a:ext uri="{FF2B5EF4-FFF2-40B4-BE49-F238E27FC236}">
                  <a16:creationId xmlns:a16="http://schemas.microsoft.com/office/drawing/2014/main" id="{8AADA58B-6DF5-2046-905F-0AEBBFD7DA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4" y="523"/>
              <a:ext cx="3220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>
                  <a:solidFill>
                    <a:srgbClr val="C00000"/>
                  </a:solidFill>
                </a:rPr>
                <a:t>Root DNS Servers (several hundred globally)</a:t>
              </a:r>
            </a:p>
          </p:txBody>
        </p:sp>
        <p:sp>
          <p:nvSpPr>
            <p:cNvPr id="149514" name="Text Box 4">
              <a:extLst>
                <a:ext uri="{FF2B5EF4-FFF2-40B4-BE49-F238E27FC236}">
                  <a16:creationId xmlns:a16="http://schemas.microsoft.com/office/drawing/2014/main" id="{BE5EDD71-0C17-8E4A-A61C-B3F719DEC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" y="1344"/>
              <a:ext cx="1325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com DNS servers</a:t>
              </a:r>
            </a:p>
          </p:txBody>
        </p:sp>
        <p:sp>
          <p:nvSpPr>
            <p:cNvPr id="149515" name="Text Box 5">
              <a:extLst>
                <a:ext uri="{FF2B5EF4-FFF2-40B4-BE49-F238E27FC236}">
                  <a16:creationId xmlns:a16="http://schemas.microsoft.com/office/drawing/2014/main" id="{2415FA64-67DF-DA47-87B2-0AC14737FF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4" y="1296"/>
              <a:ext cx="1257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org DNS servers</a:t>
              </a:r>
            </a:p>
          </p:txBody>
        </p:sp>
        <p:sp>
          <p:nvSpPr>
            <p:cNvPr id="149516" name="Text Box 6">
              <a:extLst>
                <a:ext uri="{FF2B5EF4-FFF2-40B4-BE49-F238E27FC236}">
                  <a16:creationId xmlns:a16="http://schemas.microsoft.com/office/drawing/2014/main" id="{D6CF7AC2-05D3-4C40-9747-0BC49AD95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32" y="1296"/>
              <a:ext cx="1291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edu DNS servers</a:t>
              </a:r>
            </a:p>
          </p:txBody>
        </p:sp>
        <p:sp>
          <p:nvSpPr>
            <p:cNvPr id="149517" name="Line 7">
              <a:extLst>
                <a:ext uri="{FF2B5EF4-FFF2-40B4-BE49-F238E27FC236}">
                  <a16:creationId xmlns:a16="http://schemas.microsoft.com/office/drawing/2014/main" id="{4D82C0E2-3481-3E49-894F-98D0766BD5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44" y="864"/>
              <a:ext cx="1392" cy="43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Line 8">
              <a:extLst>
                <a:ext uri="{FF2B5EF4-FFF2-40B4-BE49-F238E27FC236}">
                  <a16:creationId xmlns:a16="http://schemas.microsoft.com/office/drawing/2014/main" id="{0EEE9334-C012-A04A-A746-D96DB55317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81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Line 9">
              <a:extLst>
                <a:ext uri="{FF2B5EF4-FFF2-40B4-BE49-F238E27FC236}">
                  <a16:creationId xmlns:a16="http://schemas.microsoft.com/office/drawing/2014/main" id="{37BCF9F7-B77D-5E43-A4BA-D25C39C5EC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8" y="864"/>
              <a:ext cx="1440" cy="43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Text Box 10">
              <a:extLst>
                <a:ext uri="{FF2B5EF4-FFF2-40B4-BE49-F238E27FC236}">
                  <a16:creationId xmlns:a16="http://schemas.microsoft.com/office/drawing/2014/main" id="{B99E9C9E-EA63-6549-9A16-648FAADAB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27" y="1776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 err="1"/>
                <a:t>poly.edu</a:t>
              </a:r>
              <a:endParaRPr lang="en-US" altLang="en-US" sz="1800" dirty="0"/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DNS servers</a:t>
              </a:r>
            </a:p>
          </p:txBody>
        </p:sp>
        <p:sp>
          <p:nvSpPr>
            <p:cNvPr id="149521" name="Text Box 11">
              <a:extLst>
                <a:ext uri="{FF2B5EF4-FFF2-40B4-BE49-F238E27FC236}">
                  <a16:creationId xmlns:a16="http://schemas.microsoft.com/office/drawing/2014/main" id="{CB0BBC8A-77FA-584C-AF02-A2FE6D624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42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umass.edu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2" name="Line 12">
              <a:extLst>
                <a:ext uri="{FF2B5EF4-FFF2-40B4-BE49-F238E27FC236}">
                  <a16:creationId xmlns:a16="http://schemas.microsoft.com/office/drawing/2014/main" id="{E14E482E-62A4-9641-82C2-7602BC3356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24" y="1536"/>
              <a:ext cx="336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3" name="Line 13">
              <a:extLst>
                <a:ext uri="{FF2B5EF4-FFF2-40B4-BE49-F238E27FC236}">
                  <a16:creationId xmlns:a16="http://schemas.microsoft.com/office/drawing/2014/main" id="{EB71F716-D483-FE4B-85EF-0128A0E8B1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8" y="1536"/>
              <a:ext cx="288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4" name="Text Box 14">
              <a:extLst>
                <a:ext uri="{FF2B5EF4-FFF2-40B4-BE49-F238E27FC236}">
                  <a16:creationId xmlns:a16="http://schemas.microsoft.com/office/drawing/2014/main" id="{8BE23566-829D-5349-B503-AE8293C10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" y="1848"/>
              <a:ext cx="1010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yahoo.com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5" name="Text Box 15">
              <a:extLst>
                <a:ext uri="{FF2B5EF4-FFF2-40B4-BE49-F238E27FC236}">
                  <a16:creationId xmlns:a16="http://schemas.microsoft.com/office/drawing/2014/main" id="{1A3A041F-823A-A848-B145-6680AB1DA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8" y="1872"/>
              <a:ext cx="1001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amazon.com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6" name="Line 16">
              <a:extLst>
                <a:ext uri="{FF2B5EF4-FFF2-40B4-BE49-F238E27FC236}">
                  <a16:creationId xmlns:a16="http://schemas.microsoft.com/office/drawing/2014/main" id="{23981A00-1BDD-7B46-A0E9-11F24EFEF7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8" y="1584"/>
              <a:ext cx="192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7" name="Line 17">
              <a:extLst>
                <a:ext uri="{FF2B5EF4-FFF2-40B4-BE49-F238E27FC236}">
                  <a16:creationId xmlns:a16="http://schemas.microsoft.com/office/drawing/2014/main" id="{0F0D7D11-C8B3-D24A-8932-81BF9BCC4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2" y="1584"/>
              <a:ext cx="24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8" name="Text Box 18">
              <a:extLst>
                <a:ext uri="{FF2B5EF4-FFF2-40B4-BE49-F238E27FC236}">
                  <a16:creationId xmlns:a16="http://schemas.microsoft.com/office/drawing/2014/main" id="{1535DC4F-9F4C-F44F-B303-8C7980AB5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4" y="1799"/>
              <a:ext cx="993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 err="1"/>
                <a:t>pbs.org</a:t>
              </a:r>
              <a:endParaRPr lang="en-US" altLang="en-US" sz="1800" dirty="0"/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DNS servers</a:t>
              </a:r>
            </a:p>
          </p:txBody>
        </p:sp>
        <p:sp>
          <p:nvSpPr>
            <p:cNvPr id="149529" name="Line 19">
              <a:extLst>
                <a:ext uri="{FF2B5EF4-FFF2-40B4-BE49-F238E27FC236}">
                  <a16:creationId xmlns:a16="http://schemas.microsoft.com/office/drawing/2014/main" id="{340D9DB6-D069-4D4C-8610-AB2EE90882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1536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9508" name="Rectangle 20">
            <a:extLst>
              <a:ext uri="{FF2B5EF4-FFF2-40B4-BE49-F238E27FC236}">
                <a16:creationId xmlns:a16="http://schemas.microsoft.com/office/drawing/2014/main" id="{5ACA9E0E-30F0-484A-B116-7061B05AD8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68313" y="161925"/>
            <a:ext cx="8023225" cy="936625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DNS: a distributed, hierarchical database</a:t>
            </a:r>
          </a:p>
        </p:txBody>
      </p:sp>
      <p:pic>
        <p:nvPicPr>
          <p:cNvPr id="149510" name="Picture 28" descr="underline_base">
            <a:extLst>
              <a:ext uri="{FF2B5EF4-FFF2-40B4-BE49-F238E27FC236}">
                <a16:creationId xmlns:a16="http://schemas.microsoft.com/office/drawing/2014/main" id="{1944408B-F3D9-334E-B23B-4815618A83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849313"/>
            <a:ext cx="8043863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11" name="Text Box 29">
            <a:extLst>
              <a:ext uri="{FF2B5EF4-FFF2-40B4-BE49-F238E27FC236}">
                <a16:creationId xmlns:a16="http://schemas.microsoft.com/office/drawing/2014/main" id="{D22C3D3B-C41D-CB48-B709-8E9FAFE45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7638" y="16875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…</a:t>
            </a:r>
          </a:p>
        </p:txBody>
      </p:sp>
      <p:sp>
        <p:nvSpPr>
          <p:cNvPr id="149512" name="Text Box 30">
            <a:extLst>
              <a:ext uri="{FF2B5EF4-FFF2-40B4-BE49-F238E27FC236}">
                <a16:creationId xmlns:a16="http://schemas.microsoft.com/office/drawing/2014/main" id="{CE39F82D-048A-0F4B-80A9-1E8253D60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1200" y="16859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/>
              <a:t>…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F550030-7B5E-7847-9F05-7076DDF32FAB}"/>
              </a:ext>
            </a:extLst>
          </p:cNvPr>
          <p:cNvSpPr txBox="1"/>
          <p:nvPr/>
        </p:nvSpPr>
        <p:spPr>
          <a:xfrm>
            <a:off x="2198436" y="2241608"/>
            <a:ext cx="48314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Top-Level Domain (TLD) Servers</a:t>
            </a:r>
            <a:endParaRPr lang="en-US" dirty="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D00D247-1F1F-244A-BC68-4145688C2268}"/>
              </a:ext>
            </a:extLst>
          </p:cNvPr>
          <p:cNvSpPr txBox="1"/>
          <p:nvPr/>
        </p:nvSpPr>
        <p:spPr>
          <a:xfrm>
            <a:off x="1532238" y="3151278"/>
            <a:ext cx="584474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Authoritative DNS Servers</a:t>
            </a:r>
            <a:endParaRPr lang="en-US" dirty="0">
              <a:solidFill>
                <a:srgbClr val="C00000"/>
              </a:solidFill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>
            <a:extLst>
              <a:ext uri="{FF2B5EF4-FFF2-40B4-BE49-F238E27FC236}">
                <a16:creationId xmlns:a16="http://schemas.microsoft.com/office/drawing/2014/main" id="{A1AF5AD9-F948-FA40-80BD-10F3963A216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3602" name="Rectangle 8">
            <a:extLst>
              <a:ext uri="{FF2B5EF4-FFF2-40B4-BE49-F238E27FC236}">
                <a16:creationId xmlns:a16="http://schemas.microsoft.com/office/drawing/2014/main" id="{E2337DA1-7AF9-4241-88A1-E988E5DA745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08F2085-A53C-7542-814A-B4FED0B1BC95}" type="slidenum">
              <a:rPr lang="en-US" altLang="en-US" sz="1200">
                <a:latin typeface="Tahoma" panose="020B0604030504040204" pitchFamily="34" charset="0"/>
              </a:rPr>
              <a:pPr/>
              <a:t>63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53603" name="Rectangle 2">
            <a:extLst>
              <a:ext uri="{FF2B5EF4-FFF2-40B4-BE49-F238E27FC236}">
                <a16:creationId xmlns:a16="http://schemas.microsoft.com/office/drawing/2014/main" id="{34403A30-A9FB-4A44-8190-9FF580E49B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34950"/>
            <a:ext cx="7772400" cy="914400"/>
          </a:xfrm>
        </p:spPr>
        <p:txBody>
          <a:bodyPr/>
          <a:lstStyle/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TLD and Authoritative servers</a:t>
            </a:r>
          </a:p>
        </p:txBody>
      </p:sp>
      <p:sp>
        <p:nvSpPr>
          <p:cNvPr id="153604" name="Rectangle 3">
            <a:extLst>
              <a:ext uri="{FF2B5EF4-FFF2-40B4-BE49-F238E27FC236}">
                <a16:creationId xmlns:a16="http://schemas.microsoft.com/office/drawing/2014/main" id="{C2AF6AA8-D7F0-8349-B7FB-28B08498F2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159750" cy="4648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top-level domain (TLD) servers: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responsible for com, org, net, </a:t>
            </a:r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edu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aero, jobs, museums, and all top-level country domains, e.g.: </a:t>
            </a:r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uk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</a:t>
            </a:r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fr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ca, </a:t>
            </a:r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jp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many different entities maintain these servers:</a:t>
            </a:r>
          </a:p>
          <a:p>
            <a:pPr lvl="2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Network Solutions maintains servers for .com TLD</a:t>
            </a:r>
          </a:p>
          <a:p>
            <a:pPr lvl="2"/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Educause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for .</a:t>
            </a:r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edu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TLD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authoritative DNS servers: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organization’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s own DNS server(s), e.g., </a:t>
            </a:r>
            <a:r>
              <a:rPr lang="en-US" altLang="ja-JP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amazon.com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</a:t>
            </a:r>
            <a:r>
              <a:rPr lang="en-US" altLang="ja-JP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yahoo.com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providing </a:t>
            </a:r>
            <a:r>
              <a:rPr lang="en-US" altLang="ja-JP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authoritative hostname to IP mappings 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for organization’s named hosts, e.g., www.amazon.com, or </a:t>
            </a:r>
            <a:r>
              <a:rPr lang="en-US" altLang="ja-JP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smtp.yahoo.com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can be maintained by organization or service provider</a:t>
            </a:r>
          </a:p>
          <a:p>
            <a:pPr lvl="1"/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pic>
        <p:nvPicPr>
          <p:cNvPr id="153605" name="Picture 10" descr="underline_base">
            <a:extLst>
              <a:ext uri="{FF2B5EF4-FFF2-40B4-BE49-F238E27FC236}">
                <a16:creationId xmlns:a16="http://schemas.microsoft.com/office/drawing/2014/main" id="{0B4D7247-055C-D347-A29B-1E1BD85F78C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63" y="944563"/>
            <a:ext cx="6979646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Rectangle 7">
            <a:extLst>
              <a:ext uri="{FF2B5EF4-FFF2-40B4-BE49-F238E27FC236}">
                <a16:creationId xmlns:a16="http://schemas.microsoft.com/office/drawing/2014/main" id="{5EB77A51-FB72-A740-B042-72CED553001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5650" name="Rectangle 8">
            <a:extLst>
              <a:ext uri="{FF2B5EF4-FFF2-40B4-BE49-F238E27FC236}">
                <a16:creationId xmlns:a16="http://schemas.microsoft.com/office/drawing/2014/main" id="{87551E53-55D2-8547-BD06-858B8AEA1AA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4000DD2-3716-F642-9196-A30B711BB801}" type="slidenum">
              <a:rPr lang="en-US" altLang="en-US" sz="1200">
                <a:latin typeface="Tahoma" panose="020B0604030504040204" pitchFamily="34" charset="0"/>
              </a:rPr>
              <a:pPr/>
              <a:t>64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55651" name="Rectangle 2">
            <a:extLst>
              <a:ext uri="{FF2B5EF4-FFF2-40B4-BE49-F238E27FC236}">
                <a16:creationId xmlns:a16="http://schemas.microsoft.com/office/drawing/2014/main" id="{85CCCF32-3999-374F-80CB-060577C443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36538"/>
            <a:ext cx="7772400" cy="957262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Local </a:t>
            </a:r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DNS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name server</a:t>
            </a:r>
          </a:p>
        </p:txBody>
      </p:sp>
      <p:sp>
        <p:nvSpPr>
          <p:cNvPr id="155652" name="Rectangle 3">
            <a:extLst>
              <a:ext uri="{FF2B5EF4-FFF2-40B4-BE49-F238E27FC236}">
                <a16:creationId xmlns:a16="http://schemas.microsoft.com/office/drawing/2014/main" id="{5AC59CDA-BE5C-A045-95F1-D6330B0201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does not strictly belong to hierarchy</a:t>
            </a: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each ISP (residential ISP, company, university) has one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also called 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default name server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endParaRPr lang="en-US" altLang="ja-JP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when host makes DNS query, query is sent to its local DNS server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has local cache of recent name-to-address translation pairs (but may be out of date!)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acts as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proxy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forwards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query into hierarchy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when it gets response, passes it to host</a:t>
            </a:r>
          </a:p>
          <a:p>
            <a:pPr lvl="1"/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pic>
        <p:nvPicPr>
          <p:cNvPr id="155653" name="Picture 9" descr="underline_base">
            <a:extLst>
              <a:ext uri="{FF2B5EF4-FFF2-40B4-BE49-F238E27FC236}">
                <a16:creationId xmlns:a16="http://schemas.microsoft.com/office/drawing/2014/main" id="{F0920981-7B2D-B84B-B3F3-EB86ABC004F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163" y="969963"/>
            <a:ext cx="5548312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8E2D27-9587-C740-A6E0-ACA6DFA230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does a DNS client do: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F74F5A0-E291-3342-9CCD-50004A0B30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E96D23D-B40F-1448-B8D7-E995146E06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785EAEDC-AD2D-0942-A961-788A62BC9ABE}" type="slidenum">
              <a:rPr lang="en-US" altLang="en-US" smtClean="0"/>
              <a:pPr/>
              <a:t>65</a:t>
            </a:fld>
            <a:endParaRPr lang="en-US" altLang="en-US"/>
          </a:p>
        </p:txBody>
      </p:sp>
      <p:sp>
        <p:nvSpPr>
          <p:cNvPr id="6" name="Rectangle 22">
            <a:extLst>
              <a:ext uri="{FF2B5EF4-FFF2-40B4-BE49-F238E27FC236}">
                <a16:creationId xmlns:a16="http://schemas.microsoft.com/office/drawing/2014/main" id="{5E86CC6D-8F13-A241-83B4-899D9F5AC685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i="1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 wants IP for </a:t>
            </a:r>
            <a:r>
              <a:rPr lang="en-US" altLang="en-US" sz="2400" i="1" dirty="0" err="1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www.amazon.com</a:t>
            </a:r>
            <a:r>
              <a:rPr lang="en-US" altLang="en-US" sz="2400" i="1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; </a:t>
            </a:r>
            <a:r>
              <a:rPr lang="en-US" altLang="en-US" sz="2400" i="1" u="sng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1</a:t>
            </a:r>
            <a:r>
              <a:rPr lang="en-US" altLang="en-US" sz="2400" i="1" u="sng" baseline="30000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st</a:t>
            </a:r>
            <a:r>
              <a:rPr lang="en-US" altLang="en-US" sz="2400" i="1" u="sng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approximation</a:t>
            </a:r>
            <a:r>
              <a:rPr lang="en-US" altLang="en-US" sz="2400" i="1" dirty="0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:</a:t>
            </a:r>
          </a:p>
          <a:p>
            <a:r>
              <a:rPr lang="en-US" altLang="en-US" sz="22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 queries </a:t>
            </a:r>
            <a:r>
              <a:rPr lang="en-US" altLang="en-US" sz="22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local name server</a:t>
            </a:r>
            <a:endParaRPr lang="en-US" altLang="en-US" sz="22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r>
              <a:rPr lang="en-US" altLang="en-US" sz="22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if </a:t>
            </a:r>
            <a:r>
              <a:rPr lang="en-US" altLang="en-US" sz="22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local name server</a:t>
            </a:r>
            <a:r>
              <a:rPr lang="en-US" altLang="en-US" sz="22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does not find it in its cache, it goes up the hierarchy to find it.</a:t>
            </a:r>
          </a:p>
          <a:p>
            <a:r>
              <a:rPr lang="en-US" altLang="en-US" sz="22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it queries:</a:t>
            </a:r>
          </a:p>
          <a:p>
            <a:pPr lvl="1"/>
            <a:r>
              <a:rPr lang="en-US" altLang="en-US" sz="18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root server</a:t>
            </a:r>
            <a:r>
              <a:rPr lang="en-US" altLang="en-US" sz="1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to get the TLD server, in this case </a:t>
            </a:r>
            <a:r>
              <a:rPr lang="en-US" altLang="en-US" sz="18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.</a:t>
            </a:r>
            <a:r>
              <a:rPr lang="en-US" altLang="en-US" sz="1800" i="1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com</a:t>
            </a:r>
            <a:r>
              <a:rPr lang="en-US" altLang="en-US" sz="18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DNS server, </a:t>
            </a:r>
            <a:r>
              <a:rPr lang="en-US" altLang="en-US" sz="1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then</a:t>
            </a:r>
          </a:p>
          <a:p>
            <a:pPr lvl="1"/>
            <a:r>
              <a:rPr lang="en-US" altLang="en-US" sz="18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TLD server</a:t>
            </a:r>
            <a:r>
              <a:rPr lang="en-US" altLang="en-US" sz="1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in this case </a:t>
            </a:r>
            <a:r>
              <a:rPr lang="en-US" altLang="en-US" sz="18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.com DNS, </a:t>
            </a:r>
            <a:r>
              <a:rPr lang="en-US" altLang="en-US" sz="1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to get </a:t>
            </a:r>
            <a:r>
              <a:rPr lang="en-US" altLang="en-US" sz="1800" dirty="0" err="1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Authorative</a:t>
            </a:r>
            <a:r>
              <a:rPr lang="en-US" altLang="en-US" sz="18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server</a:t>
            </a:r>
            <a:r>
              <a:rPr lang="en-US" altLang="en-US" sz="1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in this case </a:t>
            </a:r>
            <a:r>
              <a:rPr lang="en-US" altLang="en-US" sz="1800" dirty="0" err="1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amazon.com</a:t>
            </a:r>
            <a:r>
              <a:rPr lang="en-US" altLang="en-US" sz="18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DNS server, </a:t>
            </a:r>
            <a:r>
              <a:rPr lang="en-US" altLang="en-US" sz="1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then</a:t>
            </a:r>
          </a:p>
          <a:p>
            <a:pPr lvl="1"/>
            <a:r>
              <a:rPr lang="en-US" altLang="en-US" sz="1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queries </a:t>
            </a:r>
            <a:r>
              <a:rPr lang="en-US" altLang="en-US" sz="1800" dirty="0" err="1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amazon.com</a:t>
            </a:r>
            <a:r>
              <a:rPr lang="en-US" altLang="en-US" sz="18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DNS server </a:t>
            </a:r>
            <a:r>
              <a:rPr lang="en-US" altLang="en-US" sz="1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to get IP address for </a:t>
            </a:r>
            <a:r>
              <a:rPr lang="en-US" altLang="en-US" sz="1800" dirty="0" err="1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www.amazon.com</a:t>
            </a:r>
            <a:endParaRPr lang="en-US" altLang="en-US" sz="1800" dirty="0">
              <a:solidFill>
                <a:srgbClr val="C0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0509000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Rectangle 7">
            <a:extLst>
              <a:ext uri="{FF2B5EF4-FFF2-40B4-BE49-F238E27FC236}">
                <a16:creationId xmlns:a16="http://schemas.microsoft.com/office/drawing/2014/main" id="{AD5BC694-C61E-1B45-AC40-AF1C38F6344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7698" name="Rectangle 8">
            <a:extLst>
              <a:ext uri="{FF2B5EF4-FFF2-40B4-BE49-F238E27FC236}">
                <a16:creationId xmlns:a16="http://schemas.microsoft.com/office/drawing/2014/main" id="{5F46CA83-E155-744F-B934-EE5218E84A3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5B723D88-BD36-CC47-918A-C972C710F3F7}" type="slidenum">
              <a:rPr lang="en-US" altLang="en-US" sz="1200">
                <a:latin typeface="Tahoma" panose="020B0604030504040204" pitchFamily="34" charset="0"/>
              </a:rPr>
              <a:pPr/>
              <a:t>66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57699" name="Picture 73" descr="underline_base">
            <a:extLst>
              <a:ext uri="{FF2B5EF4-FFF2-40B4-BE49-F238E27FC236}">
                <a16:creationId xmlns:a16="http://schemas.microsoft.com/office/drawing/2014/main" id="{B204E914-90F9-8240-923A-30848BFCDB1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700" name="Text Box 5">
            <a:extLst>
              <a:ext uri="{FF2B5EF4-FFF2-40B4-BE49-F238E27FC236}">
                <a16:creationId xmlns:a16="http://schemas.microsoft.com/office/drawing/2014/main" id="{CCA762C3-7743-CB43-B45F-66324B831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requesting host</a:t>
            </a:r>
            <a:endParaRPr lang="en-US" altLang="en-US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</a:rPr>
              <a:t>cis.poly.edu</a:t>
            </a:r>
          </a:p>
        </p:txBody>
      </p:sp>
      <p:sp>
        <p:nvSpPr>
          <p:cNvPr id="157701" name="Text Box 6">
            <a:extLst>
              <a:ext uri="{FF2B5EF4-FFF2-40B4-BE49-F238E27FC236}">
                <a16:creationId xmlns:a16="http://schemas.microsoft.com/office/drawing/2014/main" id="{935CEC65-B107-FA47-8DC0-B93F848756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gaia.cs.umass.edu</a:t>
            </a:r>
          </a:p>
        </p:txBody>
      </p:sp>
      <p:sp>
        <p:nvSpPr>
          <p:cNvPr id="157702" name="Text Box 17">
            <a:extLst>
              <a:ext uri="{FF2B5EF4-FFF2-40B4-BE49-F238E27FC236}">
                <a16:creationId xmlns:a16="http://schemas.microsoft.com/office/drawing/2014/main" id="{F8E98B8D-09B4-3A48-B4C8-FB27403A51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root DNS server</a:t>
            </a:r>
            <a:endParaRPr lang="en-US" altLang="en-US" sz="1600"/>
          </a:p>
        </p:txBody>
      </p:sp>
      <p:sp>
        <p:nvSpPr>
          <p:cNvPr id="202770" name="Line 18">
            <a:extLst>
              <a:ext uri="{FF2B5EF4-FFF2-40B4-BE49-F238E27FC236}">
                <a16:creationId xmlns:a16="http://schemas.microsoft.com/office/drawing/2014/main" id="{3FCAF68B-F504-934D-B2D6-7D23E9F9141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1" name="Line 19">
            <a:extLst>
              <a:ext uri="{FF2B5EF4-FFF2-40B4-BE49-F238E27FC236}">
                <a16:creationId xmlns:a16="http://schemas.microsoft.com/office/drawing/2014/main" id="{A7D49452-B2A0-804F-9151-6473698201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00675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2" name="Line 20">
            <a:extLst>
              <a:ext uri="{FF2B5EF4-FFF2-40B4-BE49-F238E27FC236}">
                <a16:creationId xmlns:a16="http://schemas.microsoft.com/office/drawing/2014/main" id="{8C4989B5-FC8A-9E46-A2BD-10D1867D1F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86425" y="2382838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3" name="Line 21">
            <a:extLst>
              <a:ext uri="{FF2B5EF4-FFF2-40B4-BE49-F238E27FC236}">
                <a16:creationId xmlns:a16="http://schemas.microsoft.com/office/drawing/2014/main" id="{BD011C5B-F226-B344-9E9E-326F78DF7A7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86425" y="2554288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4" name="Line 22">
            <a:extLst>
              <a:ext uri="{FF2B5EF4-FFF2-40B4-BE49-F238E27FC236}">
                <a16:creationId xmlns:a16="http://schemas.microsoft.com/office/drawing/2014/main" id="{85A565BC-7CA5-0748-9427-F442F33675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0225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5" name="Line 23">
            <a:extLst>
              <a:ext uri="{FF2B5EF4-FFF2-40B4-BE49-F238E27FC236}">
                <a16:creationId xmlns:a16="http://schemas.microsoft.com/office/drawing/2014/main" id="{3CD5D9A7-D0A2-4F4E-8A2F-A25B56246D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6875" y="2933700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7709" name="Group 24">
            <a:extLst>
              <a:ext uri="{FF2B5EF4-FFF2-40B4-BE49-F238E27FC236}">
                <a16:creationId xmlns:a16="http://schemas.microsoft.com/office/drawing/2014/main" id="{481520AC-98FB-7246-A4E2-32275273AFE2}"/>
              </a:ext>
            </a:extLst>
          </p:cNvPr>
          <p:cNvGrpSpPr>
            <a:grpSpLocks/>
          </p:cNvGrpSpPr>
          <p:nvPr/>
        </p:nvGrpSpPr>
        <p:grpSpPr bwMode="auto">
          <a:xfrm>
            <a:off x="2886081" y="3040062"/>
            <a:ext cx="3454405" cy="892174"/>
            <a:chOff x="2016" y="2118"/>
            <a:chExt cx="2176" cy="562"/>
          </a:xfrm>
        </p:grpSpPr>
        <p:sp>
          <p:nvSpPr>
            <p:cNvPr id="157863" name="Rectangle 25">
              <a:extLst>
                <a:ext uri="{FF2B5EF4-FFF2-40B4-BE49-F238E27FC236}">
                  <a16:creationId xmlns:a16="http://schemas.microsoft.com/office/drawing/2014/main" id="{2863CBB2-811E-C149-AFE4-39E6BE3A2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57864" name="Text Box 26">
              <a:extLst>
                <a:ext uri="{FF2B5EF4-FFF2-40B4-BE49-F238E27FC236}">
                  <a16:creationId xmlns:a16="http://schemas.microsoft.com/office/drawing/2014/main" id="{FEFE504A-7985-2149-B895-64B554A1F3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6" y="2118"/>
              <a:ext cx="2176" cy="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local DNS server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(can also serve as authoritative)</a:t>
              </a:r>
              <a:endParaRPr lang="en-US" altLang="en-US" sz="2400" dirty="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 dirty="0" err="1">
                  <a:solidFill>
                    <a:srgbClr val="000099"/>
                  </a:solidFill>
                </a:rPr>
                <a:t>dns.poly.edu</a:t>
              </a:r>
              <a:endParaRPr lang="en-US" altLang="en-US" sz="1600" i="1" dirty="0">
                <a:solidFill>
                  <a:srgbClr val="000099"/>
                </a:solidFill>
              </a:endParaRPr>
            </a:p>
          </p:txBody>
        </p:sp>
      </p:grpSp>
      <p:sp>
        <p:nvSpPr>
          <p:cNvPr id="202779" name="Text Box 27">
            <a:extLst>
              <a:ext uri="{FF2B5EF4-FFF2-40B4-BE49-F238E27FC236}">
                <a16:creationId xmlns:a16="http://schemas.microsoft.com/office/drawing/2014/main" id="{C5E7E856-4179-3648-9759-7E349F2CB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1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0" name="Text Box 28">
            <a:extLst>
              <a:ext uri="{FF2B5EF4-FFF2-40B4-BE49-F238E27FC236}">
                <a16:creationId xmlns:a16="http://schemas.microsoft.com/office/drawing/2014/main" id="{AA5C8852-7245-E24B-B793-B9A2A8BA03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2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1" name="Text Box 29">
            <a:extLst>
              <a:ext uri="{FF2B5EF4-FFF2-40B4-BE49-F238E27FC236}">
                <a16:creationId xmlns:a16="http://schemas.microsoft.com/office/drawing/2014/main" id="{9AC20393-ABD3-CA41-A9BE-C487703139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3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2" name="Text Box 30">
            <a:extLst>
              <a:ext uri="{FF2B5EF4-FFF2-40B4-BE49-F238E27FC236}">
                <a16:creationId xmlns:a16="http://schemas.microsoft.com/office/drawing/2014/main" id="{67116B1F-0BD1-EC44-9BFB-AD366DB27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2850" y="20859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4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3" name="Text Box 31">
            <a:extLst>
              <a:ext uri="{FF2B5EF4-FFF2-40B4-BE49-F238E27FC236}">
                <a16:creationId xmlns:a16="http://schemas.microsoft.com/office/drawing/2014/main" id="{F099172F-91E3-4045-A6A2-44FCAD742A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3013" y="2573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5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4" name="Text Box 32">
            <a:extLst>
              <a:ext uri="{FF2B5EF4-FFF2-40B4-BE49-F238E27FC236}">
                <a16:creationId xmlns:a16="http://schemas.microsoft.com/office/drawing/2014/main" id="{32AE1FAD-B0AA-F249-9B11-13F1669C68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9913" y="36131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6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7716" name="Text Box 60">
            <a:extLst>
              <a:ext uri="{FF2B5EF4-FFF2-40B4-BE49-F238E27FC236}">
                <a16:creationId xmlns:a16="http://schemas.microsoft.com/office/drawing/2014/main" id="{F5F4916F-250F-8C45-B852-3FEF46C68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authoritative DNS server</a:t>
            </a:r>
            <a:endParaRPr lang="en-US" altLang="en-US" sz="2400" dirty="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 err="1"/>
              <a:t>dns.umass.edu</a:t>
            </a:r>
            <a:endParaRPr lang="en-US" altLang="en-US" sz="1600" dirty="0"/>
          </a:p>
        </p:txBody>
      </p:sp>
      <p:sp>
        <p:nvSpPr>
          <p:cNvPr id="202813" name="Text Box 61">
            <a:extLst>
              <a:ext uri="{FF2B5EF4-FFF2-40B4-BE49-F238E27FC236}">
                <a16:creationId xmlns:a16="http://schemas.microsoft.com/office/drawing/2014/main" id="{590018A2-7705-AE4A-964C-AE4D7874B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2850" y="36433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7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814" name="Text Box 62">
            <a:extLst>
              <a:ext uri="{FF2B5EF4-FFF2-40B4-BE49-F238E27FC236}">
                <a16:creationId xmlns:a16="http://schemas.microsoft.com/office/drawing/2014/main" id="{0F8C9346-C3AF-9A42-AA99-31F14A93B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9900" y="37909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8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815" name="Line 63">
            <a:extLst>
              <a:ext uri="{FF2B5EF4-FFF2-40B4-BE49-F238E27FC236}">
                <a16:creationId xmlns:a16="http://schemas.microsoft.com/office/drawing/2014/main" id="{07C31A56-4DCF-0244-BF07-7DE71CB421A1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9750" y="2714625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816" name="Line 64">
            <a:extLst>
              <a:ext uri="{FF2B5EF4-FFF2-40B4-BE49-F238E27FC236}">
                <a16:creationId xmlns:a16="http://schemas.microsoft.com/office/drawing/2014/main" id="{553D5644-0CBA-D34F-A7BF-56235E1843A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80063" y="2840038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1" name="Text Box 65">
            <a:extLst>
              <a:ext uri="{FF2B5EF4-FFF2-40B4-BE49-F238E27FC236}">
                <a16:creationId xmlns:a16="http://schemas.microsoft.com/office/drawing/2014/main" id="{03C0EE53-87F8-C949-BCEB-9356ADD24A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1613" y="1852613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TLD DNS server</a:t>
            </a:r>
            <a:endParaRPr lang="en-US" altLang="en-US" sz="1600"/>
          </a:p>
        </p:txBody>
      </p:sp>
      <p:sp>
        <p:nvSpPr>
          <p:cNvPr id="157722" name="Rectangle 66">
            <a:extLst>
              <a:ext uri="{FF2B5EF4-FFF2-40B4-BE49-F238E27FC236}">
                <a16:creationId xmlns:a16="http://schemas.microsoft.com/office/drawing/2014/main" id="{3A36BD04-8EE2-DF41-ADCC-9E3C3BA619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217488"/>
            <a:ext cx="4910138" cy="1143000"/>
          </a:xfrm>
        </p:spPr>
        <p:txBody>
          <a:bodyPr/>
          <a:lstStyle/>
          <a:p>
            <a:pPr>
              <a:lnSpc>
                <a:spcPct val="85000"/>
              </a:lnSpc>
            </a:pPr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DNS name </a:t>
            </a:r>
            <a:b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</a:br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resolution example</a:t>
            </a:r>
          </a:p>
        </p:txBody>
      </p:sp>
      <p:sp>
        <p:nvSpPr>
          <p:cNvPr id="157723" name="Rectangle 67">
            <a:extLst>
              <a:ext uri="{FF2B5EF4-FFF2-40B4-BE49-F238E27FC236}">
                <a16:creationId xmlns:a16="http://schemas.microsoft.com/office/drawing/2014/main" id="{380636B2-A55F-2643-80A3-6EADF2A6BCA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31800" y="1725613"/>
            <a:ext cx="3565525" cy="4648200"/>
          </a:xfrm>
        </p:spPr>
        <p:txBody>
          <a:bodyPr/>
          <a:lstStyle/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host at </a:t>
            </a:r>
            <a:r>
              <a:rPr lang="en-US" altLang="en-US" sz="2400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cis.poly.edu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wants IP address for </a:t>
            </a:r>
            <a:r>
              <a:rPr lang="en-US" altLang="en-US" sz="2400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gaia.cs.umass.edu</a:t>
            </a:r>
            <a:endParaRPr lang="en-US" altLang="en-US" sz="24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57724" name="Rectangle 69">
            <a:extLst>
              <a:ext uri="{FF2B5EF4-FFF2-40B4-BE49-F238E27FC236}">
                <a16:creationId xmlns:a16="http://schemas.microsoft.com/office/drawing/2014/main" id="{67251F57-00BA-BE4D-B2E2-438AA00FD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3" y="3094038"/>
            <a:ext cx="3478212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Gill Sans MT" panose="020B0502020104020203" pitchFamily="34" charset="77"/>
              </a:rPr>
              <a:t>iterated query: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anose="020B0502020104020203" pitchFamily="34" charset="77"/>
              </a:rPr>
              <a:t>contacted server replies with name of server to contact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ja-JP" altLang="en-US" sz="2400">
                <a:latin typeface="Gill Sans MT" panose="020B0502020104020203" pitchFamily="34" charset="77"/>
              </a:rPr>
              <a:t>“</a:t>
            </a:r>
            <a:r>
              <a:rPr lang="en-US" altLang="ja-JP" sz="2400" dirty="0">
                <a:latin typeface="Gill Sans MT" panose="020B0502020104020203" pitchFamily="34" charset="77"/>
              </a:rPr>
              <a:t>I don</a:t>
            </a:r>
            <a:r>
              <a:rPr lang="ja-JP" altLang="en-US" sz="2400">
                <a:latin typeface="Gill Sans MT" panose="020B0502020104020203" pitchFamily="34" charset="77"/>
              </a:rPr>
              <a:t>’</a:t>
            </a:r>
            <a:r>
              <a:rPr lang="en-US" altLang="ja-JP" sz="2400" dirty="0">
                <a:latin typeface="Gill Sans MT" panose="020B0502020104020203" pitchFamily="34" charset="77"/>
              </a:rPr>
              <a:t>t know this name, but ask this server</a:t>
            </a:r>
            <a:r>
              <a:rPr lang="ja-JP" altLang="en-US" sz="2400">
                <a:latin typeface="Gill Sans MT" panose="020B0502020104020203" pitchFamily="34" charset="77"/>
              </a:rPr>
              <a:t>”</a:t>
            </a:r>
            <a:endParaRPr lang="en-US" altLang="en-US" sz="2400" dirty="0">
              <a:latin typeface="Gill Sans MT" panose="020B0502020104020203" pitchFamily="34" charset="77"/>
            </a:endParaRPr>
          </a:p>
        </p:txBody>
      </p:sp>
      <p:grpSp>
        <p:nvGrpSpPr>
          <p:cNvPr id="157725" name="Group 86">
            <a:extLst>
              <a:ext uri="{FF2B5EF4-FFF2-40B4-BE49-F238E27FC236}">
                <a16:creationId xmlns:a16="http://schemas.microsoft.com/office/drawing/2014/main" id="{CF8D8914-7771-F241-AA08-6FEDF1F0FCC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57861" name="Picture 87" descr="desktop_computer_stylized_medium">
              <a:extLst>
                <a:ext uri="{FF2B5EF4-FFF2-40B4-BE49-F238E27FC236}">
                  <a16:creationId xmlns:a16="http://schemas.microsoft.com/office/drawing/2014/main" id="{AD6A0319-9167-3145-8135-C47EA69CB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2" name="Freeform 88">
              <a:extLst>
                <a:ext uri="{FF2B5EF4-FFF2-40B4-BE49-F238E27FC236}">
                  <a16:creationId xmlns:a16="http://schemas.microsoft.com/office/drawing/2014/main" id="{21D87AA3-3685-C844-8790-4178E00929E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6" name="Group 89">
            <a:extLst>
              <a:ext uri="{FF2B5EF4-FFF2-40B4-BE49-F238E27FC236}">
                <a16:creationId xmlns:a16="http://schemas.microsoft.com/office/drawing/2014/main" id="{E101517C-35E0-774E-A0C6-DBACA71981E2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57859" name="Picture 90" descr="desktop_computer_stylized_medium">
              <a:extLst>
                <a:ext uri="{FF2B5EF4-FFF2-40B4-BE49-F238E27FC236}">
                  <a16:creationId xmlns:a16="http://schemas.microsoft.com/office/drawing/2014/main" id="{BE061F91-FF47-A642-81BD-FE61B935DF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0" name="Freeform 91">
              <a:extLst>
                <a:ext uri="{FF2B5EF4-FFF2-40B4-BE49-F238E27FC236}">
                  <a16:creationId xmlns:a16="http://schemas.microsoft.com/office/drawing/2014/main" id="{0248F8A4-9F91-6C41-A71E-637F17BFA3C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7" name="Group 125">
            <a:extLst>
              <a:ext uri="{FF2B5EF4-FFF2-40B4-BE49-F238E27FC236}">
                <a16:creationId xmlns:a16="http://schemas.microsoft.com/office/drawing/2014/main" id="{455C6EAA-E49B-844D-844D-04A63F58B8F3}"/>
              </a:ext>
            </a:extLst>
          </p:cNvPr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57827" name="Freeform 126">
              <a:extLst>
                <a:ext uri="{FF2B5EF4-FFF2-40B4-BE49-F238E27FC236}">
                  <a16:creationId xmlns:a16="http://schemas.microsoft.com/office/drawing/2014/main" id="{ED95E2DA-D7DD-5146-9013-A7A090068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8" name="Rectangle 127">
              <a:extLst>
                <a:ext uri="{FF2B5EF4-FFF2-40B4-BE49-F238E27FC236}">
                  <a16:creationId xmlns:a16="http://schemas.microsoft.com/office/drawing/2014/main" id="{53A559AF-3CE9-DB47-A5BF-CDF01972B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29" name="Freeform 128">
              <a:extLst>
                <a:ext uri="{FF2B5EF4-FFF2-40B4-BE49-F238E27FC236}">
                  <a16:creationId xmlns:a16="http://schemas.microsoft.com/office/drawing/2014/main" id="{811FE329-1D6A-DB4D-9078-392A79652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0" name="Freeform 129">
              <a:extLst>
                <a:ext uri="{FF2B5EF4-FFF2-40B4-BE49-F238E27FC236}">
                  <a16:creationId xmlns:a16="http://schemas.microsoft.com/office/drawing/2014/main" id="{B2147F54-E487-E94F-A00C-6C460F440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1" name="Rectangle 130">
              <a:extLst>
                <a:ext uri="{FF2B5EF4-FFF2-40B4-BE49-F238E27FC236}">
                  <a16:creationId xmlns:a16="http://schemas.microsoft.com/office/drawing/2014/main" id="{15FBD42F-2B0D-0643-B7FB-0328B4955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2" name="Group 131">
              <a:extLst>
                <a:ext uri="{FF2B5EF4-FFF2-40B4-BE49-F238E27FC236}">
                  <a16:creationId xmlns:a16="http://schemas.microsoft.com/office/drawing/2014/main" id="{1B1FE68B-51FC-F44F-992C-56DF7EDF56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57" name="AutoShape 132">
                <a:extLst>
                  <a:ext uri="{FF2B5EF4-FFF2-40B4-BE49-F238E27FC236}">
                    <a16:creationId xmlns:a16="http://schemas.microsoft.com/office/drawing/2014/main" id="{D13B3C9B-CEFB-254A-8720-CB2F4175E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8" name="AutoShape 133">
                <a:extLst>
                  <a:ext uri="{FF2B5EF4-FFF2-40B4-BE49-F238E27FC236}">
                    <a16:creationId xmlns:a16="http://schemas.microsoft.com/office/drawing/2014/main" id="{70DAD79A-90C5-AB40-944A-69AF249F8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3" name="Rectangle 134">
              <a:extLst>
                <a:ext uri="{FF2B5EF4-FFF2-40B4-BE49-F238E27FC236}">
                  <a16:creationId xmlns:a16="http://schemas.microsoft.com/office/drawing/2014/main" id="{693E36A6-08FE-2541-A1F4-A1D8693DA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4" name="Group 135">
              <a:extLst>
                <a:ext uri="{FF2B5EF4-FFF2-40B4-BE49-F238E27FC236}">
                  <a16:creationId xmlns:a16="http://schemas.microsoft.com/office/drawing/2014/main" id="{A26A817F-B720-B347-9996-1A1F8AF6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55" name="AutoShape 136">
                <a:extLst>
                  <a:ext uri="{FF2B5EF4-FFF2-40B4-BE49-F238E27FC236}">
                    <a16:creationId xmlns:a16="http://schemas.microsoft.com/office/drawing/2014/main" id="{A0AE1355-CAA3-974A-93DE-49F905121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6" name="AutoShape 137">
                <a:extLst>
                  <a:ext uri="{FF2B5EF4-FFF2-40B4-BE49-F238E27FC236}">
                    <a16:creationId xmlns:a16="http://schemas.microsoft.com/office/drawing/2014/main" id="{D2FCDAA5-2EE1-044E-8C14-C7904A5D6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5" name="Rectangle 138">
              <a:extLst>
                <a:ext uri="{FF2B5EF4-FFF2-40B4-BE49-F238E27FC236}">
                  <a16:creationId xmlns:a16="http://schemas.microsoft.com/office/drawing/2014/main" id="{F6FE5DC0-CDFC-6D4D-B944-5BC2DB915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36" name="Rectangle 139">
              <a:extLst>
                <a:ext uri="{FF2B5EF4-FFF2-40B4-BE49-F238E27FC236}">
                  <a16:creationId xmlns:a16="http://schemas.microsoft.com/office/drawing/2014/main" id="{E2A0969D-1B17-174C-B898-35189BED7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7" name="Group 140">
              <a:extLst>
                <a:ext uri="{FF2B5EF4-FFF2-40B4-BE49-F238E27FC236}">
                  <a16:creationId xmlns:a16="http://schemas.microsoft.com/office/drawing/2014/main" id="{4C81B779-F379-0946-AC8C-F333CDCB84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53" name="AutoShape 141">
                <a:extLst>
                  <a:ext uri="{FF2B5EF4-FFF2-40B4-BE49-F238E27FC236}">
                    <a16:creationId xmlns:a16="http://schemas.microsoft.com/office/drawing/2014/main" id="{28E3D07F-46F2-764D-8425-A6D364F78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4" name="AutoShape 142">
                <a:extLst>
                  <a:ext uri="{FF2B5EF4-FFF2-40B4-BE49-F238E27FC236}">
                    <a16:creationId xmlns:a16="http://schemas.microsoft.com/office/drawing/2014/main" id="{46ABC7B7-3F09-064B-93C1-103FBAE1B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8" name="Freeform 143">
              <a:extLst>
                <a:ext uri="{FF2B5EF4-FFF2-40B4-BE49-F238E27FC236}">
                  <a16:creationId xmlns:a16="http://schemas.microsoft.com/office/drawing/2014/main" id="{3FFC9947-5E7E-9A46-B5BB-B88031645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39" name="Group 144">
              <a:extLst>
                <a:ext uri="{FF2B5EF4-FFF2-40B4-BE49-F238E27FC236}">
                  <a16:creationId xmlns:a16="http://schemas.microsoft.com/office/drawing/2014/main" id="{8C321D04-089E-274E-A05E-4D742C3D1B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51" name="AutoShape 145">
                <a:extLst>
                  <a:ext uri="{FF2B5EF4-FFF2-40B4-BE49-F238E27FC236}">
                    <a16:creationId xmlns:a16="http://schemas.microsoft.com/office/drawing/2014/main" id="{0765B5BE-1884-A944-8AFA-1B5368B39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2" name="AutoShape 146">
                <a:extLst>
                  <a:ext uri="{FF2B5EF4-FFF2-40B4-BE49-F238E27FC236}">
                    <a16:creationId xmlns:a16="http://schemas.microsoft.com/office/drawing/2014/main" id="{9F681BF1-D475-C742-A72D-04EEF4D21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40" name="Rectangle 147">
              <a:extLst>
                <a:ext uri="{FF2B5EF4-FFF2-40B4-BE49-F238E27FC236}">
                  <a16:creationId xmlns:a16="http://schemas.microsoft.com/office/drawing/2014/main" id="{7FEB3FEF-37AD-5140-BF74-1BDE12541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1" name="Freeform 148">
              <a:extLst>
                <a:ext uri="{FF2B5EF4-FFF2-40B4-BE49-F238E27FC236}">
                  <a16:creationId xmlns:a16="http://schemas.microsoft.com/office/drawing/2014/main" id="{37DE1134-3CA0-8E4D-9015-62B89C0BE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2" name="Freeform 149">
              <a:extLst>
                <a:ext uri="{FF2B5EF4-FFF2-40B4-BE49-F238E27FC236}">
                  <a16:creationId xmlns:a16="http://schemas.microsoft.com/office/drawing/2014/main" id="{8C6838BB-4625-4B4D-89DB-C6E029DF6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3" name="Oval 150">
              <a:extLst>
                <a:ext uri="{FF2B5EF4-FFF2-40B4-BE49-F238E27FC236}">
                  <a16:creationId xmlns:a16="http://schemas.microsoft.com/office/drawing/2014/main" id="{071A1178-4459-E448-A0A7-DDC8A2949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4" name="Freeform 151">
              <a:extLst>
                <a:ext uri="{FF2B5EF4-FFF2-40B4-BE49-F238E27FC236}">
                  <a16:creationId xmlns:a16="http://schemas.microsoft.com/office/drawing/2014/main" id="{1CF463CE-0ECA-1544-AB61-894A6D7F1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5" name="AutoShape 152">
              <a:extLst>
                <a:ext uri="{FF2B5EF4-FFF2-40B4-BE49-F238E27FC236}">
                  <a16:creationId xmlns:a16="http://schemas.microsoft.com/office/drawing/2014/main" id="{97D83872-D5FB-CA42-8C24-56462A4F7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6" name="AutoShape 153">
              <a:extLst>
                <a:ext uri="{FF2B5EF4-FFF2-40B4-BE49-F238E27FC236}">
                  <a16:creationId xmlns:a16="http://schemas.microsoft.com/office/drawing/2014/main" id="{F2EF4A24-7FE9-B946-9877-09BCFDC5C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7" name="Oval 154">
              <a:extLst>
                <a:ext uri="{FF2B5EF4-FFF2-40B4-BE49-F238E27FC236}">
                  <a16:creationId xmlns:a16="http://schemas.microsoft.com/office/drawing/2014/main" id="{C7897DA6-3347-8242-A477-4FF90FA15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8" name="Oval 155">
              <a:extLst>
                <a:ext uri="{FF2B5EF4-FFF2-40B4-BE49-F238E27FC236}">
                  <a16:creationId xmlns:a16="http://schemas.microsoft.com/office/drawing/2014/main" id="{D2EEBD24-57FC-5A41-BF11-407AE5337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7849" name="Oval 156">
              <a:extLst>
                <a:ext uri="{FF2B5EF4-FFF2-40B4-BE49-F238E27FC236}">
                  <a16:creationId xmlns:a16="http://schemas.microsoft.com/office/drawing/2014/main" id="{6522CDEE-610D-E34B-80A3-CF26B7579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50" name="Rectangle 157">
              <a:extLst>
                <a:ext uri="{FF2B5EF4-FFF2-40B4-BE49-F238E27FC236}">
                  <a16:creationId xmlns:a16="http://schemas.microsoft.com/office/drawing/2014/main" id="{7B696D97-2849-704E-BE60-309601956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28" name="Group 158">
            <a:extLst>
              <a:ext uri="{FF2B5EF4-FFF2-40B4-BE49-F238E27FC236}">
                <a16:creationId xmlns:a16="http://schemas.microsoft.com/office/drawing/2014/main" id="{5D08FF80-8F05-E14D-B252-FD5AD3E261F4}"/>
              </a:ext>
            </a:extLst>
          </p:cNvPr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57795" name="Freeform 159">
              <a:extLst>
                <a:ext uri="{FF2B5EF4-FFF2-40B4-BE49-F238E27FC236}">
                  <a16:creationId xmlns:a16="http://schemas.microsoft.com/office/drawing/2014/main" id="{E93F924C-E1C4-D144-96AE-B79D6AD4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6" name="Rectangle 160">
              <a:extLst>
                <a:ext uri="{FF2B5EF4-FFF2-40B4-BE49-F238E27FC236}">
                  <a16:creationId xmlns:a16="http://schemas.microsoft.com/office/drawing/2014/main" id="{7014E229-6938-E84F-9628-DD11850EC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97" name="Freeform 161">
              <a:extLst>
                <a:ext uri="{FF2B5EF4-FFF2-40B4-BE49-F238E27FC236}">
                  <a16:creationId xmlns:a16="http://schemas.microsoft.com/office/drawing/2014/main" id="{C163EBE2-B7EF-3846-AA96-A3B0169F9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8" name="Freeform 162">
              <a:extLst>
                <a:ext uri="{FF2B5EF4-FFF2-40B4-BE49-F238E27FC236}">
                  <a16:creationId xmlns:a16="http://schemas.microsoft.com/office/drawing/2014/main" id="{D5177326-0CBF-3A4E-9674-8D7083975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9" name="Rectangle 163">
              <a:extLst>
                <a:ext uri="{FF2B5EF4-FFF2-40B4-BE49-F238E27FC236}">
                  <a16:creationId xmlns:a16="http://schemas.microsoft.com/office/drawing/2014/main" id="{8069F730-B1DB-D24C-80AC-7306B223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0" name="Group 164">
              <a:extLst>
                <a:ext uri="{FF2B5EF4-FFF2-40B4-BE49-F238E27FC236}">
                  <a16:creationId xmlns:a16="http://schemas.microsoft.com/office/drawing/2014/main" id="{7DEBE0BE-1093-8244-BBE9-F567D66F89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25" name="AutoShape 165">
                <a:extLst>
                  <a:ext uri="{FF2B5EF4-FFF2-40B4-BE49-F238E27FC236}">
                    <a16:creationId xmlns:a16="http://schemas.microsoft.com/office/drawing/2014/main" id="{935BFAE9-84F8-3D47-8AEB-E273672D1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6" name="AutoShape 166">
                <a:extLst>
                  <a:ext uri="{FF2B5EF4-FFF2-40B4-BE49-F238E27FC236}">
                    <a16:creationId xmlns:a16="http://schemas.microsoft.com/office/drawing/2014/main" id="{BE9BA4B9-F94C-384F-BFCF-F1423394D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1" name="Rectangle 167">
              <a:extLst>
                <a:ext uri="{FF2B5EF4-FFF2-40B4-BE49-F238E27FC236}">
                  <a16:creationId xmlns:a16="http://schemas.microsoft.com/office/drawing/2014/main" id="{987D0BE2-A76D-4443-B7A1-A9C8D4EEA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2" name="Group 168">
              <a:extLst>
                <a:ext uri="{FF2B5EF4-FFF2-40B4-BE49-F238E27FC236}">
                  <a16:creationId xmlns:a16="http://schemas.microsoft.com/office/drawing/2014/main" id="{0ADB03E2-8B99-C24A-9195-AF0850EA67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23" name="AutoShape 169">
                <a:extLst>
                  <a:ext uri="{FF2B5EF4-FFF2-40B4-BE49-F238E27FC236}">
                    <a16:creationId xmlns:a16="http://schemas.microsoft.com/office/drawing/2014/main" id="{F25C06E0-8C8E-8948-81DE-D48F44CB1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4" name="AutoShape 170">
                <a:extLst>
                  <a:ext uri="{FF2B5EF4-FFF2-40B4-BE49-F238E27FC236}">
                    <a16:creationId xmlns:a16="http://schemas.microsoft.com/office/drawing/2014/main" id="{44E44DFA-A307-B34C-A47B-72A205FB0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3" name="Rectangle 171">
              <a:extLst>
                <a:ext uri="{FF2B5EF4-FFF2-40B4-BE49-F238E27FC236}">
                  <a16:creationId xmlns:a16="http://schemas.microsoft.com/office/drawing/2014/main" id="{6D915796-460C-8A4D-9637-23CE3261F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4" name="Rectangle 172">
              <a:extLst>
                <a:ext uri="{FF2B5EF4-FFF2-40B4-BE49-F238E27FC236}">
                  <a16:creationId xmlns:a16="http://schemas.microsoft.com/office/drawing/2014/main" id="{26919C90-2DCA-D543-A42E-6B98750D2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5" name="Group 173">
              <a:extLst>
                <a:ext uri="{FF2B5EF4-FFF2-40B4-BE49-F238E27FC236}">
                  <a16:creationId xmlns:a16="http://schemas.microsoft.com/office/drawing/2014/main" id="{C72E0DF4-2534-C944-B93B-7C3CC02DF2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21" name="AutoShape 174">
                <a:extLst>
                  <a:ext uri="{FF2B5EF4-FFF2-40B4-BE49-F238E27FC236}">
                    <a16:creationId xmlns:a16="http://schemas.microsoft.com/office/drawing/2014/main" id="{1FB4EB25-253A-0946-B42E-CBD894541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2" name="AutoShape 175">
                <a:extLst>
                  <a:ext uri="{FF2B5EF4-FFF2-40B4-BE49-F238E27FC236}">
                    <a16:creationId xmlns:a16="http://schemas.microsoft.com/office/drawing/2014/main" id="{A1B9F644-9D20-514D-B992-60D7B67DB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6" name="Freeform 176">
              <a:extLst>
                <a:ext uri="{FF2B5EF4-FFF2-40B4-BE49-F238E27FC236}">
                  <a16:creationId xmlns:a16="http://schemas.microsoft.com/office/drawing/2014/main" id="{230C13D1-0488-BF48-85B3-AEB549FD9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07" name="Group 177">
              <a:extLst>
                <a:ext uri="{FF2B5EF4-FFF2-40B4-BE49-F238E27FC236}">
                  <a16:creationId xmlns:a16="http://schemas.microsoft.com/office/drawing/2014/main" id="{3F3B7057-EE1D-D848-BAF0-AA280E31DD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19" name="AutoShape 178">
                <a:extLst>
                  <a:ext uri="{FF2B5EF4-FFF2-40B4-BE49-F238E27FC236}">
                    <a16:creationId xmlns:a16="http://schemas.microsoft.com/office/drawing/2014/main" id="{98661B15-B4F2-AF49-BB46-3B0D3543F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0" name="AutoShape 179">
                <a:extLst>
                  <a:ext uri="{FF2B5EF4-FFF2-40B4-BE49-F238E27FC236}">
                    <a16:creationId xmlns:a16="http://schemas.microsoft.com/office/drawing/2014/main" id="{B4F205FB-2B3F-8644-A33D-9B1F005F1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8" name="Rectangle 180">
              <a:extLst>
                <a:ext uri="{FF2B5EF4-FFF2-40B4-BE49-F238E27FC236}">
                  <a16:creationId xmlns:a16="http://schemas.microsoft.com/office/drawing/2014/main" id="{3B44578B-C7DB-194D-8443-756429773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9" name="Freeform 181">
              <a:extLst>
                <a:ext uri="{FF2B5EF4-FFF2-40B4-BE49-F238E27FC236}">
                  <a16:creationId xmlns:a16="http://schemas.microsoft.com/office/drawing/2014/main" id="{02A49051-F1F5-A244-B894-9D472D148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0" name="Freeform 182">
              <a:extLst>
                <a:ext uri="{FF2B5EF4-FFF2-40B4-BE49-F238E27FC236}">
                  <a16:creationId xmlns:a16="http://schemas.microsoft.com/office/drawing/2014/main" id="{92F97074-37F5-6247-BB38-57C5578C0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1" name="Oval 183">
              <a:extLst>
                <a:ext uri="{FF2B5EF4-FFF2-40B4-BE49-F238E27FC236}">
                  <a16:creationId xmlns:a16="http://schemas.microsoft.com/office/drawing/2014/main" id="{5F9A54C7-6DBD-0F4B-A528-68C18F319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2" name="Freeform 184">
              <a:extLst>
                <a:ext uri="{FF2B5EF4-FFF2-40B4-BE49-F238E27FC236}">
                  <a16:creationId xmlns:a16="http://schemas.microsoft.com/office/drawing/2014/main" id="{E8DBAE7B-4012-404F-ADF1-6FB0325E3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3" name="AutoShape 185">
              <a:extLst>
                <a:ext uri="{FF2B5EF4-FFF2-40B4-BE49-F238E27FC236}">
                  <a16:creationId xmlns:a16="http://schemas.microsoft.com/office/drawing/2014/main" id="{ECC89563-E011-5C41-B184-58CF49607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4" name="AutoShape 186">
              <a:extLst>
                <a:ext uri="{FF2B5EF4-FFF2-40B4-BE49-F238E27FC236}">
                  <a16:creationId xmlns:a16="http://schemas.microsoft.com/office/drawing/2014/main" id="{C991C5F5-05DC-9A4D-BE79-20A5277B8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5" name="Oval 187">
              <a:extLst>
                <a:ext uri="{FF2B5EF4-FFF2-40B4-BE49-F238E27FC236}">
                  <a16:creationId xmlns:a16="http://schemas.microsoft.com/office/drawing/2014/main" id="{F8293657-A531-F54D-9F5C-FA3ED6BBD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6" name="Oval 188">
              <a:extLst>
                <a:ext uri="{FF2B5EF4-FFF2-40B4-BE49-F238E27FC236}">
                  <a16:creationId xmlns:a16="http://schemas.microsoft.com/office/drawing/2014/main" id="{FD7638FD-5A67-BD4E-8F1B-F5C1A621F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7817" name="Oval 189">
              <a:extLst>
                <a:ext uri="{FF2B5EF4-FFF2-40B4-BE49-F238E27FC236}">
                  <a16:creationId xmlns:a16="http://schemas.microsoft.com/office/drawing/2014/main" id="{124DEEC0-D57C-3745-B1CB-61288A6B6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8" name="Rectangle 190">
              <a:extLst>
                <a:ext uri="{FF2B5EF4-FFF2-40B4-BE49-F238E27FC236}">
                  <a16:creationId xmlns:a16="http://schemas.microsoft.com/office/drawing/2014/main" id="{06206479-6A65-3C46-AC01-B4EEACCC2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29" name="Group 224">
            <a:extLst>
              <a:ext uri="{FF2B5EF4-FFF2-40B4-BE49-F238E27FC236}">
                <a16:creationId xmlns:a16="http://schemas.microsoft.com/office/drawing/2014/main" id="{AC172B87-36A5-3B46-B305-2FF4B468B227}"/>
              </a:ext>
            </a:extLst>
          </p:cNvPr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57763" name="Freeform 225">
              <a:extLst>
                <a:ext uri="{FF2B5EF4-FFF2-40B4-BE49-F238E27FC236}">
                  <a16:creationId xmlns:a16="http://schemas.microsoft.com/office/drawing/2014/main" id="{56B2201D-7D43-E843-86C7-A98109726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4" name="Rectangle 226">
              <a:extLst>
                <a:ext uri="{FF2B5EF4-FFF2-40B4-BE49-F238E27FC236}">
                  <a16:creationId xmlns:a16="http://schemas.microsoft.com/office/drawing/2014/main" id="{E389E2CE-C5B6-B441-B053-2B4DDF84F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65" name="Freeform 227">
              <a:extLst>
                <a:ext uri="{FF2B5EF4-FFF2-40B4-BE49-F238E27FC236}">
                  <a16:creationId xmlns:a16="http://schemas.microsoft.com/office/drawing/2014/main" id="{94BF388D-E324-3A44-8F2C-BD94CC1E4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6" name="Freeform 228">
              <a:extLst>
                <a:ext uri="{FF2B5EF4-FFF2-40B4-BE49-F238E27FC236}">
                  <a16:creationId xmlns:a16="http://schemas.microsoft.com/office/drawing/2014/main" id="{1CFDF1CF-AC98-2541-8B65-1D9714AF7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7" name="Rectangle 229">
              <a:extLst>
                <a:ext uri="{FF2B5EF4-FFF2-40B4-BE49-F238E27FC236}">
                  <a16:creationId xmlns:a16="http://schemas.microsoft.com/office/drawing/2014/main" id="{6184F73C-C709-3C48-A918-058F460FA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68" name="Group 230">
              <a:extLst>
                <a:ext uri="{FF2B5EF4-FFF2-40B4-BE49-F238E27FC236}">
                  <a16:creationId xmlns:a16="http://schemas.microsoft.com/office/drawing/2014/main" id="{AF4954DE-57B1-EB4E-AE3E-4422EE5E1D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93" name="AutoShape 231">
                <a:extLst>
                  <a:ext uri="{FF2B5EF4-FFF2-40B4-BE49-F238E27FC236}">
                    <a16:creationId xmlns:a16="http://schemas.microsoft.com/office/drawing/2014/main" id="{88852E6B-7A1F-F743-A74C-8CF242186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4" name="AutoShape 232">
                <a:extLst>
                  <a:ext uri="{FF2B5EF4-FFF2-40B4-BE49-F238E27FC236}">
                    <a16:creationId xmlns:a16="http://schemas.microsoft.com/office/drawing/2014/main" id="{E7FFDC8C-4385-3B49-A92A-13A1133E4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69" name="Rectangle 233">
              <a:extLst>
                <a:ext uri="{FF2B5EF4-FFF2-40B4-BE49-F238E27FC236}">
                  <a16:creationId xmlns:a16="http://schemas.microsoft.com/office/drawing/2014/main" id="{FBBC334C-7347-6248-87B2-40912B75A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70" name="Group 234">
              <a:extLst>
                <a:ext uri="{FF2B5EF4-FFF2-40B4-BE49-F238E27FC236}">
                  <a16:creationId xmlns:a16="http://schemas.microsoft.com/office/drawing/2014/main" id="{553D430F-ED61-0242-9A9B-AB531A55B1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91" name="AutoShape 235">
                <a:extLst>
                  <a:ext uri="{FF2B5EF4-FFF2-40B4-BE49-F238E27FC236}">
                    <a16:creationId xmlns:a16="http://schemas.microsoft.com/office/drawing/2014/main" id="{42648047-F866-DD41-A557-C70FF17E1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2" name="AutoShape 236">
                <a:extLst>
                  <a:ext uri="{FF2B5EF4-FFF2-40B4-BE49-F238E27FC236}">
                    <a16:creationId xmlns:a16="http://schemas.microsoft.com/office/drawing/2014/main" id="{762411A5-80DB-5F44-A5C9-17A33E4F0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1" name="Rectangle 237">
              <a:extLst>
                <a:ext uri="{FF2B5EF4-FFF2-40B4-BE49-F238E27FC236}">
                  <a16:creationId xmlns:a16="http://schemas.microsoft.com/office/drawing/2014/main" id="{009EA2F0-A053-DD42-B721-0F8208A1B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2" name="Rectangle 238">
              <a:extLst>
                <a:ext uri="{FF2B5EF4-FFF2-40B4-BE49-F238E27FC236}">
                  <a16:creationId xmlns:a16="http://schemas.microsoft.com/office/drawing/2014/main" id="{1F1952C6-CE29-0345-873C-ED658BE2B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73" name="Group 239">
              <a:extLst>
                <a:ext uri="{FF2B5EF4-FFF2-40B4-BE49-F238E27FC236}">
                  <a16:creationId xmlns:a16="http://schemas.microsoft.com/office/drawing/2014/main" id="{538DB136-9348-DE47-A869-C84052A0CD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89" name="AutoShape 240">
                <a:extLst>
                  <a:ext uri="{FF2B5EF4-FFF2-40B4-BE49-F238E27FC236}">
                    <a16:creationId xmlns:a16="http://schemas.microsoft.com/office/drawing/2014/main" id="{2A8280C6-9EAD-444C-8AA8-D2C116017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0" name="AutoShape 241">
                <a:extLst>
                  <a:ext uri="{FF2B5EF4-FFF2-40B4-BE49-F238E27FC236}">
                    <a16:creationId xmlns:a16="http://schemas.microsoft.com/office/drawing/2014/main" id="{FDCDA094-B3CB-9E44-A528-1B07267D4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4" name="Freeform 242">
              <a:extLst>
                <a:ext uri="{FF2B5EF4-FFF2-40B4-BE49-F238E27FC236}">
                  <a16:creationId xmlns:a16="http://schemas.microsoft.com/office/drawing/2014/main" id="{AC7B254F-30F8-464E-AAA5-8A2B05D3D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75" name="Group 243">
              <a:extLst>
                <a:ext uri="{FF2B5EF4-FFF2-40B4-BE49-F238E27FC236}">
                  <a16:creationId xmlns:a16="http://schemas.microsoft.com/office/drawing/2014/main" id="{7AD67F3B-29DD-AC4E-8577-E40AABA5C6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87" name="AutoShape 244">
                <a:extLst>
                  <a:ext uri="{FF2B5EF4-FFF2-40B4-BE49-F238E27FC236}">
                    <a16:creationId xmlns:a16="http://schemas.microsoft.com/office/drawing/2014/main" id="{3AA6BD30-A2C4-A049-BD73-7E8D1DB24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88" name="AutoShape 245">
                <a:extLst>
                  <a:ext uri="{FF2B5EF4-FFF2-40B4-BE49-F238E27FC236}">
                    <a16:creationId xmlns:a16="http://schemas.microsoft.com/office/drawing/2014/main" id="{D6E2EB73-D55A-324A-B092-9D10B611B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6" name="Rectangle 246">
              <a:extLst>
                <a:ext uri="{FF2B5EF4-FFF2-40B4-BE49-F238E27FC236}">
                  <a16:creationId xmlns:a16="http://schemas.microsoft.com/office/drawing/2014/main" id="{FC882173-016D-2F4D-B832-33D2A4570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7" name="Freeform 247">
              <a:extLst>
                <a:ext uri="{FF2B5EF4-FFF2-40B4-BE49-F238E27FC236}">
                  <a16:creationId xmlns:a16="http://schemas.microsoft.com/office/drawing/2014/main" id="{F7DF11C3-AF9E-5B44-A2A1-88FD2C9D6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8" name="Freeform 248">
              <a:extLst>
                <a:ext uri="{FF2B5EF4-FFF2-40B4-BE49-F238E27FC236}">
                  <a16:creationId xmlns:a16="http://schemas.microsoft.com/office/drawing/2014/main" id="{368FD61D-1CDA-4F4C-A517-898666061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9" name="Oval 249">
              <a:extLst>
                <a:ext uri="{FF2B5EF4-FFF2-40B4-BE49-F238E27FC236}">
                  <a16:creationId xmlns:a16="http://schemas.microsoft.com/office/drawing/2014/main" id="{04AA658A-CD23-B049-8DAC-0CA60AC0B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0" name="Freeform 250">
              <a:extLst>
                <a:ext uri="{FF2B5EF4-FFF2-40B4-BE49-F238E27FC236}">
                  <a16:creationId xmlns:a16="http://schemas.microsoft.com/office/drawing/2014/main" id="{65AAC9A5-D304-1E47-B640-CCF5AA2E0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1" name="AutoShape 251">
              <a:extLst>
                <a:ext uri="{FF2B5EF4-FFF2-40B4-BE49-F238E27FC236}">
                  <a16:creationId xmlns:a16="http://schemas.microsoft.com/office/drawing/2014/main" id="{80CA9C9A-CFF1-4843-A5D9-AFD20BDB5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2" name="AutoShape 252">
              <a:extLst>
                <a:ext uri="{FF2B5EF4-FFF2-40B4-BE49-F238E27FC236}">
                  <a16:creationId xmlns:a16="http://schemas.microsoft.com/office/drawing/2014/main" id="{94F6ADAF-C9A0-8843-A837-7DB57D010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3" name="Oval 253">
              <a:extLst>
                <a:ext uri="{FF2B5EF4-FFF2-40B4-BE49-F238E27FC236}">
                  <a16:creationId xmlns:a16="http://schemas.microsoft.com/office/drawing/2014/main" id="{912338EC-4EC1-094B-9928-A9DAA3085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4" name="Oval 254">
              <a:extLst>
                <a:ext uri="{FF2B5EF4-FFF2-40B4-BE49-F238E27FC236}">
                  <a16:creationId xmlns:a16="http://schemas.microsoft.com/office/drawing/2014/main" id="{9929BB03-0752-9E40-9DCA-E7F0A4901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7785" name="Oval 255">
              <a:extLst>
                <a:ext uri="{FF2B5EF4-FFF2-40B4-BE49-F238E27FC236}">
                  <a16:creationId xmlns:a16="http://schemas.microsoft.com/office/drawing/2014/main" id="{111B73C4-F14F-7C48-BE19-173E1933A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6" name="Rectangle 256">
              <a:extLst>
                <a:ext uri="{FF2B5EF4-FFF2-40B4-BE49-F238E27FC236}">
                  <a16:creationId xmlns:a16="http://schemas.microsoft.com/office/drawing/2014/main" id="{15869A21-1E81-2643-A476-416C8981D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30" name="Group 257">
            <a:extLst>
              <a:ext uri="{FF2B5EF4-FFF2-40B4-BE49-F238E27FC236}">
                <a16:creationId xmlns:a16="http://schemas.microsoft.com/office/drawing/2014/main" id="{628FCF9C-4EBF-8844-8EA7-193CA874CBC3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57731" name="Freeform 258">
              <a:extLst>
                <a:ext uri="{FF2B5EF4-FFF2-40B4-BE49-F238E27FC236}">
                  <a16:creationId xmlns:a16="http://schemas.microsoft.com/office/drawing/2014/main" id="{B2A64FB1-892A-BF4F-BD1E-8C8ED090B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2" name="Rectangle 259">
              <a:extLst>
                <a:ext uri="{FF2B5EF4-FFF2-40B4-BE49-F238E27FC236}">
                  <a16:creationId xmlns:a16="http://schemas.microsoft.com/office/drawing/2014/main" id="{C83536FB-7003-A04E-9D69-627FA036EC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33" name="Freeform 260">
              <a:extLst>
                <a:ext uri="{FF2B5EF4-FFF2-40B4-BE49-F238E27FC236}">
                  <a16:creationId xmlns:a16="http://schemas.microsoft.com/office/drawing/2014/main" id="{312B2949-C713-BA4B-AEC7-E7C392A71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4" name="Freeform 261">
              <a:extLst>
                <a:ext uri="{FF2B5EF4-FFF2-40B4-BE49-F238E27FC236}">
                  <a16:creationId xmlns:a16="http://schemas.microsoft.com/office/drawing/2014/main" id="{DBBEBE96-8549-4C41-B328-527C2A61E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5" name="Rectangle 262">
              <a:extLst>
                <a:ext uri="{FF2B5EF4-FFF2-40B4-BE49-F238E27FC236}">
                  <a16:creationId xmlns:a16="http://schemas.microsoft.com/office/drawing/2014/main" id="{2BDAE005-591F-0F41-8DCE-8872A4175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36" name="Group 263">
              <a:extLst>
                <a:ext uri="{FF2B5EF4-FFF2-40B4-BE49-F238E27FC236}">
                  <a16:creationId xmlns:a16="http://schemas.microsoft.com/office/drawing/2014/main" id="{F96B6634-A1AB-5548-B009-077047CE0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61" name="AutoShape 264">
                <a:extLst>
                  <a:ext uri="{FF2B5EF4-FFF2-40B4-BE49-F238E27FC236}">
                    <a16:creationId xmlns:a16="http://schemas.microsoft.com/office/drawing/2014/main" id="{EF90967B-5E5C-164D-9020-A8DCFF5AC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62" name="AutoShape 265">
                <a:extLst>
                  <a:ext uri="{FF2B5EF4-FFF2-40B4-BE49-F238E27FC236}">
                    <a16:creationId xmlns:a16="http://schemas.microsoft.com/office/drawing/2014/main" id="{D32D60B4-5956-2249-8476-4A4A0B74E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37" name="Rectangle 266">
              <a:extLst>
                <a:ext uri="{FF2B5EF4-FFF2-40B4-BE49-F238E27FC236}">
                  <a16:creationId xmlns:a16="http://schemas.microsoft.com/office/drawing/2014/main" id="{175246C6-D9D9-0F48-9BCC-7453358EE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38" name="Group 267">
              <a:extLst>
                <a:ext uri="{FF2B5EF4-FFF2-40B4-BE49-F238E27FC236}">
                  <a16:creationId xmlns:a16="http://schemas.microsoft.com/office/drawing/2014/main" id="{60103760-CB35-4044-A8BE-A00CD86A42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59" name="AutoShape 268">
                <a:extLst>
                  <a:ext uri="{FF2B5EF4-FFF2-40B4-BE49-F238E27FC236}">
                    <a16:creationId xmlns:a16="http://schemas.microsoft.com/office/drawing/2014/main" id="{506EBE12-6922-5D4E-9386-9F87A7712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60" name="AutoShape 269">
                <a:extLst>
                  <a:ext uri="{FF2B5EF4-FFF2-40B4-BE49-F238E27FC236}">
                    <a16:creationId xmlns:a16="http://schemas.microsoft.com/office/drawing/2014/main" id="{C9C918ED-6627-664F-9044-B256A6367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39" name="Rectangle 270">
              <a:extLst>
                <a:ext uri="{FF2B5EF4-FFF2-40B4-BE49-F238E27FC236}">
                  <a16:creationId xmlns:a16="http://schemas.microsoft.com/office/drawing/2014/main" id="{AAC17BA8-4075-0744-BDD2-C28CAEEEE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0" name="Rectangle 271">
              <a:extLst>
                <a:ext uri="{FF2B5EF4-FFF2-40B4-BE49-F238E27FC236}">
                  <a16:creationId xmlns:a16="http://schemas.microsoft.com/office/drawing/2014/main" id="{A9699E58-C082-9B42-930A-42AA8FED2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41" name="Group 272">
              <a:extLst>
                <a:ext uri="{FF2B5EF4-FFF2-40B4-BE49-F238E27FC236}">
                  <a16:creationId xmlns:a16="http://schemas.microsoft.com/office/drawing/2014/main" id="{38CDED6E-FEC3-EF46-B9CA-8D6B747FE6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57" name="AutoShape 273">
                <a:extLst>
                  <a:ext uri="{FF2B5EF4-FFF2-40B4-BE49-F238E27FC236}">
                    <a16:creationId xmlns:a16="http://schemas.microsoft.com/office/drawing/2014/main" id="{F2100539-EB05-9644-B326-01CD2282D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58" name="AutoShape 274">
                <a:extLst>
                  <a:ext uri="{FF2B5EF4-FFF2-40B4-BE49-F238E27FC236}">
                    <a16:creationId xmlns:a16="http://schemas.microsoft.com/office/drawing/2014/main" id="{C3B6CDCF-FF7B-7947-8DBF-1ED620DDC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42" name="Freeform 275">
              <a:extLst>
                <a:ext uri="{FF2B5EF4-FFF2-40B4-BE49-F238E27FC236}">
                  <a16:creationId xmlns:a16="http://schemas.microsoft.com/office/drawing/2014/main" id="{F102573F-A38C-4041-90E1-6B3034ECC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43" name="Group 276">
              <a:extLst>
                <a:ext uri="{FF2B5EF4-FFF2-40B4-BE49-F238E27FC236}">
                  <a16:creationId xmlns:a16="http://schemas.microsoft.com/office/drawing/2014/main" id="{F0C79670-8FCD-3F47-AA47-52148FD73D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55" name="AutoShape 277">
                <a:extLst>
                  <a:ext uri="{FF2B5EF4-FFF2-40B4-BE49-F238E27FC236}">
                    <a16:creationId xmlns:a16="http://schemas.microsoft.com/office/drawing/2014/main" id="{FDFCC40C-2FAE-AF4E-B7A6-51E13DAF6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56" name="AutoShape 278">
                <a:extLst>
                  <a:ext uri="{FF2B5EF4-FFF2-40B4-BE49-F238E27FC236}">
                    <a16:creationId xmlns:a16="http://schemas.microsoft.com/office/drawing/2014/main" id="{7A6152F0-3BAE-4540-B3EE-3EA3E8CE8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44" name="Rectangle 279">
              <a:extLst>
                <a:ext uri="{FF2B5EF4-FFF2-40B4-BE49-F238E27FC236}">
                  <a16:creationId xmlns:a16="http://schemas.microsoft.com/office/drawing/2014/main" id="{8032D9E0-E4A7-314F-94D3-C36CC27B7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5" name="Freeform 280">
              <a:extLst>
                <a:ext uri="{FF2B5EF4-FFF2-40B4-BE49-F238E27FC236}">
                  <a16:creationId xmlns:a16="http://schemas.microsoft.com/office/drawing/2014/main" id="{D770CE5A-24B8-B24B-BA51-BA3A0D20D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6" name="Freeform 281">
              <a:extLst>
                <a:ext uri="{FF2B5EF4-FFF2-40B4-BE49-F238E27FC236}">
                  <a16:creationId xmlns:a16="http://schemas.microsoft.com/office/drawing/2014/main" id="{22649A56-35E1-0441-9450-636608FE2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7" name="Oval 282">
              <a:extLst>
                <a:ext uri="{FF2B5EF4-FFF2-40B4-BE49-F238E27FC236}">
                  <a16:creationId xmlns:a16="http://schemas.microsoft.com/office/drawing/2014/main" id="{043C81DC-876F-1646-9AEA-D156F6BCD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8" name="Freeform 283">
              <a:extLst>
                <a:ext uri="{FF2B5EF4-FFF2-40B4-BE49-F238E27FC236}">
                  <a16:creationId xmlns:a16="http://schemas.microsoft.com/office/drawing/2014/main" id="{2536A804-E831-7D4D-B1C2-D2EED7B12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9" name="AutoShape 284">
              <a:extLst>
                <a:ext uri="{FF2B5EF4-FFF2-40B4-BE49-F238E27FC236}">
                  <a16:creationId xmlns:a16="http://schemas.microsoft.com/office/drawing/2014/main" id="{9B78BE52-280A-FA44-B68A-9F12894BF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0" name="AutoShape 285">
              <a:extLst>
                <a:ext uri="{FF2B5EF4-FFF2-40B4-BE49-F238E27FC236}">
                  <a16:creationId xmlns:a16="http://schemas.microsoft.com/office/drawing/2014/main" id="{13A53CA2-674C-6E43-A95B-F9DC58812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1" name="Oval 286">
              <a:extLst>
                <a:ext uri="{FF2B5EF4-FFF2-40B4-BE49-F238E27FC236}">
                  <a16:creationId xmlns:a16="http://schemas.microsoft.com/office/drawing/2014/main" id="{B3056727-69DD-4F4B-AA6D-65A1846D9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2" name="Oval 287">
              <a:extLst>
                <a:ext uri="{FF2B5EF4-FFF2-40B4-BE49-F238E27FC236}">
                  <a16:creationId xmlns:a16="http://schemas.microsoft.com/office/drawing/2014/main" id="{0212B854-1D96-7F45-A39C-C53BA780D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7753" name="Oval 288">
              <a:extLst>
                <a:ext uri="{FF2B5EF4-FFF2-40B4-BE49-F238E27FC236}">
                  <a16:creationId xmlns:a16="http://schemas.microsoft.com/office/drawing/2014/main" id="{93236273-33A7-0342-BF15-92159F9CF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4" name="Rectangle 289">
              <a:extLst>
                <a:ext uri="{FF2B5EF4-FFF2-40B4-BE49-F238E27FC236}">
                  <a16:creationId xmlns:a16="http://schemas.microsoft.com/office/drawing/2014/main" id="{A42B11D2-BFD5-BC4E-A26A-E74753E80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79" grpId="0"/>
      <p:bldP spid="202780" grpId="0"/>
      <p:bldP spid="202781" grpId="0"/>
      <p:bldP spid="202782" grpId="0"/>
      <p:bldP spid="202783" grpId="0"/>
      <p:bldP spid="202784" grpId="0"/>
      <p:bldP spid="202813" grpId="0"/>
      <p:bldP spid="202814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Rectangle 7">
            <a:extLst>
              <a:ext uri="{FF2B5EF4-FFF2-40B4-BE49-F238E27FC236}">
                <a16:creationId xmlns:a16="http://schemas.microsoft.com/office/drawing/2014/main" id="{BD764B1F-3111-E040-8D8E-72F87E596CE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59746" name="Rectangle 8">
            <a:extLst>
              <a:ext uri="{FF2B5EF4-FFF2-40B4-BE49-F238E27FC236}">
                <a16:creationId xmlns:a16="http://schemas.microsoft.com/office/drawing/2014/main" id="{4B7786B3-6270-684A-A57E-1B7E16B0F93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D05E0BD4-C039-D44D-87F4-747686876989}" type="slidenum">
              <a:rPr lang="en-US" altLang="en-US" sz="1200">
                <a:latin typeface="Tahoma" panose="020B0604030504040204" pitchFamily="34" charset="0"/>
              </a:rPr>
              <a:pPr/>
              <a:t>67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59747" name="Text Box 24">
            <a:extLst>
              <a:ext uri="{FF2B5EF4-FFF2-40B4-BE49-F238E27FC236}">
                <a16:creationId xmlns:a16="http://schemas.microsoft.com/office/drawing/2014/main" id="{EB8F56BB-2176-5646-8440-FA023464A1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2838" y="32575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4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48" name="Text Box 25">
            <a:extLst>
              <a:ext uri="{FF2B5EF4-FFF2-40B4-BE49-F238E27FC236}">
                <a16:creationId xmlns:a16="http://schemas.microsoft.com/office/drawing/2014/main" id="{EF0E02D2-889A-7643-9F52-C9BA3A355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5638" y="33337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5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49" name="Text Box 26">
            <a:extLst>
              <a:ext uri="{FF2B5EF4-FFF2-40B4-BE49-F238E27FC236}">
                <a16:creationId xmlns:a16="http://schemas.microsoft.com/office/drawing/2014/main" id="{FDEF9221-DBC3-E943-A724-364F33581C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18176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6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50" name="Line 60">
            <a:extLst>
              <a:ext uri="{FF2B5EF4-FFF2-40B4-BE49-F238E27FC236}">
                <a16:creationId xmlns:a16="http://schemas.microsoft.com/office/drawing/2014/main" id="{B5D4EC11-5F3A-394E-B542-01338892D06D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0613" y="2941638"/>
            <a:ext cx="0" cy="67468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1" name="Line 61">
            <a:extLst>
              <a:ext uri="{FF2B5EF4-FFF2-40B4-BE49-F238E27FC236}">
                <a16:creationId xmlns:a16="http://schemas.microsoft.com/office/drawing/2014/main" id="{B09F6327-605B-2E42-A146-23B6B4AFC8F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19963" y="2952750"/>
            <a:ext cx="0" cy="7191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2" name="Line 62">
            <a:extLst>
              <a:ext uri="{FF2B5EF4-FFF2-40B4-BE49-F238E27FC236}">
                <a16:creationId xmlns:a16="http://schemas.microsoft.com/office/drawing/2014/main" id="{5726D857-5B02-EF4E-9DD9-A6EBA4B8F2C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799263" y="1541463"/>
            <a:ext cx="458787" cy="56673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3" name="Text Box 63">
            <a:extLst>
              <a:ext uri="{FF2B5EF4-FFF2-40B4-BE49-F238E27FC236}">
                <a16:creationId xmlns:a16="http://schemas.microsoft.com/office/drawing/2014/main" id="{572E4C01-99F2-5849-9665-DC357A209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0" y="13906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3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54" name="Rectangle 67">
            <a:extLst>
              <a:ext uri="{FF2B5EF4-FFF2-40B4-BE49-F238E27FC236}">
                <a16:creationId xmlns:a16="http://schemas.microsoft.com/office/drawing/2014/main" id="{A8AFA5F3-FAB7-1645-B64C-E30748B66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1687513"/>
            <a:ext cx="3162300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recursive query</a:t>
            </a:r>
            <a:r>
              <a:rPr lang="en-US" altLang="en-US" sz="2800" i="1">
                <a:solidFill>
                  <a:srgbClr val="CC0000"/>
                </a:solidFill>
                <a:latin typeface="Comic Sans MS" panose="030F0902030302020204" pitchFamily="66" charset="0"/>
              </a:rPr>
              <a:t>: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puts burden of name resolution on contacted name server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heavy load at upper levels of hierarchy?</a:t>
            </a:r>
          </a:p>
        </p:txBody>
      </p:sp>
      <p:sp>
        <p:nvSpPr>
          <p:cNvPr id="159755" name="Text Box 5">
            <a:extLst>
              <a:ext uri="{FF2B5EF4-FFF2-40B4-BE49-F238E27FC236}">
                <a16:creationId xmlns:a16="http://schemas.microsoft.com/office/drawing/2014/main" id="{76A73972-6C17-334B-829C-50A73BBF57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requesting host</a:t>
            </a:r>
            <a:endParaRPr lang="en-US" altLang="en-US" sz="2400" dirty="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 dirty="0" err="1">
                <a:solidFill>
                  <a:srgbClr val="000099"/>
                </a:solidFill>
              </a:rPr>
              <a:t>cis.poly.edu</a:t>
            </a:r>
            <a:endParaRPr lang="en-US" altLang="en-US" sz="1600" i="1" dirty="0">
              <a:solidFill>
                <a:srgbClr val="000099"/>
              </a:solidFill>
            </a:endParaRPr>
          </a:p>
        </p:txBody>
      </p:sp>
      <p:sp>
        <p:nvSpPr>
          <p:cNvPr id="159756" name="Text Box 6">
            <a:extLst>
              <a:ext uri="{FF2B5EF4-FFF2-40B4-BE49-F238E27FC236}">
                <a16:creationId xmlns:a16="http://schemas.microsoft.com/office/drawing/2014/main" id="{33D80558-2947-354E-BCEB-FB3DF4A8C8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gaia.cs.umass.edu</a:t>
            </a:r>
          </a:p>
        </p:txBody>
      </p:sp>
      <p:sp>
        <p:nvSpPr>
          <p:cNvPr id="159757" name="Text Box 17">
            <a:extLst>
              <a:ext uri="{FF2B5EF4-FFF2-40B4-BE49-F238E27FC236}">
                <a16:creationId xmlns:a16="http://schemas.microsoft.com/office/drawing/2014/main" id="{282F9F53-E386-0A42-BFA2-8126DAD93E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root DNS server</a:t>
            </a:r>
            <a:endParaRPr lang="en-US" altLang="en-US" sz="1600"/>
          </a:p>
        </p:txBody>
      </p:sp>
      <p:sp>
        <p:nvSpPr>
          <p:cNvPr id="159758" name="Line 18">
            <a:extLst>
              <a:ext uri="{FF2B5EF4-FFF2-40B4-BE49-F238E27FC236}">
                <a16:creationId xmlns:a16="http://schemas.microsoft.com/office/drawing/2014/main" id="{C004C8DD-479B-EA42-99D5-17A03C28819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9" name="Line 19">
            <a:extLst>
              <a:ext uri="{FF2B5EF4-FFF2-40B4-BE49-F238E27FC236}">
                <a16:creationId xmlns:a16="http://schemas.microsoft.com/office/drawing/2014/main" id="{AFA1E164-494E-4B4A-8072-DFD3D423CD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1150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0" name="Line 22">
            <a:extLst>
              <a:ext uri="{FF2B5EF4-FFF2-40B4-BE49-F238E27FC236}">
                <a16:creationId xmlns:a16="http://schemas.microsoft.com/office/drawing/2014/main" id="{DE96E3EA-924B-7B4C-88A6-1ADEC45FC6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750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1" name="Line 23">
            <a:extLst>
              <a:ext uri="{FF2B5EF4-FFF2-40B4-BE49-F238E27FC236}">
                <a16:creationId xmlns:a16="http://schemas.microsoft.com/office/drawing/2014/main" id="{5547CF1D-32EA-9B49-92FB-E89844B3727B}"/>
              </a:ext>
            </a:extLst>
          </p:cNvPr>
          <p:cNvSpPr>
            <a:spLocks noChangeShapeType="1"/>
          </p:cNvSpPr>
          <p:nvPr/>
        </p:nvSpPr>
        <p:spPr bwMode="auto">
          <a:xfrm>
            <a:off x="5476875" y="2944813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9762" name="Group 24">
            <a:extLst>
              <a:ext uri="{FF2B5EF4-FFF2-40B4-BE49-F238E27FC236}">
                <a16:creationId xmlns:a16="http://schemas.microsoft.com/office/drawing/2014/main" id="{528122D8-CA7E-C04C-A3D4-9CA2A57E3A34}"/>
              </a:ext>
            </a:extLst>
          </p:cNvPr>
          <p:cNvGrpSpPr>
            <a:grpSpLocks/>
          </p:cNvGrpSpPr>
          <p:nvPr/>
        </p:nvGrpSpPr>
        <p:grpSpPr bwMode="auto">
          <a:xfrm>
            <a:off x="2870200" y="3040061"/>
            <a:ext cx="3454400" cy="892174"/>
            <a:chOff x="2006" y="2118"/>
            <a:chExt cx="2176" cy="562"/>
          </a:xfrm>
        </p:grpSpPr>
        <p:sp>
          <p:nvSpPr>
            <p:cNvPr id="159910" name="Rectangle 25">
              <a:extLst>
                <a:ext uri="{FF2B5EF4-FFF2-40B4-BE49-F238E27FC236}">
                  <a16:creationId xmlns:a16="http://schemas.microsoft.com/office/drawing/2014/main" id="{89AF36C8-476F-C24E-AE99-6A1AAC067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59911" name="Text Box 26">
              <a:extLst>
                <a:ext uri="{FF2B5EF4-FFF2-40B4-BE49-F238E27FC236}">
                  <a16:creationId xmlns:a16="http://schemas.microsoft.com/office/drawing/2014/main" id="{3402E996-F4D2-AB4F-9F16-5C24115C63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06" y="2118"/>
              <a:ext cx="2176" cy="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local DNS server</a:t>
              </a:r>
            </a:p>
            <a:p>
              <a:pPr algn="ctr">
                <a:spcBef>
                  <a:spcPct val="0"/>
                </a:spcBef>
                <a:buClrTx/>
                <a:buSzTx/>
              </a:pPr>
              <a:r>
                <a:rPr lang="en-US" altLang="en-US" sz="1800" dirty="0"/>
                <a:t>(can also serve as authoritative)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 dirty="0" err="1">
                  <a:solidFill>
                    <a:srgbClr val="000099"/>
                  </a:solidFill>
                </a:rPr>
                <a:t>dns.poly.edu</a:t>
              </a:r>
              <a:endParaRPr lang="en-US" altLang="en-US" sz="1600" i="1" dirty="0">
                <a:solidFill>
                  <a:srgbClr val="000099"/>
                </a:solidFill>
              </a:endParaRPr>
            </a:p>
          </p:txBody>
        </p:sp>
      </p:grpSp>
      <p:sp>
        <p:nvSpPr>
          <p:cNvPr id="159763" name="Text Box 27">
            <a:extLst>
              <a:ext uri="{FF2B5EF4-FFF2-40B4-BE49-F238E27FC236}">
                <a16:creationId xmlns:a16="http://schemas.microsoft.com/office/drawing/2014/main" id="{048ECE7F-5F61-4240-B486-B4AD974B80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1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4" name="Text Box 28">
            <a:extLst>
              <a:ext uri="{FF2B5EF4-FFF2-40B4-BE49-F238E27FC236}">
                <a16:creationId xmlns:a16="http://schemas.microsoft.com/office/drawing/2014/main" id="{FCCF9D87-F281-D649-8D64-2854220317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2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5" name="Text Box 29">
            <a:extLst>
              <a:ext uri="{FF2B5EF4-FFF2-40B4-BE49-F238E27FC236}">
                <a16:creationId xmlns:a16="http://schemas.microsoft.com/office/drawing/2014/main" id="{336833A7-A953-2D42-B148-2E9EB6F55D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7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6" name="Text Box 60">
            <a:extLst>
              <a:ext uri="{FF2B5EF4-FFF2-40B4-BE49-F238E27FC236}">
                <a16:creationId xmlns:a16="http://schemas.microsoft.com/office/drawing/2014/main" id="{9CC303CC-307B-9D48-B416-77DDEB5FE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authoritative DNS server</a:t>
            </a:r>
            <a:endParaRPr lang="en-US" altLang="en-US" sz="2400" dirty="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 err="1"/>
              <a:t>dns.umass.edu</a:t>
            </a:r>
            <a:endParaRPr lang="en-US" altLang="en-US" sz="1600" dirty="0"/>
          </a:p>
        </p:txBody>
      </p:sp>
      <p:sp>
        <p:nvSpPr>
          <p:cNvPr id="159767" name="Text Box 62">
            <a:extLst>
              <a:ext uri="{FF2B5EF4-FFF2-40B4-BE49-F238E27FC236}">
                <a16:creationId xmlns:a16="http://schemas.microsoft.com/office/drawing/2014/main" id="{C14C0B55-F909-BC41-AFD2-7B9525728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9900" y="37814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8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8" name="Line 62">
            <a:extLst>
              <a:ext uri="{FF2B5EF4-FFF2-40B4-BE49-F238E27FC236}">
                <a16:creationId xmlns:a16="http://schemas.microsoft.com/office/drawing/2014/main" id="{151AC64B-6F04-004B-AEF7-23FEB5E389C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853238" y="1333500"/>
            <a:ext cx="600075" cy="7413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59769" name="Picture 137" descr="underline_base">
            <a:extLst>
              <a:ext uri="{FF2B5EF4-FFF2-40B4-BE49-F238E27FC236}">
                <a16:creationId xmlns:a16="http://schemas.microsoft.com/office/drawing/2014/main" id="{ED839573-6146-1B46-88F0-347C77B1529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70" name="Rectangle 66">
            <a:extLst>
              <a:ext uri="{FF2B5EF4-FFF2-40B4-BE49-F238E27FC236}">
                <a16:creationId xmlns:a16="http://schemas.microsoft.com/office/drawing/2014/main" id="{5E6BBBAB-E8E4-3D41-9DE0-C1B08593E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" y="217488"/>
            <a:ext cx="491013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DNS name </a:t>
            </a:r>
            <a:b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</a:b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resolution example</a:t>
            </a:r>
          </a:p>
        </p:txBody>
      </p:sp>
      <p:sp>
        <p:nvSpPr>
          <p:cNvPr id="159771" name="Text Box 65">
            <a:extLst>
              <a:ext uri="{FF2B5EF4-FFF2-40B4-BE49-F238E27FC236}">
                <a16:creationId xmlns:a16="http://schemas.microsoft.com/office/drawing/2014/main" id="{D64D7395-B2B5-9849-AA78-384D98B1E5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0950" y="2287588"/>
            <a:ext cx="1325563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TLD DNS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</a:t>
            </a:r>
            <a:endParaRPr lang="en-US" altLang="en-US" sz="1600"/>
          </a:p>
        </p:txBody>
      </p:sp>
      <p:grpSp>
        <p:nvGrpSpPr>
          <p:cNvPr id="159772" name="Group 140">
            <a:extLst>
              <a:ext uri="{FF2B5EF4-FFF2-40B4-BE49-F238E27FC236}">
                <a16:creationId xmlns:a16="http://schemas.microsoft.com/office/drawing/2014/main" id="{C289ADB8-50CA-004B-840B-7B362353BF3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59908" name="Picture 141" descr="desktop_computer_stylized_medium">
              <a:extLst>
                <a:ext uri="{FF2B5EF4-FFF2-40B4-BE49-F238E27FC236}">
                  <a16:creationId xmlns:a16="http://schemas.microsoft.com/office/drawing/2014/main" id="{70684A0D-8300-2E4A-A8CD-58D7E6510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9" name="Freeform 142">
              <a:extLst>
                <a:ext uri="{FF2B5EF4-FFF2-40B4-BE49-F238E27FC236}">
                  <a16:creationId xmlns:a16="http://schemas.microsoft.com/office/drawing/2014/main" id="{D1E4ABA0-B657-F24D-9F48-567A18C6968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3" name="Group 143">
            <a:extLst>
              <a:ext uri="{FF2B5EF4-FFF2-40B4-BE49-F238E27FC236}">
                <a16:creationId xmlns:a16="http://schemas.microsoft.com/office/drawing/2014/main" id="{26CB75BE-DB0D-7A4D-8DD1-D1501C60E9D2}"/>
              </a:ext>
            </a:extLst>
          </p:cNvPr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59906" name="Picture 144" descr="desktop_computer_stylized_medium">
              <a:extLst>
                <a:ext uri="{FF2B5EF4-FFF2-40B4-BE49-F238E27FC236}">
                  <a16:creationId xmlns:a16="http://schemas.microsoft.com/office/drawing/2014/main" id="{B8A9ABCF-4E9F-BA49-84A6-7B45D0A315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7" name="Freeform 145">
              <a:extLst>
                <a:ext uri="{FF2B5EF4-FFF2-40B4-BE49-F238E27FC236}">
                  <a16:creationId xmlns:a16="http://schemas.microsoft.com/office/drawing/2014/main" id="{84818741-4ADE-2044-9FC3-531D1B05E61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4" name="Group 146">
            <a:extLst>
              <a:ext uri="{FF2B5EF4-FFF2-40B4-BE49-F238E27FC236}">
                <a16:creationId xmlns:a16="http://schemas.microsoft.com/office/drawing/2014/main" id="{1B2B9EC4-31A5-3943-A9E2-F2F0D6A26F86}"/>
              </a:ext>
            </a:extLst>
          </p:cNvPr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59874" name="Freeform 147">
              <a:extLst>
                <a:ext uri="{FF2B5EF4-FFF2-40B4-BE49-F238E27FC236}">
                  <a16:creationId xmlns:a16="http://schemas.microsoft.com/office/drawing/2014/main" id="{F06356BF-05D1-C747-AE9E-C8048C30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5" name="Rectangle 148">
              <a:extLst>
                <a:ext uri="{FF2B5EF4-FFF2-40B4-BE49-F238E27FC236}">
                  <a16:creationId xmlns:a16="http://schemas.microsoft.com/office/drawing/2014/main" id="{B9A06056-7FC7-9C44-B781-07DD90373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76" name="Freeform 149">
              <a:extLst>
                <a:ext uri="{FF2B5EF4-FFF2-40B4-BE49-F238E27FC236}">
                  <a16:creationId xmlns:a16="http://schemas.microsoft.com/office/drawing/2014/main" id="{655CA518-D223-684B-A522-10AF3BEC0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7" name="Freeform 150">
              <a:extLst>
                <a:ext uri="{FF2B5EF4-FFF2-40B4-BE49-F238E27FC236}">
                  <a16:creationId xmlns:a16="http://schemas.microsoft.com/office/drawing/2014/main" id="{D3FF35AC-68FA-E043-BDE7-EE390D375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8" name="Rectangle 151">
              <a:extLst>
                <a:ext uri="{FF2B5EF4-FFF2-40B4-BE49-F238E27FC236}">
                  <a16:creationId xmlns:a16="http://schemas.microsoft.com/office/drawing/2014/main" id="{50CE6969-1E24-8747-85E0-CA2B6466A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79" name="Group 152">
              <a:extLst>
                <a:ext uri="{FF2B5EF4-FFF2-40B4-BE49-F238E27FC236}">
                  <a16:creationId xmlns:a16="http://schemas.microsoft.com/office/drawing/2014/main" id="{9D1EAB36-54B1-8B45-ACB7-C66A74EC3B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904" name="AutoShape 153">
                <a:extLst>
                  <a:ext uri="{FF2B5EF4-FFF2-40B4-BE49-F238E27FC236}">
                    <a16:creationId xmlns:a16="http://schemas.microsoft.com/office/drawing/2014/main" id="{5CD148A0-0D90-944C-873C-CBC6B16E0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5" name="AutoShape 154">
                <a:extLst>
                  <a:ext uri="{FF2B5EF4-FFF2-40B4-BE49-F238E27FC236}">
                    <a16:creationId xmlns:a16="http://schemas.microsoft.com/office/drawing/2014/main" id="{38270FC0-4E7B-9446-B2C7-02052AF3C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0" name="Rectangle 155">
              <a:extLst>
                <a:ext uri="{FF2B5EF4-FFF2-40B4-BE49-F238E27FC236}">
                  <a16:creationId xmlns:a16="http://schemas.microsoft.com/office/drawing/2014/main" id="{F6051BA4-47A3-4C40-A630-56238BB19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81" name="Group 156">
              <a:extLst>
                <a:ext uri="{FF2B5EF4-FFF2-40B4-BE49-F238E27FC236}">
                  <a16:creationId xmlns:a16="http://schemas.microsoft.com/office/drawing/2014/main" id="{00712AF8-4DF9-2743-9BC3-FE972252BB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902" name="AutoShape 157">
                <a:extLst>
                  <a:ext uri="{FF2B5EF4-FFF2-40B4-BE49-F238E27FC236}">
                    <a16:creationId xmlns:a16="http://schemas.microsoft.com/office/drawing/2014/main" id="{4B3CC716-BF4F-8A49-ACFE-67FEDCEC0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3" name="AutoShape 158">
                <a:extLst>
                  <a:ext uri="{FF2B5EF4-FFF2-40B4-BE49-F238E27FC236}">
                    <a16:creationId xmlns:a16="http://schemas.microsoft.com/office/drawing/2014/main" id="{41611E44-6D9F-0443-A7E7-16AFE4EDF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2" name="Rectangle 159">
              <a:extLst>
                <a:ext uri="{FF2B5EF4-FFF2-40B4-BE49-F238E27FC236}">
                  <a16:creationId xmlns:a16="http://schemas.microsoft.com/office/drawing/2014/main" id="{15C32FC0-8EFE-B34B-AA42-9A2CBE251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83" name="Rectangle 160">
              <a:extLst>
                <a:ext uri="{FF2B5EF4-FFF2-40B4-BE49-F238E27FC236}">
                  <a16:creationId xmlns:a16="http://schemas.microsoft.com/office/drawing/2014/main" id="{07422F54-F6B0-2447-80B1-B61A1D8E0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84" name="Group 161">
              <a:extLst>
                <a:ext uri="{FF2B5EF4-FFF2-40B4-BE49-F238E27FC236}">
                  <a16:creationId xmlns:a16="http://schemas.microsoft.com/office/drawing/2014/main" id="{C78CD118-A2D3-BE46-850E-C237627B24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900" name="AutoShape 162">
                <a:extLst>
                  <a:ext uri="{FF2B5EF4-FFF2-40B4-BE49-F238E27FC236}">
                    <a16:creationId xmlns:a16="http://schemas.microsoft.com/office/drawing/2014/main" id="{CA94A68D-4F0B-8943-9F32-E83950BD5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1" name="AutoShape 163">
                <a:extLst>
                  <a:ext uri="{FF2B5EF4-FFF2-40B4-BE49-F238E27FC236}">
                    <a16:creationId xmlns:a16="http://schemas.microsoft.com/office/drawing/2014/main" id="{9A080625-8FCE-6849-81A2-4A2118C13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5" name="Freeform 164">
              <a:extLst>
                <a:ext uri="{FF2B5EF4-FFF2-40B4-BE49-F238E27FC236}">
                  <a16:creationId xmlns:a16="http://schemas.microsoft.com/office/drawing/2014/main" id="{2CD1FC14-1CEE-F04A-A130-71531964B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86" name="Group 165">
              <a:extLst>
                <a:ext uri="{FF2B5EF4-FFF2-40B4-BE49-F238E27FC236}">
                  <a16:creationId xmlns:a16="http://schemas.microsoft.com/office/drawing/2014/main" id="{3428758F-4DE4-1145-80E6-A43C8C46AF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98" name="AutoShape 166">
                <a:extLst>
                  <a:ext uri="{FF2B5EF4-FFF2-40B4-BE49-F238E27FC236}">
                    <a16:creationId xmlns:a16="http://schemas.microsoft.com/office/drawing/2014/main" id="{268DEFB9-CB11-8947-932F-CFF35089D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99" name="AutoShape 167">
                <a:extLst>
                  <a:ext uri="{FF2B5EF4-FFF2-40B4-BE49-F238E27FC236}">
                    <a16:creationId xmlns:a16="http://schemas.microsoft.com/office/drawing/2014/main" id="{08F0D777-085B-1147-835D-28B5EFCE8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7" name="Rectangle 168">
              <a:extLst>
                <a:ext uri="{FF2B5EF4-FFF2-40B4-BE49-F238E27FC236}">
                  <a16:creationId xmlns:a16="http://schemas.microsoft.com/office/drawing/2014/main" id="{5476F4B3-2EDC-9B46-8C21-07A5E14C0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88" name="Freeform 169">
              <a:extLst>
                <a:ext uri="{FF2B5EF4-FFF2-40B4-BE49-F238E27FC236}">
                  <a16:creationId xmlns:a16="http://schemas.microsoft.com/office/drawing/2014/main" id="{53F683D9-E874-A343-944B-476A8EE2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89" name="Freeform 170">
              <a:extLst>
                <a:ext uri="{FF2B5EF4-FFF2-40B4-BE49-F238E27FC236}">
                  <a16:creationId xmlns:a16="http://schemas.microsoft.com/office/drawing/2014/main" id="{91819D47-D655-5141-B6B5-89D244EA9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0" name="Oval 171">
              <a:extLst>
                <a:ext uri="{FF2B5EF4-FFF2-40B4-BE49-F238E27FC236}">
                  <a16:creationId xmlns:a16="http://schemas.microsoft.com/office/drawing/2014/main" id="{B95D99B2-CB58-D343-9898-417FCBE6E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1" name="Freeform 172">
              <a:extLst>
                <a:ext uri="{FF2B5EF4-FFF2-40B4-BE49-F238E27FC236}">
                  <a16:creationId xmlns:a16="http://schemas.microsoft.com/office/drawing/2014/main" id="{CB4941F3-678D-214E-ABD6-596E3E84D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2" name="AutoShape 173">
              <a:extLst>
                <a:ext uri="{FF2B5EF4-FFF2-40B4-BE49-F238E27FC236}">
                  <a16:creationId xmlns:a16="http://schemas.microsoft.com/office/drawing/2014/main" id="{1C9C885F-5822-584E-83F3-774B9D3C7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3" name="AutoShape 174">
              <a:extLst>
                <a:ext uri="{FF2B5EF4-FFF2-40B4-BE49-F238E27FC236}">
                  <a16:creationId xmlns:a16="http://schemas.microsoft.com/office/drawing/2014/main" id="{318837A0-B189-474E-A628-6D79B47BC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4" name="Oval 175">
              <a:extLst>
                <a:ext uri="{FF2B5EF4-FFF2-40B4-BE49-F238E27FC236}">
                  <a16:creationId xmlns:a16="http://schemas.microsoft.com/office/drawing/2014/main" id="{E535D9DD-F5AF-274A-83CB-6B377DD3F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5" name="Oval 176">
              <a:extLst>
                <a:ext uri="{FF2B5EF4-FFF2-40B4-BE49-F238E27FC236}">
                  <a16:creationId xmlns:a16="http://schemas.microsoft.com/office/drawing/2014/main" id="{14777973-02AC-D94F-91BA-9EE73894F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9896" name="Oval 177">
              <a:extLst>
                <a:ext uri="{FF2B5EF4-FFF2-40B4-BE49-F238E27FC236}">
                  <a16:creationId xmlns:a16="http://schemas.microsoft.com/office/drawing/2014/main" id="{D4EDA552-0431-A444-BFF6-A76544E70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7" name="Rectangle 178">
              <a:extLst>
                <a:ext uri="{FF2B5EF4-FFF2-40B4-BE49-F238E27FC236}">
                  <a16:creationId xmlns:a16="http://schemas.microsoft.com/office/drawing/2014/main" id="{7542E884-5A3A-054B-982C-5C07FB4A0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5" name="Group 212">
            <a:extLst>
              <a:ext uri="{FF2B5EF4-FFF2-40B4-BE49-F238E27FC236}">
                <a16:creationId xmlns:a16="http://schemas.microsoft.com/office/drawing/2014/main" id="{4BD35413-1465-5245-BDC5-1C10981CEB46}"/>
              </a:ext>
            </a:extLst>
          </p:cNvPr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59842" name="Freeform 213">
              <a:extLst>
                <a:ext uri="{FF2B5EF4-FFF2-40B4-BE49-F238E27FC236}">
                  <a16:creationId xmlns:a16="http://schemas.microsoft.com/office/drawing/2014/main" id="{F9376F59-BFC9-5D43-90EF-2B5478D7C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3" name="Rectangle 214">
              <a:extLst>
                <a:ext uri="{FF2B5EF4-FFF2-40B4-BE49-F238E27FC236}">
                  <a16:creationId xmlns:a16="http://schemas.microsoft.com/office/drawing/2014/main" id="{760673AC-AF97-8848-9517-C7F57E0D3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44" name="Freeform 215">
              <a:extLst>
                <a:ext uri="{FF2B5EF4-FFF2-40B4-BE49-F238E27FC236}">
                  <a16:creationId xmlns:a16="http://schemas.microsoft.com/office/drawing/2014/main" id="{67ACE629-CDD1-5D41-A856-C691DE82A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5" name="Freeform 216">
              <a:extLst>
                <a:ext uri="{FF2B5EF4-FFF2-40B4-BE49-F238E27FC236}">
                  <a16:creationId xmlns:a16="http://schemas.microsoft.com/office/drawing/2014/main" id="{9CFB0D13-35DB-7444-BC69-988E7E12E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6" name="Rectangle 217">
              <a:extLst>
                <a:ext uri="{FF2B5EF4-FFF2-40B4-BE49-F238E27FC236}">
                  <a16:creationId xmlns:a16="http://schemas.microsoft.com/office/drawing/2014/main" id="{CBB905A5-C562-674A-A922-5782389A0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47" name="Group 218">
              <a:extLst>
                <a:ext uri="{FF2B5EF4-FFF2-40B4-BE49-F238E27FC236}">
                  <a16:creationId xmlns:a16="http://schemas.microsoft.com/office/drawing/2014/main" id="{6EF369D2-18C9-0D40-8B9F-1269232DC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72" name="AutoShape 219">
                <a:extLst>
                  <a:ext uri="{FF2B5EF4-FFF2-40B4-BE49-F238E27FC236}">
                    <a16:creationId xmlns:a16="http://schemas.microsoft.com/office/drawing/2014/main" id="{55CB680D-41AF-4949-A3EC-81DA341F8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73" name="AutoShape 220">
                <a:extLst>
                  <a:ext uri="{FF2B5EF4-FFF2-40B4-BE49-F238E27FC236}">
                    <a16:creationId xmlns:a16="http://schemas.microsoft.com/office/drawing/2014/main" id="{A70206BA-1105-7347-BDAC-740082FCE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48" name="Rectangle 221">
              <a:extLst>
                <a:ext uri="{FF2B5EF4-FFF2-40B4-BE49-F238E27FC236}">
                  <a16:creationId xmlns:a16="http://schemas.microsoft.com/office/drawing/2014/main" id="{51BAAEE8-4B73-CB48-ABB7-D07ED0819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49" name="Group 222">
              <a:extLst>
                <a:ext uri="{FF2B5EF4-FFF2-40B4-BE49-F238E27FC236}">
                  <a16:creationId xmlns:a16="http://schemas.microsoft.com/office/drawing/2014/main" id="{962623C4-81A2-3A4A-BDC5-0C49695535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70" name="AutoShape 223">
                <a:extLst>
                  <a:ext uri="{FF2B5EF4-FFF2-40B4-BE49-F238E27FC236}">
                    <a16:creationId xmlns:a16="http://schemas.microsoft.com/office/drawing/2014/main" id="{0965DCDC-7504-2144-B65A-A430E98DC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71" name="AutoShape 224">
                <a:extLst>
                  <a:ext uri="{FF2B5EF4-FFF2-40B4-BE49-F238E27FC236}">
                    <a16:creationId xmlns:a16="http://schemas.microsoft.com/office/drawing/2014/main" id="{F32D0C3A-7360-2F4C-9546-D69622B16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0" name="Rectangle 225">
              <a:extLst>
                <a:ext uri="{FF2B5EF4-FFF2-40B4-BE49-F238E27FC236}">
                  <a16:creationId xmlns:a16="http://schemas.microsoft.com/office/drawing/2014/main" id="{6DDCC29B-4E5E-CA4B-AD46-C8175064C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1" name="Rectangle 226">
              <a:extLst>
                <a:ext uri="{FF2B5EF4-FFF2-40B4-BE49-F238E27FC236}">
                  <a16:creationId xmlns:a16="http://schemas.microsoft.com/office/drawing/2014/main" id="{99940BE2-A694-0A48-9532-8F81B7219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52" name="Group 227">
              <a:extLst>
                <a:ext uri="{FF2B5EF4-FFF2-40B4-BE49-F238E27FC236}">
                  <a16:creationId xmlns:a16="http://schemas.microsoft.com/office/drawing/2014/main" id="{F0980D02-CCD3-F64C-998D-04C0359C48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68" name="AutoShape 228">
                <a:extLst>
                  <a:ext uri="{FF2B5EF4-FFF2-40B4-BE49-F238E27FC236}">
                    <a16:creationId xmlns:a16="http://schemas.microsoft.com/office/drawing/2014/main" id="{91416158-4245-9641-8AFC-D1E7B9554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69" name="AutoShape 229">
                <a:extLst>
                  <a:ext uri="{FF2B5EF4-FFF2-40B4-BE49-F238E27FC236}">
                    <a16:creationId xmlns:a16="http://schemas.microsoft.com/office/drawing/2014/main" id="{E17A8994-B8FA-EC40-87AB-A8DA14716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3" name="Freeform 230">
              <a:extLst>
                <a:ext uri="{FF2B5EF4-FFF2-40B4-BE49-F238E27FC236}">
                  <a16:creationId xmlns:a16="http://schemas.microsoft.com/office/drawing/2014/main" id="{A7E104B1-1A2E-4341-9B23-0C1FA3363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54" name="Group 231">
              <a:extLst>
                <a:ext uri="{FF2B5EF4-FFF2-40B4-BE49-F238E27FC236}">
                  <a16:creationId xmlns:a16="http://schemas.microsoft.com/office/drawing/2014/main" id="{27607EB1-C35F-5743-BE7C-2A598231DC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66" name="AutoShape 232">
                <a:extLst>
                  <a:ext uri="{FF2B5EF4-FFF2-40B4-BE49-F238E27FC236}">
                    <a16:creationId xmlns:a16="http://schemas.microsoft.com/office/drawing/2014/main" id="{7FFFC32C-8016-2144-B529-A941A7B01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67" name="AutoShape 233">
                <a:extLst>
                  <a:ext uri="{FF2B5EF4-FFF2-40B4-BE49-F238E27FC236}">
                    <a16:creationId xmlns:a16="http://schemas.microsoft.com/office/drawing/2014/main" id="{798E162E-FAC4-5446-9E74-BE5F4E2C8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5" name="Rectangle 234">
              <a:extLst>
                <a:ext uri="{FF2B5EF4-FFF2-40B4-BE49-F238E27FC236}">
                  <a16:creationId xmlns:a16="http://schemas.microsoft.com/office/drawing/2014/main" id="{A9E1678B-86E9-6D44-B794-6E48D9DFA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6" name="Freeform 235">
              <a:extLst>
                <a:ext uri="{FF2B5EF4-FFF2-40B4-BE49-F238E27FC236}">
                  <a16:creationId xmlns:a16="http://schemas.microsoft.com/office/drawing/2014/main" id="{45AFEBD0-1D95-7B4A-B458-54513E48B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7" name="Freeform 236">
              <a:extLst>
                <a:ext uri="{FF2B5EF4-FFF2-40B4-BE49-F238E27FC236}">
                  <a16:creationId xmlns:a16="http://schemas.microsoft.com/office/drawing/2014/main" id="{5419A52C-8BDB-EA40-BDEE-4F0A51C29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8" name="Oval 237">
              <a:extLst>
                <a:ext uri="{FF2B5EF4-FFF2-40B4-BE49-F238E27FC236}">
                  <a16:creationId xmlns:a16="http://schemas.microsoft.com/office/drawing/2014/main" id="{FE72A341-9432-9B4D-9CF9-B11EF7F59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9" name="Freeform 238">
              <a:extLst>
                <a:ext uri="{FF2B5EF4-FFF2-40B4-BE49-F238E27FC236}">
                  <a16:creationId xmlns:a16="http://schemas.microsoft.com/office/drawing/2014/main" id="{018D20BD-B42A-884F-BD03-A3255243D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0" name="AutoShape 239">
              <a:extLst>
                <a:ext uri="{FF2B5EF4-FFF2-40B4-BE49-F238E27FC236}">
                  <a16:creationId xmlns:a16="http://schemas.microsoft.com/office/drawing/2014/main" id="{C974489C-3A4B-4946-9E7D-64285EAAF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1" name="AutoShape 240">
              <a:extLst>
                <a:ext uri="{FF2B5EF4-FFF2-40B4-BE49-F238E27FC236}">
                  <a16:creationId xmlns:a16="http://schemas.microsoft.com/office/drawing/2014/main" id="{F5369610-CD1B-144A-80DD-F0828FD7B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2" name="Oval 241">
              <a:extLst>
                <a:ext uri="{FF2B5EF4-FFF2-40B4-BE49-F238E27FC236}">
                  <a16:creationId xmlns:a16="http://schemas.microsoft.com/office/drawing/2014/main" id="{D6061536-7408-304E-A92D-2611C5F19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3" name="Oval 242">
              <a:extLst>
                <a:ext uri="{FF2B5EF4-FFF2-40B4-BE49-F238E27FC236}">
                  <a16:creationId xmlns:a16="http://schemas.microsoft.com/office/drawing/2014/main" id="{3BE148D7-BA43-7042-B492-24B2875B3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9864" name="Oval 243">
              <a:extLst>
                <a:ext uri="{FF2B5EF4-FFF2-40B4-BE49-F238E27FC236}">
                  <a16:creationId xmlns:a16="http://schemas.microsoft.com/office/drawing/2014/main" id="{04C85CB2-4AC3-2B49-B169-8E08B5AE0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5" name="Rectangle 244">
              <a:extLst>
                <a:ext uri="{FF2B5EF4-FFF2-40B4-BE49-F238E27FC236}">
                  <a16:creationId xmlns:a16="http://schemas.microsoft.com/office/drawing/2014/main" id="{08616F28-1A39-334D-ABD7-974F7F7C4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6" name="Group 245">
            <a:extLst>
              <a:ext uri="{FF2B5EF4-FFF2-40B4-BE49-F238E27FC236}">
                <a16:creationId xmlns:a16="http://schemas.microsoft.com/office/drawing/2014/main" id="{950690A3-8F42-614D-84D8-8B496E0B026E}"/>
              </a:ext>
            </a:extLst>
          </p:cNvPr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59810" name="Freeform 246">
              <a:extLst>
                <a:ext uri="{FF2B5EF4-FFF2-40B4-BE49-F238E27FC236}">
                  <a16:creationId xmlns:a16="http://schemas.microsoft.com/office/drawing/2014/main" id="{594AD78A-B837-6147-8184-48D892B51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1" name="Rectangle 247">
              <a:extLst>
                <a:ext uri="{FF2B5EF4-FFF2-40B4-BE49-F238E27FC236}">
                  <a16:creationId xmlns:a16="http://schemas.microsoft.com/office/drawing/2014/main" id="{B3498A41-009A-724B-8CDD-313BA62BE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12" name="Freeform 248">
              <a:extLst>
                <a:ext uri="{FF2B5EF4-FFF2-40B4-BE49-F238E27FC236}">
                  <a16:creationId xmlns:a16="http://schemas.microsoft.com/office/drawing/2014/main" id="{9AD77E5C-1F10-874A-9247-653DFA89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3" name="Freeform 249">
              <a:extLst>
                <a:ext uri="{FF2B5EF4-FFF2-40B4-BE49-F238E27FC236}">
                  <a16:creationId xmlns:a16="http://schemas.microsoft.com/office/drawing/2014/main" id="{560211D5-68ED-7E40-AED5-8CBADF015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4" name="Rectangle 250">
              <a:extLst>
                <a:ext uri="{FF2B5EF4-FFF2-40B4-BE49-F238E27FC236}">
                  <a16:creationId xmlns:a16="http://schemas.microsoft.com/office/drawing/2014/main" id="{D879A9EC-C5F2-C947-B89F-5C67891AC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15" name="Group 251">
              <a:extLst>
                <a:ext uri="{FF2B5EF4-FFF2-40B4-BE49-F238E27FC236}">
                  <a16:creationId xmlns:a16="http://schemas.microsoft.com/office/drawing/2014/main" id="{73FB80B3-029F-2F43-8537-263F597E0F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40" name="AutoShape 252">
                <a:extLst>
                  <a:ext uri="{FF2B5EF4-FFF2-40B4-BE49-F238E27FC236}">
                    <a16:creationId xmlns:a16="http://schemas.microsoft.com/office/drawing/2014/main" id="{D2C13882-ABB3-2B4E-8B4D-67BC5CCA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41" name="AutoShape 253">
                <a:extLst>
                  <a:ext uri="{FF2B5EF4-FFF2-40B4-BE49-F238E27FC236}">
                    <a16:creationId xmlns:a16="http://schemas.microsoft.com/office/drawing/2014/main" id="{C743F5ED-1986-1F4B-8CA3-3234F74F6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16" name="Rectangle 254">
              <a:extLst>
                <a:ext uri="{FF2B5EF4-FFF2-40B4-BE49-F238E27FC236}">
                  <a16:creationId xmlns:a16="http://schemas.microsoft.com/office/drawing/2014/main" id="{DF90F9CD-6E40-FD43-AC86-E6F1E80CA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17" name="Group 255">
              <a:extLst>
                <a:ext uri="{FF2B5EF4-FFF2-40B4-BE49-F238E27FC236}">
                  <a16:creationId xmlns:a16="http://schemas.microsoft.com/office/drawing/2014/main" id="{75FBC4AB-B292-6140-BD78-90080157B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38" name="AutoShape 256">
                <a:extLst>
                  <a:ext uri="{FF2B5EF4-FFF2-40B4-BE49-F238E27FC236}">
                    <a16:creationId xmlns:a16="http://schemas.microsoft.com/office/drawing/2014/main" id="{8CC5A1A6-9D38-5343-8322-449DCF7E4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9" name="AutoShape 257">
                <a:extLst>
                  <a:ext uri="{FF2B5EF4-FFF2-40B4-BE49-F238E27FC236}">
                    <a16:creationId xmlns:a16="http://schemas.microsoft.com/office/drawing/2014/main" id="{58BC05D7-6910-8645-B10B-D05E39A6E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18" name="Rectangle 258">
              <a:extLst>
                <a:ext uri="{FF2B5EF4-FFF2-40B4-BE49-F238E27FC236}">
                  <a16:creationId xmlns:a16="http://schemas.microsoft.com/office/drawing/2014/main" id="{DEE10784-699B-6A4D-969C-200D735E6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19" name="Rectangle 259">
              <a:extLst>
                <a:ext uri="{FF2B5EF4-FFF2-40B4-BE49-F238E27FC236}">
                  <a16:creationId xmlns:a16="http://schemas.microsoft.com/office/drawing/2014/main" id="{C26AA194-ACAE-D841-A040-9D573AE62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20" name="Group 260">
              <a:extLst>
                <a:ext uri="{FF2B5EF4-FFF2-40B4-BE49-F238E27FC236}">
                  <a16:creationId xmlns:a16="http://schemas.microsoft.com/office/drawing/2014/main" id="{C01FBBC1-EFFE-6346-96FD-A896186915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36" name="AutoShape 261">
                <a:extLst>
                  <a:ext uri="{FF2B5EF4-FFF2-40B4-BE49-F238E27FC236}">
                    <a16:creationId xmlns:a16="http://schemas.microsoft.com/office/drawing/2014/main" id="{BEDC3677-03F9-374B-B7FD-3C142A524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7" name="AutoShape 262">
                <a:extLst>
                  <a:ext uri="{FF2B5EF4-FFF2-40B4-BE49-F238E27FC236}">
                    <a16:creationId xmlns:a16="http://schemas.microsoft.com/office/drawing/2014/main" id="{F2AA1C75-563A-7B4B-BF06-5DAA1C61E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21" name="Freeform 263">
              <a:extLst>
                <a:ext uri="{FF2B5EF4-FFF2-40B4-BE49-F238E27FC236}">
                  <a16:creationId xmlns:a16="http://schemas.microsoft.com/office/drawing/2014/main" id="{CC456902-46B5-9441-8698-9180B5E6B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22" name="Group 264">
              <a:extLst>
                <a:ext uri="{FF2B5EF4-FFF2-40B4-BE49-F238E27FC236}">
                  <a16:creationId xmlns:a16="http://schemas.microsoft.com/office/drawing/2014/main" id="{0C34C965-E824-F54D-AB27-AB81BCE780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34" name="AutoShape 265">
                <a:extLst>
                  <a:ext uri="{FF2B5EF4-FFF2-40B4-BE49-F238E27FC236}">
                    <a16:creationId xmlns:a16="http://schemas.microsoft.com/office/drawing/2014/main" id="{F9AC0BD7-7E4D-9840-A5FC-142CEC026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5" name="AutoShape 266">
                <a:extLst>
                  <a:ext uri="{FF2B5EF4-FFF2-40B4-BE49-F238E27FC236}">
                    <a16:creationId xmlns:a16="http://schemas.microsoft.com/office/drawing/2014/main" id="{794BDC01-63B9-9C45-9475-38E172261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23" name="Rectangle 267">
              <a:extLst>
                <a:ext uri="{FF2B5EF4-FFF2-40B4-BE49-F238E27FC236}">
                  <a16:creationId xmlns:a16="http://schemas.microsoft.com/office/drawing/2014/main" id="{C25BD8BC-F4B2-6146-981D-AFBA0B1C1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4" name="Freeform 268">
              <a:extLst>
                <a:ext uri="{FF2B5EF4-FFF2-40B4-BE49-F238E27FC236}">
                  <a16:creationId xmlns:a16="http://schemas.microsoft.com/office/drawing/2014/main" id="{C35358F5-29B8-6246-B64D-B3CEE30F1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5" name="Freeform 269">
              <a:extLst>
                <a:ext uri="{FF2B5EF4-FFF2-40B4-BE49-F238E27FC236}">
                  <a16:creationId xmlns:a16="http://schemas.microsoft.com/office/drawing/2014/main" id="{791DA89B-E1AB-7D46-A92B-F813322AB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6" name="Oval 270">
              <a:extLst>
                <a:ext uri="{FF2B5EF4-FFF2-40B4-BE49-F238E27FC236}">
                  <a16:creationId xmlns:a16="http://schemas.microsoft.com/office/drawing/2014/main" id="{07C9E2E1-7B33-8341-A2F0-F7DB05F43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7" name="Freeform 271">
              <a:extLst>
                <a:ext uri="{FF2B5EF4-FFF2-40B4-BE49-F238E27FC236}">
                  <a16:creationId xmlns:a16="http://schemas.microsoft.com/office/drawing/2014/main" id="{60302105-B362-5E40-AE57-C834E6051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8" name="AutoShape 272">
              <a:extLst>
                <a:ext uri="{FF2B5EF4-FFF2-40B4-BE49-F238E27FC236}">
                  <a16:creationId xmlns:a16="http://schemas.microsoft.com/office/drawing/2014/main" id="{430900A9-F234-364A-AD2C-2CA47EA75B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9" name="AutoShape 273">
              <a:extLst>
                <a:ext uri="{FF2B5EF4-FFF2-40B4-BE49-F238E27FC236}">
                  <a16:creationId xmlns:a16="http://schemas.microsoft.com/office/drawing/2014/main" id="{B9377281-6534-7A4A-A255-5F610085A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0" name="Oval 274">
              <a:extLst>
                <a:ext uri="{FF2B5EF4-FFF2-40B4-BE49-F238E27FC236}">
                  <a16:creationId xmlns:a16="http://schemas.microsoft.com/office/drawing/2014/main" id="{46F1C34C-0682-A842-9A91-7A0B9D749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1" name="Oval 275">
              <a:extLst>
                <a:ext uri="{FF2B5EF4-FFF2-40B4-BE49-F238E27FC236}">
                  <a16:creationId xmlns:a16="http://schemas.microsoft.com/office/drawing/2014/main" id="{2EB25607-BAEA-E84A-A1A1-2546A8059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9832" name="Oval 276">
              <a:extLst>
                <a:ext uri="{FF2B5EF4-FFF2-40B4-BE49-F238E27FC236}">
                  <a16:creationId xmlns:a16="http://schemas.microsoft.com/office/drawing/2014/main" id="{0F401BC9-595C-3949-B9F6-7F15187A0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3" name="Rectangle 277">
              <a:extLst>
                <a:ext uri="{FF2B5EF4-FFF2-40B4-BE49-F238E27FC236}">
                  <a16:creationId xmlns:a16="http://schemas.microsoft.com/office/drawing/2014/main" id="{29D4D23B-7A06-084C-A8B7-E87DE52B6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7" name="Group 311">
            <a:extLst>
              <a:ext uri="{FF2B5EF4-FFF2-40B4-BE49-F238E27FC236}">
                <a16:creationId xmlns:a16="http://schemas.microsoft.com/office/drawing/2014/main" id="{011BEFDF-51CD-2543-A1DF-73FF1F1DAC3D}"/>
              </a:ext>
            </a:extLst>
          </p:cNvPr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59778" name="Freeform 312">
              <a:extLst>
                <a:ext uri="{FF2B5EF4-FFF2-40B4-BE49-F238E27FC236}">
                  <a16:creationId xmlns:a16="http://schemas.microsoft.com/office/drawing/2014/main" id="{5A6323F0-C12B-E647-BCAF-4C6BB9F17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9" name="Rectangle 313">
              <a:extLst>
                <a:ext uri="{FF2B5EF4-FFF2-40B4-BE49-F238E27FC236}">
                  <a16:creationId xmlns:a16="http://schemas.microsoft.com/office/drawing/2014/main" id="{2BB02999-B7FB-F240-A50A-24889B483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80" name="Freeform 314">
              <a:extLst>
                <a:ext uri="{FF2B5EF4-FFF2-40B4-BE49-F238E27FC236}">
                  <a16:creationId xmlns:a16="http://schemas.microsoft.com/office/drawing/2014/main" id="{98329629-FD39-3D4E-83DF-0C16E9ACB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1" name="Freeform 315">
              <a:extLst>
                <a:ext uri="{FF2B5EF4-FFF2-40B4-BE49-F238E27FC236}">
                  <a16:creationId xmlns:a16="http://schemas.microsoft.com/office/drawing/2014/main" id="{5C8CD020-A400-454C-B57A-A481F61A2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2" name="Rectangle 316">
              <a:extLst>
                <a:ext uri="{FF2B5EF4-FFF2-40B4-BE49-F238E27FC236}">
                  <a16:creationId xmlns:a16="http://schemas.microsoft.com/office/drawing/2014/main" id="{7AE8725E-0BDA-0F44-80D2-9EF1E51CA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3" name="Group 317">
              <a:extLst>
                <a:ext uri="{FF2B5EF4-FFF2-40B4-BE49-F238E27FC236}">
                  <a16:creationId xmlns:a16="http://schemas.microsoft.com/office/drawing/2014/main" id="{E601F6C1-1A01-AE48-8905-0E5539F0A0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08" name="AutoShape 318">
                <a:extLst>
                  <a:ext uri="{FF2B5EF4-FFF2-40B4-BE49-F238E27FC236}">
                    <a16:creationId xmlns:a16="http://schemas.microsoft.com/office/drawing/2014/main" id="{34AFB618-0ED4-6A4A-9AE3-78AFC3B89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9" name="AutoShape 319">
                <a:extLst>
                  <a:ext uri="{FF2B5EF4-FFF2-40B4-BE49-F238E27FC236}">
                    <a16:creationId xmlns:a16="http://schemas.microsoft.com/office/drawing/2014/main" id="{17D43EBF-4F7B-3949-993C-16E84486F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4" name="Rectangle 320">
              <a:extLst>
                <a:ext uri="{FF2B5EF4-FFF2-40B4-BE49-F238E27FC236}">
                  <a16:creationId xmlns:a16="http://schemas.microsoft.com/office/drawing/2014/main" id="{0F7C3727-1BEE-B745-A84C-9EACB727A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5" name="Group 321">
              <a:extLst>
                <a:ext uri="{FF2B5EF4-FFF2-40B4-BE49-F238E27FC236}">
                  <a16:creationId xmlns:a16="http://schemas.microsoft.com/office/drawing/2014/main" id="{0DC23AB2-04B3-F843-B57C-16EC95E6BE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06" name="AutoShape 322">
                <a:extLst>
                  <a:ext uri="{FF2B5EF4-FFF2-40B4-BE49-F238E27FC236}">
                    <a16:creationId xmlns:a16="http://schemas.microsoft.com/office/drawing/2014/main" id="{68145E4C-9A1F-D249-B574-B5B3DC5EC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7" name="AutoShape 323">
                <a:extLst>
                  <a:ext uri="{FF2B5EF4-FFF2-40B4-BE49-F238E27FC236}">
                    <a16:creationId xmlns:a16="http://schemas.microsoft.com/office/drawing/2014/main" id="{885312B0-AF49-A540-99D2-12FA1FD9A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6" name="Rectangle 324">
              <a:extLst>
                <a:ext uri="{FF2B5EF4-FFF2-40B4-BE49-F238E27FC236}">
                  <a16:creationId xmlns:a16="http://schemas.microsoft.com/office/drawing/2014/main" id="{6C381886-9581-CF46-BE92-5E838E6CB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87" name="Rectangle 325">
              <a:extLst>
                <a:ext uri="{FF2B5EF4-FFF2-40B4-BE49-F238E27FC236}">
                  <a16:creationId xmlns:a16="http://schemas.microsoft.com/office/drawing/2014/main" id="{F54B4A90-051B-6A4C-8381-9EB041E39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8" name="Group 326">
              <a:extLst>
                <a:ext uri="{FF2B5EF4-FFF2-40B4-BE49-F238E27FC236}">
                  <a16:creationId xmlns:a16="http://schemas.microsoft.com/office/drawing/2014/main" id="{E8CFEC00-13C7-7141-A1CA-9D1A0C21EA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04" name="AutoShape 327">
                <a:extLst>
                  <a:ext uri="{FF2B5EF4-FFF2-40B4-BE49-F238E27FC236}">
                    <a16:creationId xmlns:a16="http://schemas.microsoft.com/office/drawing/2014/main" id="{6F91314D-CC2B-E049-B1AE-6C5A52DD6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5" name="AutoShape 328">
                <a:extLst>
                  <a:ext uri="{FF2B5EF4-FFF2-40B4-BE49-F238E27FC236}">
                    <a16:creationId xmlns:a16="http://schemas.microsoft.com/office/drawing/2014/main" id="{1E16B407-0888-D744-A756-6D14A8A93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9" name="Freeform 329">
              <a:extLst>
                <a:ext uri="{FF2B5EF4-FFF2-40B4-BE49-F238E27FC236}">
                  <a16:creationId xmlns:a16="http://schemas.microsoft.com/office/drawing/2014/main" id="{45B0A456-5E7D-CB4F-88C3-ECBBEE825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90" name="Group 330">
              <a:extLst>
                <a:ext uri="{FF2B5EF4-FFF2-40B4-BE49-F238E27FC236}">
                  <a16:creationId xmlns:a16="http://schemas.microsoft.com/office/drawing/2014/main" id="{0FC01B69-E99A-4545-B52C-385EC32323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02" name="AutoShape 331">
                <a:extLst>
                  <a:ext uri="{FF2B5EF4-FFF2-40B4-BE49-F238E27FC236}">
                    <a16:creationId xmlns:a16="http://schemas.microsoft.com/office/drawing/2014/main" id="{959308D6-A468-4A40-AF39-FB4310323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3" name="AutoShape 332">
                <a:extLst>
                  <a:ext uri="{FF2B5EF4-FFF2-40B4-BE49-F238E27FC236}">
                    <a16:creationId xmlns:a16="http://schemas.microsoft.com/office/drawing/2014/main" id="{3771CCE2-D6AB-4C4E-95DF-D6156692E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91" name="Rectangle 333">
              <a:extLst>
                <a:ext uri="{FF2B5EF4-FFF2-40B4-BE49-F238E27FC236}">
                  <a16:creationId xmlns:a16="http://schemas.microsoft.com/office/drawing/2014/main" id="{8EC86988-14B2-F941-961E-89303BED3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2" name="Freeform 334">
              <a:extLst>
                <a:ext uri="{FF2B5EF4-FFF2-40B4-BE49-F238E27FC236}">
                  <a16:creationId xmlns:a16="http://schemas.microsoft.com/office/drawing/2014/main" id="{BD5BC343-2973-8F49-BD1C-FE503C22A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3" name="Freeform 335">
              <a:extLst>
                <a:ext uri="{FF2B5EF4-FFF2-40B4-BE49-F238E27FC236}">
                  <a16:creationId xmlns:a16="http://schemas.microsoft.com/office/drawing/2014/main" id="{4C9DF346-736E-A740-A285-EDA3BA32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4" name="Oval 336">
              <a:extLst>
                <a:ext uri="{FF2B5EF4-FFF2-40B4-BE49-F238E27FC236}">
                  <a16:creationId xmlns:a16="http://schemas.microsoft.com/office/drawing/2014/main" id="{9A7845EF-044D-2A42-A897-C51142AC1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5" name="Freeform 337">
              <a:extLst>
                <a:ext uri="{FF2B5EF4-FFF2-40B4-BE49-F238E27FC236}">
                  <a16:creationId xmlns:a16="http://schemas.microsoft.com/office/drawing/2014/main" id="{B1012F98-BD16-8747-9238-7187250D1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6" name="AutoShape 338">
              <a:extLst>
                <a:ext uri="{FF2B5EF4-FFF2-40B4-BE49-F238E27FC236}">
                  <a16:creationId xmlns:a16="http://schemas.microsoft.com/office/drawing/2014/main" id="{4C3FF304-8676-A644-B064-C3C26EC93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7" name="AutoShape 339">
              <a:extLst>
                <a:ext uri="{FF2B5EF4-FFF2-40B4-BE49-F238E27FC236}">
                  <a16:creationId xmlns:a16="http://schemas.microsoft.com/office/drawing/2014/main" id="{571B4291-F81D-8B4C-9E64-00A9E1EAB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8" name="Oval 340">
              <a:extLst>
                <a:ext uri="{FF2B5EF4-FFF2-40B4-BE49-F238E27FC236}">
                  <a16:creationId xmlns:a16="http://schemas.microsoft.com/office/drawing/2014/main" id="{29958161-A080-A942-A1C5-F2B53331A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9" name="Oval 341">
              <a:extLst>
                <a:ext uri="{FF2B5EF4-FFF2-40B4-BE49-F238E27FC236}">
                  <a16:creationId xmlns:a16="http://schemas.microsoft.com/office/drawing/2014/main" id="{AA352374-E388-0B49-B07E-2311D2218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9800" name="Oval 342">
              <a:extLst>
                <a:ext uri="{FF2B5EF4-FFF2-40B4-BE49-F238E27FC236}">
                  <a16:creationId xmlns:a16="http://schemas.microsoft.com/office/drawing/2014/main" id="{E86C9C83-FFBC-754A-890F-3AA03BAAE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01" name="Rectangle 343">
              <a:extLst>
                <a:ext uri="{FF2B5EF4-FFF2-40B4-BE49-F238E27FC236}">
                  <a16:creationId xmlns:a16="http://schemas.microsoft.com/office/drawing/2014/main" id="{85C0D0E6-08FA-F349-B6C5-174937BA7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Rectangle 7">
            <a:extLst>
              <a:ext uri="{FF2B5EF4-FFF2-40B4-BE49-F238E27FC236}">
                <a16:creationId xmlns:a16="http://schemas.microsoft.com/office/drawing/2014/main" id="{2C35AAB5-D167-5F46-8E07-C2FF054C577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1794" name="Rectangle 8">
            <a:extLst>
              <a:ext uri="{FF2B5EF4-FFF2-40B4-BE49-F238E27FC236}">
                <a16:creationId xmlns:a16="http://schemas.microsoft.com/office/drawing/2014/main" id="{C83777A2-E9F6-9E4E-931B-98DE70BF278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69BD43F8-ABFA-2948-8BEE-0DC4EE3AC62F}" type="slidenum">
              <a:rPr lang="en-US" altLang="en-US" sz="1200">
                <a:latin typeface="Tahoma" panose="020B0604030504040204" pitchFamily="34" charset="0"/>
              </a:rPr>
              <a:pPr/>
              <a:t>68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61795" name="Picture 10" descr="underline_base">
            <a:extLst>
              <a:ext uri="{FF2B5EF4-FFF2-40B4-BE49-F238E27FC236}">
                <a16:creationId xmlns:a16="http://schemas.microsoft.com/office/drawing/2014/main" id="{C5D887DB-32D8-1F4C-ADE1-90CA933775C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" y="8620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796" name="Rectangle 2">
            <a:extLst>
              <a:ext uri="{FF2B5EF4-FFF2-40B4-BE49-F238E27FC236}">
                <a16:creationId xmlns:a16="http://schemas.microsoft.com/office/drawing/2014/main" id="{EA9B1BEA-BD51-214A-9220-86ECA2D4D58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46050"/>
            <a:ext cx="7772400" cy="969963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DNS: caching, updating records</a:t>
            </a:r>
          </a:p>
        </p:txBody>
      </p:sp>
      <p:sp>
        <p:nvSpPr>
          <p:cNvPr id="161797" name="Rectangle 3">
            <a:extLst>
              <a:ext uri="{FF2B5EF4-FFF2-40B4-BE49-F238E27FC236}">
                <a16:creationId xmlns:a16="http://schemas.microsoft.com/office/drawing/2014/main" id="{8AABE07D-551F-2742-BC80-951CF155D952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619125" y="1438275"/>
            <a:ext cx="7926388" cy="4985103"/>
          </a:xfrm>
        </p:spPr>
        <p:txBody>
          <a:bodyPr/>
          <a:lstStyle/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once (any) name server learns a mapping, it </a:t>
            </a:r>
            <a:r>
              <a:rPr lang="en-US" altLang="en-US" i="1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caches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the mapping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cache entries timeout (disappear) after some time (Time To Live (TTL))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TLD servers typically cached in local name servers</a:t>
            </a:r>
          </a:p>
          <a:p>
            <a:pPr lvl="2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thus root name servers not often visited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cached entries may be </a:t>
            </a: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out-of-date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if a named host changes IP address, may not be known Internet-wide until all TTLs expire</a:t>
            </a:r>
          </a:p>
          <a:p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update/notify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mechanisms proposed by IETF standard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RFC 2136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Rectangle 7">
            <a:extLst>
              <a:ext uri="{FF2B5EF4-FFF2-40B4-BE49-F238E27FC236}">
                <a16:creationId xmlns:a16="http://schemas.microsoft.com/office/drawing/2014/main" id="{2D68E803-C70D-674F-9D50-2833AC2F44F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3842" name="Rectangle 8">
            <a:extLst>
              <a:ext uri="{FF2B5EF4-FFF2-40B4-BE49-F238E27FC236}">
                <a16:creationId xmlns:a16="http://schemas.microsoft.com/office/drawing/2014/main" id="{0F717CC1-99F1-534A-A3F1-A79E6DFF36F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017FF8A-99E7-F04D-AB09-EFFC56AB2C45}" type="slidenum">
              <a:rPr lang="en-US" altLang="en-US" sz="1200">
                <a:latin typeface="Tahoma" panose="020B0604030504040204" pitchFamily="34" charset="0"/>
              </a:rPr>
              <a:pPr/>
              <a:t>69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3843" name="Rectangle 2">
            <a:extLst>
              <a:ext uri="{FF2B5EF4-FFF2-40B4-BE49-F238E27FC236}">
                <a16:creationId xmlns:a16="http://schemas.microsoft.com/office/drawing/2014/main" id="{7BE93561-E2DA-BF4E-8C59-9E6EC2372CC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32753" y="373063"/>
            <a:ext cx="7772400" cy="472757"/>
          </a:xfrm>
        </p:spPr>
        <p:txBody>
          <a:bodyPr/>
          <a:lstStyle/>
          <a:p>
            <a:r>
              <a:rPr lang="en-US" altLang="en-US" sz="4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DNS records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63844" name="Rectangle 3">
            <a:extLst>
              <a:ext uri="{FF2B5EF4-FFF2-40B4-BE49-F238E27FC236}">
                <a16:creationId xmlns:a16="http://schemas.microsoft.com/office/drawing/2014/main" id="{31A52CEE-BF8A-E64F-A431-76C2D81E3408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42925" y="1343025"/>
            <a:ext cx="7820025" cy="51435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DNS: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distributed database storing resource records </a:t>
            </a: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(RR)</a:t>
            </a:r>
          </a:p>
        </p:txBody>
      </p:sp>
      <p:sp>
        <p:nvSpPr>
          <p:cNvPr id="163845" name="Rectangle 4">
            <a:extLst>
              <a:ext uri="{FF2B5EF4-FFF2-40B4-BE49-F238E27FC236}">
                <a16:creationId xmlns:a16="http://schemas.microsoft.com/office/drawing/2014/main" id="{8B1EDA31-437A-C846-98ED-AF4E94FC1D9A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0" y="4268435"/>
            <a:ext cx="3514725" cy="247526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u="sng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type=NS</a:t>
            </a:r>
          </a:p>
          <a:p>
            <a:r>
              <a:rPr lang="en-US" altLang="en-US" sz="2000" b="1" dirty="0">
                <a:latin typeface="Courier New" panose="02070309020205020404" pitchFamily="49" charset="0"/>
                <a:ea typeface="ＭＳ Ｐゴシック" panose="020B0600070205080204" pitchFamily="34" charset="-128"/>
              </a:rPr>
              <a:t>name</a:t>
            </a:r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is </a:t>
            </a:r>
            <a:r>
              <a:rPr lang="en-US" altLang="en-US" sz="20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authoritative domain</a:t>
            </a:r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(e.g., </a:t>
            </a:r>
            <a:r>
              <a:rPr lang="en-US" altLang="en-US" sz="2000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amazon.com</a:t>
            </a:r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)</a:t>
            </a:r>
          </a:p>
          <a:p>
            <a:r>
              <a:rPr lang="en-US" altLang="en-US" sz="2000" b="1" dirty="0">
                <a:latin typeface="Courier New" panose="02070309020205020404" pitchFamily="49" charset="0"/>
                <a:ea typeface="ＭＳ Ｐゴシック" panose="020B0600070205080204" pitchFamily="34" charset="-128"/>
              </a:rPr>
              <a:t>value</a:t>
            </a:r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is </a:t>
            </a:r>
            <a:r>
              <a:rPr lang="en-US" altLang="en-US" sz="20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hostname of server</a:t>
            </a:r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for this domain</a:t>
            </a:r>
          </a:p>
          <a:p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e.g., (</a:t>
            </a:r>
            <a:r>
              <a:rPr lang="en-US" altLang="en-US" sz="2000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amazon.com</a:t>
            </a:r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</a:t>
            </a:r>
            <a:r>
              <a:rPr lang="en-US" altLang="en-US" sz="2000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www.amazon.com</a:t>
            </a:r>
            <a:r>
              <a:rPr lang="en-US" altLang="en-US" sz="20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NS, TTL)</a:t>
            </a:r>
          </a:p>
          <a:p>
            <a:endParaRPr lang="en-US" altLang="en-US" sz="24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63846" name="Text Box 6">
            <a:extLst>
              <a:ext uri="{FF2B5EF4-FFF2-40B4-BE49-F238E27FC236}">
                <a16:creationId xmlns:a16="http://schemas.microsoft.com/office/drawing/2014/main" id="{8CC0D649-E20F-ED49-A23A-9251D7E6C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463" y="1908175"/>
            <a:ext cx="5364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RR format:</a:t>
            </a:r>
            <a:r>
              <a:rPr lang="en-US" altLang="en-US" sz="2400">
                <a:latin typeface="Comic Sans MS" panose="030F0902030302020204" pitchFamily="66" charset="0"/>
              </a:rPr>
              <a:t> </a:t>
            </a:r>
            <a:r>
              <a:rPr lang="en-US" altLang="en-US" sz="1800" b="1">
                <a:latin typeface="Courier New" panose="02070309020205020404" pitchFamily="49" charset="0"/>
              </a:rPr>
              <a:t>(name, value, type, ttl)</a:t>
            </a:r>
            <a:endParaRPr lang="en-US" altLang="en-US" sz="2400">
              <a:latin typeface="Times New Roman" panose="02020603050405020304" pitchFamily="18" charset="0"/>
            </a:endParaRPr>
          </a:p>
        </p:txBody>
      </p:sp>
      <p:sp>
        <p:nvSpPr>
          <p:cNvPr id="163847" name="Rectangle 7">
            <a:extLst>
              <a:ext uri="{FF2B5EF4-FFF2-40B4-BE49-F238E27FC236}">
                <a16:creationId xmlns:a16="http://schemas.microsoft.com/office/drawing/2014/main" id="{CF0D80D6-267E-0C48-89B1-1FF0C89C2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1895475"/>
            <a:ext cx="5267325" cy="5715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chemeClr val="accent2"/>
              </a:solidFill>
              <a:latin typeface="Times New Roman" panose="02020603050405020304" pitchFamily="18" charset="0"/>
            </a:endParaRPr>
          </a:p>
        </p:txBody>
      </p:sp>
      <p:sp>
        <p:nvSpPr>
          <p:cNvPr id="163848" name="Rectangle 8">
            <a:extLst>
              <a:ext uri="{FF2B5EF4-FFF2-40B4-BE49-F238E27FC236}">
                <a16:creationId xmlns:a16="http://schemas.microsoft.com/office/drawing/2014/main" id="{0D4D6495-DA65-C441-9D83-A042B46B1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394585"/>
            <a:ext cx="4423410" cy="1733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sz="2800" u="sng" dirty="0">
                <a:solidFill>
                  <a:srgbClr val="CC0000"/>
                </a:solidFill>
                <a:latin typeface="Gill Sans MT" panose="020B0502020104020203" pitchFamily="34" charset="77"/>
              </a:rPr>
              <a:t>type=A</a:t>
            </a:r>
          </a:p>
          <a:p>
            <a:pPr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 dirty="0">
                <a:latin typeface="Courier New" panose="02070309020205020404" pitchFamily="49" charset="0"/>
              </a:rPr>
              <a:t>name</a:t>
            </a:r>
            <a:r>
              <a:rPr lang="en-US" altLang="en-US" dirty="0">
                <a:latin typeface="Comic Sans MS" panose="030F0902030302020204" pitchFamily="66" charset="0"/>
              </a:rPr>
              <a:t> </a:t>
            </a:r>
            <a:r>
              <a:rPr lang="en-US" altLang="en-US" dirty="0">
                <a:latin typeface="Gill Sans MT" panose="020B0502020104020203" pitchFamily="34" charset="77"/>
              </a:rPr>
              <a:t>is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hostname</a:t>
            </a:r>
          </a:p>
          <a:p>
            <a:pPr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 dirty="0">
                <a:latin typeface="Courier New" panose="02070309020205020404" pitchFamily="49" charset="0"/>
              </a:rPr>
              <a:t>value</a:t>
            </a:r>
            <a:r>
              <a:rPr lang="en-US" altLang="en-US" dirty="0">
                <a:latin typeface="Comic Sans MS" panose="030F0902030302020204" pitchFamily="66" charset="0"/>
              </a:rPr>
              <a:t> </a:t>
            </a:r>
            <a:r>
              <a:rPr lang="en-US" altLang="en-US" dirty="0">
                <a:latin typeface="Gill Sans MT" panose="020B0502020104020203" pitchFamily="34" charset="77"/>
              </a:rPr>
              <a:t>is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IP address</a:t>
            </a:r>
            <a:endParaRPr lang="en-US" altLang="en-US" sz="2400" dirty="0">
              <a:solidFill>
                <a:srgbClr val="C00000"/>
              </a:solidFill>
              <a:latin typeface="Gill Sans MT" panose="020B0502020104020203" pitchFamily="34" charset="77"/>
            </a:endParaRPr>
          </a:p>
          <a:p>
            <a:pPr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e.g., (relay1.ibm.com, 145.3.9.149,  A, TTL )</a:t>
            </a:r>
          </a:p>
        </p:txBody>
      </p:sp>
      <p:sp>
        <p:nvSpPr>
          <p:cNvPr id="163849" name="Rectangle 9">
            <a:extLst>
              <a:ext uri="{FF2B5EF4-FFF2-40B4-BE49-F238E27FC236}">
                <a16:creationId xmlns:a16="http://schemas.microsoft.com/office/drawing/2014/main" id="{43B98770-C20E-9947-9511-5DCAACA4A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1714" y="2466975"/>
            <a:ext cx="4666544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u="sng" dirty="0">
                <a:solidFill>
                  <a:srgbClr val="CC0000"/>
                </a:solidFill>
                <a:latin typeface="Gill Sans MT" panose="020B0502020104020203" pitchFamily="34" charset="77"/>
              </a:rPr>
              <a:t>type=CNAME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 dirty="0">
                <a:latin typeface="Courier New" panose="02070309020205020404" pitchFamily="49" charset="0"/>
              </a:rPr>
              <a:t>name</a:t>
            </a:r>
            <a:r>
              <a:rPr lang="en-US" altLang="en-US" dirty="0">
                <a:latin typeface="Comic Sans MS" panose="030F0902030302020204" pitchFamily="66" charset="0"/>
              </a:rPr>
              <a:t> i</a:t>
            </a:r>
            <a:r>
              <a:rPr lang="en-US" altLang="en-US" dirty="0">
                <a:latin typeface="Gill Sans MT" panose="020B0502020104020203" pitchFamily="34" charset="77"/>
              </a:rPr>
              <a:t>s</a:t>
            </a:r>
            <a:r>
              <a:rPr lang="en-US" altLang="en-US" dirty="0">
                <a:latin typeface="Comic Sans MS" panose="030F0902030302020204" pitchFamily="66" charset="0"/>
              </a:rPr>
              <a:t>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alias name</a:t>
            </a:r>
            <a:r>
              <a:rPr lang="en-US" altLang="en-US" dirty="0">
                <a:latin typeface="Gill Sans MT" panose="020B0502020104020203" pitchFamily="34" charset="77"/>
              </a:rPr>
              <a:t> for some </a:t>
            </a:r>
            <a:r>
              <a:rPr lang="ja-JP" altLang="en-US">
                <a:latin typeface="Gill Sans MT" panose="020B0502020104020203" pitchFamily="34" charset="77"/>
              </a:rPr>
              <a:t>“</a:t>
            </a:r>
            <a:r>
              <a:rPr lang="en-US" altLang="ja-JP" dirty="0">
                <a:latin typeface="Gill Sans MT" panose="020B0502020104020203" pitchFamily="34" charset="77"/>
              </a:rPr>
              <a:t>canonical</a:t>
            </a:r>
            <a:r>
              <a:rPr lang="ja-JP" altLang="en-US">
                <a:latin typeface="Gill Sans MT" panose="020B0502020104020203" pitchFamily="34" charset="77"/>
              </a:rPr>
              <a:t>”</a:t>
            </a:r>
            <a:r>
              <a:rPr lang="en-US" altLang="ja-JP" dirty="0">
                <a:latin typeface="Gill Sans MT" panose="020B0502020104020203" pitchFamily="34" charset="77"/>
              </a:rPr>
              <a:t> name, e.g.,  </a:t>
            </a:r>
            <a:r>
              <a:rPr lang="en-US" altLang="en-US" sz="1800" b="1" dirty="0" err="1">
                <a:latin typeface="Courier New" panose="02070309020205020404" pitchFamily="49" charset="0"/>
              </a:rPr>
              <a:t>www.ibm.com</a:t>
            </a:r>
            <a:r>
              <a:rPr lang="en-US" altLang="en-US" sz="1800" dirty="0">
                <a:latin typeface="Courier New" panose="02070309020205020404" pitchFamily="49" charset="0"/>
              </a:rPr>
              <a:t> </a:t>
            </a:r>
            <a:r>
              <a:rPr lang="en-US" altLang="en-US" dirty="0">
                <a:latin typeface="Gill Sans MT" panose="020B0502020104020203" pitchFamily="34" charset="77"/>
              </a:rPr>
              <a:t>is really</a:t>
            </a:r>
            <a:endParaRPr lang="en-US" altLang="en-US" sz="1800" dirty="0">
              <a:latin typeface="Gill Sans MT" panose="020B0502020104020203" pitchFamily="34" charset="77"/>
            </a:endParaRPr>
          </a:p>
          <a:p>
            <a:pPr lvl="1">
              <a:buClr>
                <a:srgbClr val="000099"/>
              </a:buClr>
              <a:buSzTx/>
              <a:buFont typeface="Wingdings" pitchFamily="2" charset="2"/>
              <a:buNone/>
            </a:pPr>
            <a:r>
              <a:rPr lang="en-US" altLang="en-US" sz="1800" dirty="0">
                <a:latin typeface="Courier New" panose="02070309020205020404" pitchFamily="49" charset="0"/>
              </a:rPr>
              <a:t>  </a:t>
            </a:r>
            <a:r>
              <a:rPr lang="en-US" altLang="en-US" sz="1800" b="1" dirty="0">
                <a:latin typeface="Courier New" panose="02070309020205020404" pitchFamily="49" charset="0"/>
              </a:rPr>
              <a:t>server-east.backup2.ibm.com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 dirty="0">
                <a:latin typeface="Courier New" panose="02070309020205020404" pitchFamily="49" charset="0"/>
              </a:rPr>
              <a:t>value</a:t>
            </a:r>
            <a:r>
              <a:rPr lang="en-US" altLang="en-US" dirty="0">
                <a:latin typeface="Comic Sans MS" panose="030F0902030302020204" pitchFamily="66" charset="0"/>
              </a:rPr>
              <a:t> </a:t>
            </a:r>
            <a:r>
              <a:rPr lang="en-US" altLang="en-US" dirty="0">
                <a:latin typeface="Gill Sans MT" panose="020B0502020104020203" pitchFamily="34" charset="77"/>
              </a:rPr>
              <a:t>is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canonical name</a:t>
            </a:r>
          </a:p>
          <a:p>
            <a:pPr>
              <a:buFont typeface="ZapfDingbats" charset="2"/>
              <a:buChar char="r"/>
            </a:pPr>
            <a:endParaRPr lang="en-US" altLang="en-US" sz="2400" dirty="0">
              <a:latin typeface="Gill Sans MT" panose="020B0502020104020203" pitchFamily="34" charset="77"/>
            </a:endParaRPr>
          </a:p>
        </p:txBody>
      </p:sp>
      <p:sp>
        <p:nvSpPr>
          <p:cNvPr id="163850" name="Rectangle 10">
            <a:extLst>
              <a:ext uri="{FF2B5EF4-FFF2-40B4-BE49-F238E27FC236}">
                <a16:creationId xmlns:a16="http://schemas.microsoft.com/office/drawing/2014/main" id="{46D73EDD-90EE-224B-9E78-59D35CBEC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6286" y="4485780"/>
            <a:ext cx="4666544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u="sng" dirty="0">
                <a:solidFill>
                  <a:srgbClr val="CC0000"/>
                </a:solidFill>
                <a:latin typeface="Gill Sans MT" panose="020B0502020104020203" pitchFamily="34" charset="77"/>
              </a:rPr>
              <a:t>type=MX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 dirty="0">
                <a:latin typeface="Courier New" panose="02070309020205020404" pitchFamily="49" charset="0"/>
              </a:rPr>
              <a:t>value</a:t>
            </a:r>
            <a:r>
              <a:rPr lang="en-US" altLang="en-US" dirty="0">
                <a:latin typeface="Comic Sans MS" panose="030F0902030302020204" pitchFamily="66" charset="0"/>
              </a:rPr>
              <a:t> </a:t>
            </a:r>
            <a:r>
              <a:rPr lang="en-US" altLang="en-US" dirty="0">
                <a:latin typeface="Gill Sans MT" panose="020B0502020104020203" pitchFamily="34" charset="77"/>
              </a:rPr>
              <a:t>is name of </a:t>
            </a:r>
            <a:r>
              <a:rPr lang="en-US" altLang="en-US" dirty="0" err="1">
                <a:solidFill>
                  <a:srgbClr val="C00000"/>
                </a:solidFill>
                <a:latin typeface="Gill Sans MT" panose="020B0502020104020203" pitchFamily="34" charset="77"/>
              </a:rPr>
              <a:t>mailserver</a:t>
            </a:r>
            <a:r>
              <a:rPr lang="en-US" altLang="en-US" dirty="0">
                <a:latin typeface="Gill Sans MT" panose="020B0502020104020203" pitchFamily="34" charset="77"/>
              </a:rPr>
              <a:t> of domain associated with</a:t>
            </a:r>
            <a:r>
              <a:rPr lang="en-US" altLang="en-US" dirty="0">
                <a:latin typeface="Comic Sans MS" panose="030F0902030302020204" pitchFamily="66" charset="0"/>
              </a:rPr>
              <a:t> </a:t>
            </a:r>
            <a:r>
              <a:rPr lang="en-US" altLang="en-US" b="1" dirty="0">
                <a:latin typeface="Courier New" panose="02070309020205020404" pitchFamily="49" charset="0"/>
              </a:rPr>
              <a:t>name of </a:t>
            </a:r>
            <a:r>
              <a:rPr lang="en-US" altLang="en-US" dirty="0">
                <a:solidFill>
                  <a:srgbClr val="C00000"/>
                </a:solidFill>
                <a:latin typeface="Gill Sans MT" panose="020B0502020104020203" pitchFamily="34" charset="77"/>
              </a:rPr>
              <a:t>authoritative server</a:t>
            </a:r>
            <a:endParaRPr lang="en-US" altLang="en-US" b="1" dirty="0">
              <a:latin typeface="Courier New" panose="02070309020205020404" pitchFamily="49" charset="0"/>
            </a:endParaRP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dirty="0">
                <a:latin typeface="Gill Sans MT" panose="020B0502020104020203" pitchFamily="34" charset="77"/>
              </a:rPr>
              <a:t>e.g., (</a:t>
            </a:r>
            <a:r>
              <a:rPr lang="en-US" altLang="en-US" dirty="0" err="1">
                <a:latin typeface="Gill Sans MT" panose="020B0502020104020203" pitchFamily="34" charset="77"/>
              </a:rPr>
              <a:t>amazon.com</a:t>
            </a:r>
            <a:r>
              <a:rPr lang="en-US" altLang="en-US" dirty="0">
                <a:latin typeface="Gill Sans MT" panose="020B0502020104020203" pitchFamily="34" charset="77"/>
              </a:rPr>
              <a:t>, </a:t>
            </a:r>
            <a:r>
              <a:rPr lang="en-US" altLang="en-US" dirty="0" err="1">
                <a:latin typeface="Gill Sans MT" panose="020B0502020104020203" pitchFamily="34" charset="77"/>
              </a:rPr>
              <a:t>mail.amazon.com</a:t>
            </a:r>
            <a:r>
              <a:rPr lang="en-US" altLang="en-US" dirty="0">
                <a:latin typeface="Gill Sans MT" panose="020B0502020104020203" pitchFamily="34" charset="77"/>
              </a:rPr>
              <a:t>, MX, TTL)</a:t>
            </a:r>
            <a:endParaRPr lang="en-US" altLang="en-US" dirty="0">
              <a:latin typeface="Comic Sans MS" panose="030F0902030302020204" pitchFamily="66" charset="0"/>
            </a:endParaRPr>
          </a:p>
          <a:p>
            <a:pPr>
              <a:buFont typeface="ZapfDingbats" charset="2"/>
              <a:buChar char="r"/>
            </a:pPr>
            <a:endParaRPr lang="en-US" altLang="en-US" sz="2400" dirty="0">
              <a:latin typeface="Comic Sans MS" panose="030F0902030302020204" pitchFamily="66" charset="0"/>
            </a:endParaRPr>
          </a:p>
        </p:txBody>
      </p:sp>
      <p:pic>
        <p:nvPicPr>
          <p:cNvPr id="163851" name="Picture 16" descr="underline_base">
            <a:extLst>
              <a:ext uri="{FF2B5EF4-FFF2-40B4-BE49-F238E27FC236}">
                <a16:creationId xmlns:a16="http://schemas.microsoft.com/office/drawing/2014/main" id="{6F4AC9EE-F891-E249-A4FD-4D63090AADD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8106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>
            <a:extLst>
              <a:ext uri="{FF2B5EF4-FFF2-40B4-BE49-F238E27FC236}">
                <a16:creationId xmlns:a16="http://schemas.microsoft.com/office/drawing/2014/main" id="{434ADE82-96BD-7E4D-8F37-7F1523EC12A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4034" name="Rectangle 8">
            <a:extLst>
              <a:ext uri="{FF2B5EF4-FFF2-40B4-BE49-F238E27FC236}">
                <a16:creationId xmlns:a16="http://schemas.microsoft.com/office/drawing/2014/main" id="{FA5F7DB4-AAA8-534B-9DAA-B6D297DD4C8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28B8A7E-7366-C040-A6F4-4F3F39A9D958}" type="slidenum">
              <a:rPr lang="en-US" altLang="en-US" sz="1200">
                <a:latin typeface="Tahoma" panose="020B0604030504040204" pitchFamily="34" charset="0"/>
              </a:rPr>
              <a:pPr/>
              <a:t>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4035" name="Group 582">
            <a:extLst>
              <a:ext uri="{FF2B5EF4-FFF2-40B4-BE49-F238E27FC236}">
                <a16:creationId xmlns:a16="http://schemas.microsoft.com/office/drawing/2014/main" id="{515C7268-7AFA-8145-8B64-3A5D26FFF0BF}"/>
              </a:ext>
            </a:extLst>
          </p:cNvPr>
          <p:cNvGrpSpPr>
            <a:grpSpLocks/>
          </p:cNvGrpSpPr>
          <p:nvPr/>
        </p:nvGrpSpPr>
        <p:grpSpPr bwMode="auto">
          <a:xfrm>
            <a:off x="542925" y="1492250"/>
            <a:ext cx="3540125" cy="4545013"/>
            <a:chOff x="3277" y="974"/>
            <a:chExt cx="2230" cy="2863"/>
          </a:xfrm>
        </p:grpSpPr>
        <p:sp>
          <p:nvSpPr>
            <p:cNvPr id="44042" name="Freeform 583">
              <a:extLst>
                <a:ext uri="{FF2B5EF4-FFF2-40B4-BE49-F238E27FC236}">
                  <a16:creationId xmlns:a16="http://schemas.microsoft.com/office/drawing/2014/main" id="{C2B14FFC-D693-0340-9BFF-650F8045D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43" name="Group 584">
              <a:extLst>
                <a:ext uri="{FF2B5EF4-FFF2-40B4-BE49-F238E27FC236}">
                  <a16:creationId xmlns:a16="http://schemas.microsoft.com/office/drawing/2014/main" id="{F9ABEE63-8708-CC4D-9E37-3BD5CBD687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4417" name="Rectangle 585">
                <a:extLst>
                  <a:ext uri="{FF2B5EF4-FFF2-40B4-BE49-F238E27FC236}">
                    <a16:creationId xmlns:a16="http://schemas.microsoft.com/office/drawing/2014/main" id="{B433A9D2-D375-9645-843A-2CE61EB1C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418" name="AutoShape 586">
                <a:extLst>
                  <a:ext uri="{FF2B5EF4-FFF2-40B4-BE49-F238E27FC236}">
                    <a16:creationId xmlns:a16="http://schemas.microsoft.com/office/drawing/2014/main" id="{3037A2E3-5F0C-8844-9FFE-86E6DEA5F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44044" name="Freeform 587">
              <a:extLst>
                <a:ext uri="{FF2B5EF4-FFF2-40B4-BE49-F238E27FC236}">
                  <a16:creationId xmlns:a16="http://schemas.microsoft.com/office/drawing/2014/main" id="{947C6422-BFEC-DF4F-83DB-48DDB306E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Line 588">
              <a:extLst>
                <a:ext uri="{FF2B5EF4-FFF2-40B4-BE49-F238E27FC236}">
                  <a16:creationId xmlns:a16="http://schemas.microsoft.com/office/drawing/2014/main" id="{AEA8F4FB-87F6-964E-A2FE-33C68ECCDF6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4915" y="3313"/>
              <a:ext cx="285" cy="1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6" name="Line 589">
              <a:extLst>
                <a:ext uri="{FF2B5EF4-FFF2-40B4-BE49-F238E27FC236}">
                  <a16:creationId xmlns:a16="http://schemas.microsoft.com/office/drawing/2014/main" id="{D1997574-078D-404A-B998-9CDD3667E9A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7" name="Line 590">
              <a:extLst>
                <a:ext uri="{FF2B5EF4-FFF2-40B4-BE49-F238E27FC236}">
                  <a16:creationId xmlns:a16="http://schemas.microsoft.com/office/drawing/2014/main" id="{F212CCAD-B522-644E-8819-8C7A698ACBD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6" y="3190"/>
              <a:ext cx="96" cy="4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8" name="Line 592">
              <a:extLst>
                <a:ext uri="{FF2B5EF4-FFF2-40B4-BE49-F238E27FC236}">
                  <a16:creationId xmlns:a16="http://schemas.microsoft.com/office/drawing/2014/main" id="{BA49B276-266C-D44F-80AC-04AB0DCD38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94" cy="10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Line 593">
              <a:extLst>
                <a:ext uri="{FF2B5EF4-FFF2-40B4-BE49-F238E27FC236}">
                  <a16:creationId xmlns:a16="http://schemas.microsoft.com/office/drawing/2014/main" id="{127EEE48-B217-354E-A8ED-D5B480B1CC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0"/>
              <a:ext cx="261" cy="7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Line 596">
              <a:extLst>
                <a:ext uri="{FF2B5EF4-FFF2-40B4-BE49-F238E27FC236}">
                  <a16:creationId xmlns:a16="http://schemas.microsoft.com/office/drawing/2014/main" id="{B3DD7AFC-8467-E14D-B688-FEC6BE00C3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9"/>
              <a:ext cx="98" cy="1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Line 597">
              <a:extLst>
                <a:ext uri="{FF2B5EF4-FFF2-40B4-BE49-F238E27FC236}">
                  <a16:creationId xmlns:a16="http://schemas.microsoft.com/office/drawing/2014/main" id="{10D9C1E3-BDDC-B849-861E-BB4349FDEB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32" y="3213"/>
              <a:ext cx="65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Line 598">
              <a:extLst>
                <a:ext uri="{FF2B5EF4-FFF2-40B4-BE49-F238E27FC236}">
                  <a16:creationId xmlns:a16="http://schemas.microsoft.com/office/drawing/2014/main" id="{C14234E2-000E-DF4F-9F95-C922042807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600">
              <a:extLst>
                <a:ext uri="{FF2B5EF4-FFF2-40B4-BE49-F238E27FC236}">
                  <a16:creationId xmlns:a16="http://schemas.microsoft.com/office/drawing/2014/main" id="{96215223-1499-FB4E-80A1-2A97F3A424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Line 601">
              <a:extLst>
                <a:ext uri="{FF2B5EF4-FFF2-40B4-BE49-F238E27FC236}">
                  <a16:creationId xmlns:a16="http://schemas.microsoft.com/office/drawing/2014/main" id="{F6D2CDC7-8FF7-3541-8F2E-821E1934D9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55" name="Group 602">
              <a:extLst>
                <a:ext uri="{FF2B5EF4-FFF2-40B4-BE49-F238E27FC236}">
                  <a16:creationId xmlns:a16="http://schemas.microsoft.com/office/drawing/2014/main" id="{76734FD6-B0E4-B947-88F0-5642021742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4415" name="Picture 603" descr="access_point_stylized_small">
                <a:extLst>
                  <a:ext uri="{FF2B5EF4-FFF2-40B4-BE49-F238E27FC236}">
                    <a16:creationId xmlns:a16="http://schemas.microsoft.com/office/drawing/2014/main" id="{A19C4AA1-BAD0-0844-B976-7A8433CD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416" name="Picture 604" descr="antenna_radiation_stylized">
                <a:extLst>
                  <a:ext uri="{FF2B5EF4-FFF2-40B4-BE49-F238E27FC236}">
                    <a16:creationId xmlns:a16="http://schemas.microsoft.com/office/drawing/2014/main" id="{4DAB105A-D0E1-D24D-9FA4-A8C10288E93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56" name="Freeform 605">
              <a:extLst>
                <a:ext uri="{FF2B5EF4-FFF2-40B4-BE49-F238E27FC236}">
                  <a16:creationId xmlns:a16="http://schemas.microsoft.com/office/drawing/2014/main" id="{6726460F-3966-CA4D-9A1B-BB8E7668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606">
              <a:extLst>
                <a:ext uri="{FF2B5EF4-FFF2-40B4-BE49-F238E27FC236}">
                  <a16:creationId xmlns:a16="http://schemas.microsoft.com/office/drawing/2014/main" id="{0980BB98-4431-A84B-A1C1-93A298482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607">
              <a:extLst>
                <a:ext uri="{FF2B5EF4-FFF2-40B4-BE49-F238E27FC236}">
                  <a16:creationId xmlns:a16="http://schemas.microsoft.com/office/drawing/2014/main" id="{3A5B82CD-FC23-574B-A58C-B207CBB460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608">
              <a:extLst>
                <a:ext uri="{FF2B5EF4-FFF2-40B4-BE49-F238E27FC236}">
                  <a16:creationId xmlns:a16="http://schemas.microsoft.com/office/drawing/2014/main" id="{AF092429-5E3F-0140-842C-42FD384E64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609">
              <a:extLst>
                <a:ext uri="{FF2B5EF4-FFF2-40B4-BE49-F238E27FC236}">
                  <a16:creationId xmlns:a16="http://schemas.microsoft.com/office/drawing/2014/main" id="{36A326C1-462B-4743-9AA4-6BBFD777E1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610">
              <a:extLst>
                <a:ext uri="{FF2B5EF4-FFF2-40B4-BE49-F238E27FC236}">
                  <a16:creationId xmlns:a16="http://schemas.microsoft.com/office/drawing/2014/main" id="{F34C54E9-434F-7547-9FFD-77F992CA3D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611">
              <a:extLst>
                <a:ext uri="{FF2B5EF4-FFF2-40B4-BE49-F238E27FC236}">
                  <a16:creationId xmlns:a16="http://schemas.microsoft.com/office/drawing/2014/main" id="{9E666375-68CB-A640-ADB7-CAFB4D8A2E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612">
              <a:extLst>
                <a:ext uri="{FF2B5EF4-FFF2-40B4-BE49-F238E27FC236}">
                  <a16:creationId xmlns:a16="http://schemas.microsoft.com/office/drawing/2014/main" id="{15F29CF5-273C-2C40-8444-2515E3EF7D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613">
              <a:extLst>
                <a:ext uri="{FF2B5EF4-FFF2-40B4-BE49-F238E27FC236}">
                  <a16:creationId xmlns:a16="http://schemas.microsoft.com/office/drawing/2014/main" id="{3064B5CA-B936-E846-B99E-377862083E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614">
              <a:extLst>
                <a:ext uri="{FF2B5EF4-FFF2-40B4-BE49-F238E27FC236}">
                  <a16:creationId xmlns:a16="http://schemas.microsoft.com/office/drawing/2014/main" id="{7706D2ED-4674-6B46-BDE9-D9B986F7F5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615">
              <a:extLst>
                <a:ext uri="{FF2B5EF4-FFF2-40B4-BE49-F238E27FC236}">
                  <a16:creationId xmlns:a16="http://schemas.microsoft.com/office/drawing/2014/main" id="{54229BA7-24AF-2D48-9365-B685B386D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616">
              <a:extLst>
                <a:ext uri="{FF2B5EF4-FFF2-40B4-BE49-F238E27FC236}">
                  <a16:creationId xmlns:a16="http://schemas.microsoft.com/office/drawing/2014/main" id="{394FD124-F6CB-284A-B046-11E7483B63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Line 617">
              <a:extLst>
                <a:ext uri="{FF2B5EF4-FFF2-40B4-BE49-F238E27FC236}">
                  <a16:creationId xmlns:a16="http://schemas.microsoft.com/office/drawing/2014/main" id="{C9E2A258-E9D7-5B48-BDB5-B671013E9E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618">
              <a:extLst>
                <a:ext uri="{FF2B5EF4-FFF2-40B4-BE49-F238E27FC236}">
                  <a16:creationId xmlns:a16="http://schemas.microsoft.com/office/drawing/2014/main" id="{96BB28DC-5171-DB43-9BA7-0DC912039C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619">
              <a:extLst>
                <a:ext uri="{FF2B5EF4-FFF2-40B4-BE49-F238E27FC236}">
                  <a16:creationId xmlns:a16="http://schemas.microsoft.com/office/drawing/2014/main" id="{292F218A-62B0-094A-B59D-147C799A9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620">
              <a:extLst>
                <a:ext uri="{FF2B5EF4-FFF2-40B4-BE49-F238E27FC236}">
                  <a16:creationId xmlns:a16="http://schemas.microsoft.com/office/drawing/2014/main" id="{FBFC53D7-9801-AF47-91EB-B37F2C43F9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621">
              <a:extLst>
                <a:ext uri="{FF2B5EF4-FFF2-40B4-BE49-F238E27FC236}">
                  <a16:creationId xmlns:a16="http://schemas.microsoft.com/office/drawing/2014/main" id="{06969C8A-D1AB-C641-A5E1-919534EFDD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622">
              <a:extLst>
                <a:ext uri="{FF2B5EF4-FFF2-40B4-BE49-F238E27FC236}">
                  <a16:creationId xmlns:a16="http://schemas.microsoft.com/office/drawing/2014/main" id="{B5931593-9A12-A448-9E64-F49A4CEFEA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623">
              <a:extLst>
                <a:ext uri="{FF2B5EF4-FFF2-40B4-BE49-F238E27FC236}">
                  <a16:creationId xmlns:a16="http://schemas.microsoft.com/office/drawing/2014/main" id="{B48C12BC-4AEF-0C4C-8CB9-EAA986707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75" name="Group 624">
              <a:extLst>
                <a:ext uri="{FF2B5EF4-FFF2-40B4-BE49-F238E27FC236}">
                  <a16:creationId xmlns:a16="http://schemas.microsoft.com/office/drawing/2014/main" id="{36D1E1A0-FD77-5E43-97F2-7787AFB1B4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4398" name="Line 270">
                <a:extLst>
                  <a:ext uri="{FF2B5EF4-FFF2-40B4-BE49-F238E27FC236}">
                    <a16:creationId xmlns:a16="http://schemas.microsoft.com/office/drawing/2014/main" id="{55A9030F-6703-1D4D-AEFD-1C783318D8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399" name="Line 271">
                <a:extLst>
                  <a:ext uri="{FF2B5EF4-FFF2-40B4-BE49-F238E27FC236}">
                    <a16:creationId xmlns:a16="http://schemas.microsoft.com/office/drawing/2014/main" id="{9F4E584E-D212-3D4A-AC65-D47CF1C77E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0" name="Line 272">
                <a:extLst>
                  <a:ext uri="{FF2B5EF4-FFF2-40B4-BE49-F238E27FC236}">
                    <a16:creationId xmlns:a16="http://schemas.microsoft.com/office/drawing/2014/main" id="{B33D0DFB-EC76-AF4C-BE65-37B036230E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1" name="Line 273">
                <a:extLst>
                  <a:ext uri="{FF2B5EF4-FFF2-40B4-BE49-F238E27FC236}">
                    <a16:creationId xmlns:a16="http://schemas.microsoft.com/office/drawing/2014/main" id="{E6A9A909-9D54-5742-A807-D415A8CB78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2" name="Line 274">
                <a:extLst>
                  <a:ext uri="{FF2B5EF4-FFF2-40B4-BE49-F238E27FC236}">
                    <a16:creationId xmlns:a16="http://schemas.microsoft.com/office/drawing/2014/main" id="{74D6CED8-6446-C14F-9981-66B87F47D1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3" name="Line 275">
                <a:extLst>
                  <a:ext uri="{FF2B5EF4-FFF2-40B4-BE49-F238E27FC236}">
                    <a16:creationId xmlns:a16="http://schemas.microsoft.com/office/drawing/2014/main" id="{8FDD9D1F-979A-D944-B10C-D7F142BCF4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4" name="Line 276">
                <a:extLst>
                  <a:ext uri="{FF2B5EF4-FFF2-40B4-BE49-F238E27FC236}">
                    <a16:creationId xmlns:a16="http://schemas.microsoft.com/office/drawing/2014/main" id="{132C753A-FB5A-F84B-A458-331FD6DAFC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5" name="Line 277">
                <a:extLst>
                  <a:ext uri="{FF2B5EF4-FFF2-40B4-BE49-F238E27FC236}">
                    <a16:creationId xmlns:a16="http://schemas.microsoft.com/office/drawing/2014/main" id="{8C2C1483-FEBC-A248-B5D6-8E87E43403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6" name="Line 278">
                <a:extLst>
                  <a:ext uri="{FF2B5EF4-FFF2-40B4-BE49-F238E27FC236}">
                    <a16:creationId xmlns:a16="http://schemas.microsoft.com/office/drawing/2014/main" id="{93D05583-FBF9-C340-A029-744D49209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7" name="Line 279">
                <a:extLst>
                  <a:ext uri="{FF2B5EF4-FFF2-40B4-BE49-F238E27FC236}">
                    <a16:creationId xmlns:a16="http://schemas.microsoft.com/office/drawing/2014/main" id="{AA967C2D-0493-1B49-B92D-C4D60EA4E3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8" name="Line 280">
                <a:extLst>
                  <a:ext uri="{FF2B5EF4-FFF2-40B4-BE49-F238E27FC236}">
                    <a16:creationId xmlns:a16="http://schemas.microsoft.com/office/drawing/2014/main" id="{02F089EE-E94B-A74D-8C11-93483891AB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9" name="Line 281">
                <a:extLst>
                  <a:ext uri="{FF2B5EF4-FFF2-40B4-BE49-F238E27FC236}">
                    <a16:creationId xmlns:a16="http://schemas.microsoft.com/office/drawing/2014/main" id="{A66780D3-DA6D-9344-8989-5EDD6F47E6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0" name="Line 282">
                <a:extLst>
                  <a:ext uri="{FF2B5EF4-FFF2-40B4-BE49-F238E27FC236}">
                    <a16:creationId xmlns:a16="http://schemas.microsoft.com/office/drawing/2014/main" id="{1F0F2257-3A4F-E44B-91EF-845228D52E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1" name="Line 283">
                <a:extLst>
                  <a:ext uri="{FF2B5EF4-FFF2-40B4-BE49-F238E27FC236}">
                    <a16:creationId xmlns:a16="http://schemas.microsoft.com/office/drawing/2014/main" id="{B43F0988-F87F-E043-A192-18B881DEFA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2" name="Line 284">
                <a:extLst>
                  <a:ext uri="{FF2B5EF4-FFF2-40B4-BE49-F238E27FC236}">
                    <a16:creationId xmlns:a16="http://schemas.microsoft.com/office/drawing/2014/main" id="{45388800-5BED-F94E-9A0A-46C59BA6F1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3" name="Oval 640">
                <a:extLst>
                  <a:ext uri="{FF2B5EF4-FFF2-40B4-BE49-F238E27FC236}">
                    <a16:creationId xmlns:a16="http://schemas.microsoft.com/office/drawing/2014/main" id="{5FE44E77-859F-BE45-BAEE-2C07016CD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4414" name="Picture 641" descr="cell_tower_radiation_gray">
                <a:extLst>
                  <a:ext uri="{FF2B5EF4-FFF2-40B4-BE49-F238E27FC236}">
                    <a16:creationId xmlns:a16="http://schemas.microsoft.com/office/drawing/2014/main" id="{15FE8FEA-102F-6A49-8C56-8E636F3D5F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76" name="Group 642">
              <a:extLst>
                <a:ext uri="{FF2B5EF4-FFF2-40B4-BE49-F238E27FC236}">
                  <a16:creationId xmlns:a16="http://schemas.microsoft.com/office/drawing/2014/main" id="{D3EC9673-5102-A844-8F70-722049C98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4389" name="Line 643">
                <a:extLst>
                  <a:ext uri="{FF2B5EF4-FFF2-40B4-BE49-F238E27FC236}">
                    <a16:creationId xmlns:a16="http://schemas.microsoft.com/office/drawing/2014/main" id="{07C25A8F-B745-DE4D-8495-75E82E196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0" name="Oval 407">
                <a:extLst>
                  <a:ext uri="{FF2B5EF4-FFF2-40B4-BE49-F238E27FC236}">
                    <a16:creationId xmlns:a16="http://schemas.microsoft.com/office/drawing/2014/main" id="{18EBCA27-C04A-954C-9F36-F9F2D2F0E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91" name="Rectangle 410">
                <a:extLst>
                  <a:ext uri="{FF2B5EF4-FFF2-40B4-BE49-F238E27FC236}">
                    <a16:creationId xmlns:a16="http://schemas.microsoft.com/office/drawing/2014/main" id="{2DC96A66-9553-5346-B44E-743AB4CA6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92" name="Oval 411">
                <a:extLst>
                  <a:ext uri="{FF2B5EF4-FFF2-40B4-BE49-F238E27FC236}">
                    <a16:creationId xmlns:a16="http://schemas.microsoft.com/office/drawing/2014/main" id="{39D4EF5D-C58F-4E4C-BA52-EAFE33851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93" name="Group 647">
                <a:extLst>
                  <a:ext uri="{FF2B5EF4-FFF2-40B4-BE49-F238E27FC236}">
                    <a16:creationId xmlns:a16="http://schemas.microsoft.com/office/drawing/2014/main" id="{DF4B333F-06AC-F945-B8FB-BE8ED8BD40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4396" name="Freeform 648">
                  <a:extLst>
                    <a:ext uri="{FF2B5EF4-FFF2-40B4-BE49-F238E27FC236}">
                      <a16:creationId xmlns:a16="http://schemas.microsoft.com/office/drawing/2014/main" id="{BB156E5D-A88F-4645-B195-11EAB885ED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7" name="Freeform 649">
                  <a:extLst>
                    <a:ext uri="{FF2B5EF4-FFF2-40B4-BE49-F238E27FC236}">
                      <a16:creationId xmlns:a16="http://schemas.microsoft.com/office/drawing/2014/main" id="{AFEE892B-9B52-BD43-A36B-51DFCAF52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94" name="Line 650">
                <a:extLst>
                  <a:ext uri="{FF2B5EF4-FFF2-40B4-BE49-F238E27FC236}">
                    <a16:creationId xmlns:a16="http://schemas.microsoft.com/office/drawing/2014/main" id="{1DF020CB-D4BA-DD4D-A073-B14C4432BF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5" name="Line 651">
                <a:extLst>
                  <a:ext uri="{FF2B5EF4-FFF2-40B4-BE49-F238E27FC236}">
                    <a16:creationId xmlns:a16="http://schemas.microsoft.com/office/drawing/2014/main" id="{909842A3-1996-454F-A9DD-887BF4354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7" name="Group 652">
              <a:extLst>
                <a:ext uri="{FF2B5EF4-FFF2-40B4-BE49-F238E27FC236}">
                  <a16:creationId xmlns:a16="http://schemas.microsoft.com/office/drawing/2014/main" id="{4136DB30-0105-0443-8BE1-2CC74652B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4381" name="Oval 407">
                <a:extLst>
                  <a:ext uri="{FF2B5EF4-FFF2-40B4-BE49-F238E27FC236}">
                    <a16:creationId xmlns:a16="http://schemas.microsoft.com/office/drawing/2014/main" id="{015C549F-1B3F-C944-9DC9-AB58659B3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82" name="Rectangle 410">
                <a:extLst>
                  <a:ext uri="{FF2B5EF4-FFF2-40B4-BE49-F238E27FC236}">
                    <a16:creationId xmlns:a16="http://schemas.microsoft.com/office/drawing/2014/main" id="{E84FCCE9-3D2D-B744-93DD-AF70A1EC0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83" name="Oval 411">
                <a:extLst>
                  <a:ext uri="{FF2B5EF4-FFF2-40B4-BE49-F238E27FC236}">
                    <a16:creationId xmlns:a16="http://schemas.microsoft.com/office/drawing/2014/main" id="{E9412158-CC20-064B-AE06-3F8A4FB6F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84" name="Group 656">
                <a:extLst>
                  <a:ext uri="{FF2B5EF4-FFF2-40B4-BE49-F238E27FC236}">
                    <a16:creationId xmlns:a16="http://schemas.microsoft.com/office/drawing/2014/main" id="{0F82E643-192F-6745-BB1B-AC13CAD00C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87" name="Freeform 657">
                  <a:extLst>
                    <a:ext uri="{FF2B5EF4-FFF2-40B4-BE49-F238E27FC236}">
                      <a16:creationId xmlns:a16="http://schemas.microsoft.com/office/drawing/2014/main" id="{67BB9D57-4740-3C4A-9144-522BEAD8B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8" name="Freeform 658">
                  <a:extLst>
                    <a:ext uri="{FF2B5EF4-FFF2-40B4-BE49-F238E27FC236}">
                      <a16:creationId xmlns:a16="http://schemas.microsoft.com/office/drawing/2014/main" id="{DF057414-B679-E645-A7F3-41F1848E67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85" name="Line 659">
                <a:extLst>
                  <a:ext uri="{FF2B5EF4-FFF2-40B4-BE49-F238E27FC236}">
                    <a16:creationId xmlns:a16="http://schemas.microsoft.com/office/drawing/2014/main" id="{F5F2A532-0095-4A4B-B200-14F068E90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6" name="Line 660">
                <a:extLst>
                  <a:ext uri="{FF2B5EF4-FFF2-40B4-BE49-F238E27FC236}">
                    <a16:creationId xmlns:a16="http://schemas.microsoft.com/office/drawing/2014/main" id="{001F2764-02D0-194A-AC8A-57502227F9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8" name="Group 661">
              <a:extLst>
                <a:ext uri="{FF2B5EF4-FFF2-40B4-BE49-F238E27FC236}">
                  <a16:creationId xmlns:a16="http://schemas.microsoft.com/office/drawing/2014/main" id="{BA81EB84-AC0F-7748-9DEF-6B8082327F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4373" name="Oval 407">
                <a:extLst>
                  <a:ext uri="{FF2B5EF4-FFF2-40B4-BE49-F238E27FC236}">
                    <a16:creationId xmlns:a16="http://schemas.microsoft.com/office/drawing/2014/main" id="{1DB2E8A3-3BEA-8F4C-9672-3F6BEFE08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74" name="Rectangle 410">
                <a:extLst>
                  <a:ext uri="{FF2B5EF4-FFF2-40B4-BE49-F238E27FC236}">
                    <a16:creationId xmlns:a16="http://schemas.microsoft.com/office/drawing/2014/main" id="{C471D574-62F5-3A4B-A346-73E5E49A2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75" name="Oval 411">
                <a:extLst>
                  <a:ext uri="{FF2B5EF4-FFF2-40B4-BE49-F238E27FC236}">
                    <a16:creationId xmlns:a16="http://schemas.microsoft.com/office/drawing/2014/main" id="{FF64DF33-5090-4B46-858B-EF80F6292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76" name="Group 665">
                <a:extLst>
                  <a:ext uri="{FF2B5EF4-FFF2-40B4-BE49-F238E27FC236}">
                    <a16:creationId xmlns:a16="http://schemas.microsoft.com/office/drawing/2014/main" id="{DD4E9618-6512-2A41-8D43-2E5653C9BF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9" name="Freeform 666">
                  <a:extLst>
                    <a:ext uri="{FF2B5EF4-FFF2-40B4-BE49-F238E27FC236}">
                      <a16:creationId xmlns:a16="http://schemas.microsoft.com/office/drawing/2014/main" id="{137CC9D9-1264-C847-A215-ACFB780B55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0" name="Freeform 667">
                  <a:extLst>
                    <a:ext uri="{FF2B5EF4-FFF2-40B4-BE49-F238E27FC236}">
                      <a16:creationId xmlns:a16="http://schemas.microsoft.com/office/drawing/2014/main" id="{5D2C478F-0F98-014F-B696-BF722C4FA6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77" name="Line 668">
                <a:extLst>
                  <a:ext uri="{FF2B5EF4-FFF2-40B4-BE49-F238E27FC236}">
                    <a16:creationId xmlns:a16="http://schemas.microsoft.com/office/drawing/2014/main" id="{469BE986-B0D1-0345-B928-176E03299D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8" name="Line 669">
                <a:extLst>
                  <a:ext uri="{FF2B5EF4-FFF2-40B4-BE49-F238E27FC236}">
                    <a16:creationId xmlns:a16="http://schemas.microsoft.com/office/drawing/2014/main" id="{18487AB3-1C30-E441-861C-094AFFCD33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9" name="Group 670">
              <a:extLst>
                <a:ext uri="{FF2B5EF4-FFF2-40B4-BE49-F238E27FC236}">
                  <a16:creationId xmlns:a16="http://schemas.microsoft.com/office/drawing/2014/main" id="{1D36BA57-AB5E-6449-B863-C05C152077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4365" name="Oval 407">
                <a:extLst>
                  <a:ext uri="{FF2B5EF4-FFF2-40B4-BE49-F238E27FC236}">
                    <a16:creationId xmlns:a16="http://schemas.microsoft.com/office/drawing/2014/main" id="{B9412905-5DD2-974A-918A-F70EA502A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66" name="Rectangle 410">
                <a:extLst>
                  <a:ext uri="{FF2B5EF4-FFF2-40B4-BE49-F238E27FC236}">
                    <a16:creationId xmlns:a16="http://schemas.microsoft.com/office/drawing/2014/main" id="{DE389EAC-1F3C-864F-BA03-5A45E0F4D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67" name="Oval 411">
                <a:extLst>
                  <a:ext uri="{FF2B5EF4-FFF2-40B4-BE49-F238E27FC236}">
                    <a16:creationId xmlns:a16="http://schemas.microsoft.com/office/drawing/2014/main" id="{1416D5E5-167F-7448-A8B2-9F7D4A184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68" name="Group 674">
                <a:extLst>
                  <a:ext uri="{FF2B5EF4-FFF2-40B4-BE49-F238E27FC236}">
                    <a16:creationId xmlns:a16="http://schemas.microsoft.com/office/drawing/2014/main" id="{E1481F33-0A01-0448-95F5-6BABB514BC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1" name="Freeform 675">
                  <a:extLst>
                    <a:ext uri="{FF2B5EF4-FFF2-40B4-BE49-F238E27FC236}">
                      <a16:creationId xmlns:a16="http://schemas.microsoft.com/office/drawing/2014/main" id="{6D3D5B7C-007B-1A4A-B89D-BF3B6C969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2" name="Freeform 676">
                  <a:extLst>
                    <a:ext uri="{FF2B5EF4-FFF2-40B4-BE49-F238E27FC236}">
                      <a16:creationId xmlns:a16="http://schemas.microsoft.com/office/drawing/2014/main" id="{96E86133-7512-9F45-BE51-55E37A5BD8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9" name="Line 677">
                <a:extLst>
                  <a:ext uri="{FF2B5EF4-FFF2-40B4-BE49-F238E27FC236}">
                    <a16:creationId xmlns:a16="http://schemas.microsoft.com/office/drawing/2014/main" id="{1EB897E5-C184-704B-828D-4974709C5B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Line 678">
                <a:extLst>
                  <a:ext uri="{FF2B5EF4-FFF2-40B4-BE49-F238E27FC236}">
                    <a16:creationId xmlns:a16="http://schemas.microsoft.com/office/drawing/2014/main" id="{146E48CB-3D4B-9149-833D-BBEB2EA88D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0" name="Group 679">
              <a:extLst>
                <a:ext uri="{FF2B5EF4-FFF2-40B4-BE49-F238E27FC236}">
                  <a16:creationId xmlns:a16="http://schemas.microsoft.com/office/drawing/2014/main" id="{466436E1-306C-BD4A-931B-760C5EF064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4357" name="Oval 407">
                <a:extLst>
                  <a:ext uri="{FF2B5EF4-FFF2-40B4-BE49-F238E27FC236}">
                    <a16:creationId xmlns:a16="http://schemas.microsoft.com/office/drawing/2014/main" id="{23BB703A-8796-4E47-954D-5A1F8109B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58" name="Rectangle 410">
                <a:extLst>
                  <a:ext uri="{FF2B5EF4-FFF2-40B4-BE49-F238E27FC236}">
                    <a16:creationId xmlns:a16="http://schemas.microsoft.com/office/drawing/2014/main" id="{27550DF2-D401-CB48-87E3-D0E6C8DBD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59" name="Oval 411">
                <a:extLst>
                  <a:ext uri="{FF2B5EF4-FFF2-40B4-BE49-F238E27FC236}">
                    <a16:creationId xmlns:a16="http://schemas.microsoft.com/office/drawing/2014/main" id="{744DD1B2-4099-6944-8D87-35F486625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60" name="Group 683">
                <a:extLst>
                  <a:ext uri="{FF2B5EF4-FFF2-40B4-BE49-F238E27FC236}">
                    <a16:creationId xmlns:a16="http://schemas.microsoft.com/office/drawing/2014/main" id="{863F90B5-D67C-4E4C-8439-BC2ED8A0EE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63" name="Freeform 684">
                  <a:extLst>
                    <a:ext uri="{FF2B5EF4-FFF2-40B4-BE49-F238E27FC236}">
                      <a16:creationId xmlns:a16="http://schemas.microsoft.com/office/drawing/2014/main" id="{112C9960-0C42-3041-85A1-1A15995223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4" name="Freeform 685">
                  <a:extLst>
                    <a:ext uri="{FF2B5EF4-FFF2-40B4-BE49-F238E27FC236}">
                      <a16:creationId xmlns:a16="http://schemas.microsoft.com/office/drawing/2014/main" id="{D7C3E348-4B3C-644B-B0AE-9A74B1BD1A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1" name="Line 686">
                <a:extLst>
                  <a:ext uri="{FF2B5EF4-FFF2-40B4-BE49-F238E27FC236}">
                    <a16:creationId xmlns:a16="http://schemas.microsoft.com/office/drawing/2014/main" id="{29AC4D91-0BD0-754E-B97E-B42846F274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2" name="Line 687">
                <a:extLst>
                  <a:ext uri="{FF2B5EF4-FFF2-40B4-BE49-F238E27FC236}">
                    <a16:creationId xmlns:a16="http://schemas.microsoft.com/office/drawing/2014/main" id="{15986B77-30AA-5F4E-AD17-6255F2E050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1" name="Group 688">
              <a:extLst>
                <a:ext uri="{FF2B5EF4-FFF2-40B4-BE49-F238E27FC236}">
                  <a16:creationId xmlns:a16="http://schemas.microsoft.com/office/drawing/2014/main" id="{444B2ED5-6C2A-584A-9F94-5BA6F92258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4349" name="Oval 407">
                <a:extLst>
                  <a:ext uri="{FF2B5EF4-FFF2-40B4-BE49-F238E27FC236}">
                    <a16:creationId xmlns:a16="http://schemas.microsoft.com/office/drawing/2014/main" id="{C4A82BA5-18E4-B148-BFCB-0EC918F46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50" name="Rectangle 410">
                <a:extLst>
                  <a:ext uri="{FF2B5EF4-FFF2-40B4-BE49-F238E27FC236}">
                    <a16:creationId xmlns:a16="http://schemas.microsoft.com/office/drawing/2014/main" id="{C238C381-4118-5A48-83CE-9235CAB38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51" name="Oval 411">
                <a:extLst>
                  <a:ext uri="{FF2B5EF4-FFF2-40B4-BE49-F238E27FC236}">
                    <a16:creationId xmlns:a16="http://schemas.microsoft.com/office/drawing/2014/main" id="{0FFFCE9F-E37E-2649-BBBC-C496304C8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52" name="Group 692">
                <a:extLst>
                  <a:ext uri="{FF2B5EF4-FFF2-40B4-BE49-F238E27FC236}">
                    <a16:creationId xmlns:a16="http://schemas.microsoft.com/office/drawing/2014/main" id="{9A829B68-26EE-AA4F-9D64-B3131CE14B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55" name="Freeform 693">
                  <a:extLst>
                    <a:ext uri="{FF2B5EF4-FFF2-40B4-BE49-F238E27FC236}">
                      <a16:creationId xmlns:a16="http://schemas.microsoft.com/office/drawing/2014/main" id="{E5C82F07-F164-D04C-BBFA-9A01973D28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6" name="Freeform 694">
                  <a:extLst>
                    <a:ext uri="{FF2B5EF4-FFF2-40B4-BE49-F238E27FC236}">
                      <a16:creationId xmlns:a16="http://schemas.microsoft.com/office/drawing/2014/main" id="{C3EEC033-5E22-564C-BA91-A046E6F3F6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53" name="Line 695">
                <a:extLst>
                  <a:ext uri="{FF2B5EF4-FFF2-40B4-BE49-F238E27FC236}">
                    <a16:creationId xmlns:a16="http://schemas.microsoft.com/office/drawing/2014/main" id="{6C159A98-3E39-3547-BADF-DD17502B84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Line 696">
                <a:extLst>
                  <a:ext uri="{FF2B5EF4-FFF2-40B4-BE49-F238E27FC236}">
                    <a16:creationId xmlns:a16="http://schemas.microsoft.com/office/drawing/2014/main" id="{52440103-3140-394C-A15D-3EA6D87187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82" name="Line 697">
              <a:extLst>
                <a:ext uri="{FF2B5EF4-FFF2-40B4-BE49-F238E27FC236}">
                  <a16:creationId xmlns:a16="http://schemas.microsoft.com/office/drawing/2014/main" id="{B7647CD6-F14A-9749-8ABF-FF56F2FF49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83" name="Group 698">
              <a:extLst>
                <a:ext uri="{FF2B5EF4-FFF2-40B4-BE49-F238E27FC236}">
                  <a16:creationId xmlns:a16="http://schemas.microsoft.com/office/drawing/2014/main" id="{711D26AE-5FA8-3C4C-9719-D440575DD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4341" name="Oval 407">
                <a:extLst>
                  <a:ext uri="{FF2B5EF4-FFF2-40B4-BE49-F238E27FC236}">
                    <a16:creationId xmlns:a16="http://schemas.microsoft.com/office/drawing/2014/main" id="{30C68D69-8243-2942-984A-2C0C150CE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42" name="Rectangle 410">
                <a:extLst>
                  <a:ext uri="{FF2B5EF4-FFF2-40B4-BE49-F238E27FC236}">
                    <a16:creationId xmlns:a16="http://schemas.microsoft.com/office/drawing/2014/main" id="{9E174FEB-828E-8D4F-90A9-449E51B14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43" name="Oval 411">
                <a:extLst>
                  <a:ext uri="{FF2B5EF4-FFF2-40B4-BE49-F238E27FC236}">
                    <a16:creationId xmlns:a16="http://schemas.microsoft.com/office/drawing/2014/main" id="{18454D7D-0358-034B-9776-44B0D188A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44" name="Group 702">
                <a:extLst>
                  <a:ext uri="{FF2B5EF4-FFF2-40B4-BE49-F238E27FC236}">
                    <a16:creationId xmlns:a16="http://schemas.microsoft.com/office/drawing/2014/main" id="{1C076E85-C30A-5D48-89B1-1A46EF3398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47" name="Freeform 703">
                  <a:extLst>
                    <a:ext uri="{FF2B5EF4-FFF2-40B4-BE49-F238E27FC236}">
                      <a16:creationId xmlns:a16="http://schemas.microsoft.com/office/drawing/2014/main" id="{C92310F0-D26F-AF49-A898-9BEDF9F67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8" name="Freeform 704">
                  <a:extLst>
                    <a:ext uri="{FF2B5EF4-FFF2-40B4-BE49-F238E27FC236}">
                      <a16:creationId xmlns:a16="http://schemas.microsoft.com/office/drawing/2014/main" id="{A59FF5CB-AC59-B94F-886A-3FAA6AD622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45" name="Line 705">
                <a:extLst>
                  <a:ext uri="{FF2B5EF4-FFF2-40B4-BE49-F238E27FC236}">
                    <a16:creationId xmlns:a16="http://schemas.microsoft.com/office/drawing/2014/main" id="{3E94E7D4-6E81-AD4A-916B-4414C1F4C7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Line 706">
                <a:extLst>
                  <a:ext uri="{FF2B5EF4-FFF2-40B4-BE49-F238E27FC236}">
                    <a16:creationId xmlns:a16="http://schemas.microsoft.com/office/drawing/2014/main" id="{A52F393F-12DB-D548-80E9-D1E013748D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4" name="Group 707">
              <a:extLst>
                <a:ext uri="{FF2B5EF4-FFF2-40B4-BE49-F238E27FC236}">
                  <a16:creationId xmlns:a16="http://schemas.microsoft.com/office/drawing/2014/main" id="{2FC180C3-F97B-984B-A9E3-E6E95FCB84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4333" name="Oval 407">
                <a:extLst>
                  <a:ext uri="{FF2B5EF4-FFF2-40B4-BE49-F238E27FC236}">
                    <a16:creationId xmlns:a16="http://schemas.microsoft.com/office/drawing/2014/main" id="{5B0A3B4A-A9E5-A04E-B5C1-012573C16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34" name="Rectangle 410">
                <a:extLst>
                  <a:ext uri="{FF2B5EF4-FFF2-40B4-BE49-F238E27FC236}">
                    <a16:creationId xmlns:a16="http://schemas.microsoft.com/office/drawing/2014/main" id="{C5DDECA8-E24C-7542-A43A-925DCE385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35" name="Oval 411">
                <a:extLst>
                  <a:ext uri="{FF2B5EF4-FFF2-40B4-BE49-F238E27FC236}">
                    <a16:creationId xmlns:a16="http://schemas.microsoft.com/office/drawing/2014/main" id="{DBDA3704-90D6-A446-8612-0E14EC987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36" name="Group 711">
                <a:extLst>
                  <a:ext uri="{FF2B5EF4-FFF2-40B4-BE49-F238E27FC236}">
                    <a16:creationId xmlns:a16="http://schemas.microsoft.com/office/drawing/2014/main" id="{3BAFB20E-69AB-0648-BB5D-83AC367369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9" name="Freeform 712">
                  <a:extLst>
                    <a:ext uri="{FF2B5EF4-FFF2-40B4-BE49-F238E27FC236}">
                      <a16:creationId xmlns:a16="http://schemas.microsoft.com/office/drawing/2014/main" id="{00AFF147-54B1-EF4D-9774-5BF9D06DE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0" name="Freeform 713">
                  <a:extLst>
                    <a:ext uri="{FF2B5EF4-FFF2-40B4-BE49-F238E27FC236}">
                      <a16:creationId xmlns:a16="http://schemas.microsoft.com/office/drawing/2014/main" id="{A36E9449-E06C-6C4A-A3F2-3B67A395A0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37" name="Line 714">
                <a:extLst>
                  <a:ext uri="{FF2B5EF4-FFF2-40B4-BE49-F238E27FC236}">
                    <a16:creationId xmlns:a16="http://schemas.microsoft.com/office/drawing/2014/main" id="{6353BACA-6C59-1143-BF47-E1087868D6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8" name="Line 715">
                <a:extLst>
                  <a:ext uri="{FF2B5EF4-FFF2-40B4-BE49-F238E27FC236}">
                    <a16:creationId xmlns:a16="http://schemas.microsoft.com/office/drawing/2014/main" id="{31991B1F-3E2D-0542-8C06-DBB81975F5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5" name="Group 716">
              <a:extLst>
                <a:ext uri="{FF2B5EF4-FFF2-40B4-BE49-F238E27FC236}">
                  <a16:creationId xmlns:a16="http://schemas.microsoft.com/office/drawing/2014/main" id="{232D0006-DC0E-704C-9AD2-56B0311C31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4325" name="Oval 407">
                <a:extLst>
                  <a:ext uri="{FF2B5EF4-FFF2-40B4-BE49-F238E27FC236}">
                    <a16:creationId xmlns:a16="http://schemas.microsoft.com/office/drawing/2014/main" id="{0FCD90D9-4F9E-634A-AD91-626E36990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26" name="Rectangle 410">
                <a:extLst>
                  <a:ext uri="{FF2B5EF4-FFF2-40B4-BE49-F238E27FC236}">
                    <a16:creationId xmlns:a16="http://schemas.microsoft.com/office/drawing/2014/main" id="{C71B2EDA-67FB-9444-95FC-7AC1611C2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27" name="Oval 411">
                <a:extLst>
                  <a:ext uri="{FF2B5EF4-FFF2-40B4-BE49-F238E27FC236}">
                    <a16:creationId xmlns:a16="http://schemas.microsoft.com/office/drawing/2014/main" id="{3054E449-1EC7-684D-AC40-A3A6BCFF1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28" name="Group 720">
                <a:extLst>
                  <a:ext uri="{FF2B5EF4-FFF2-40B4-BE49-F238E27FC236}">
                    <a16:creationId xmlns:a16="http://schemas.microsoft.com/office/drawing/2014/main" id="{36035957-B8C8-554F-BBAF-CDFF046E43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1" name="Freeform 721">
                  <a:extLst>
                    <a:ext uri="{FF2B5EF4-FFF2-40B4-BE49-F238E27FC236}">
                      <a16:creationId xmlns:a16="http://schemas.microsoft.com/office/drawing/2014/main" id="{3E88FD69-36E1-E14B-99B1-6938BE2B7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2" name="Freeform 722">
                  <a:extLst>
                    <a:ext uri="{FF2B5EF4-FFF2-40B4-BE49-F238E27FC236}">
                      <a16:creationId xmlns:a16="http://schemas.microsoft.com/office/drawing/2014/main" id="{506A0ACD-64E5-8341-BE6B-79912C9870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9" name="Line 723">
                <a:extLst>
                  <a:ext uri="{FF2B5EF4-FFF2-40B4-BE49-F238E27FC236}">
                    <a16:creationId xmlns:a16="http://schemas.microsoft.com/office/drawing/2014/main" id="{3227A141-C4F0-094A-B116-6BC03541FC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Line 724">
                <a:extLst>
                  <a:ext uri="{FF2B5EF4-FFF2-40B4-BE49-F238E27FC236}">
                    <a16:creationId xmlns:a16="http://schemas.microsoft.com/office/drawing/2014/main" id="{76239C44-6B5A-A44F-9D29-912931D382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6" name="Group 725">
              <a:extLst>
                <a:ext uri="{FF2B5EF4-FFF2-40B4-BE49-F238E27FC236}">
                  <a16:creationId xmlns:a16="http://schemas.microsoft.com/office/drawing/2014/main" id="{A5C28A4C-D2AC-314C-8D74-FF1E1B7712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4317" name="Oval 407">
                <a:extLst>
                  <a:ext uri="{FF2B5EF4-FFF2-40B4-BE49-F238E27FC236}">
                    <a16:creationId xmlns:a16="http://schemas.microsoft.com/office/drawing/2014/main" id="{91DCF8BB-699F-F448-A104-1D9BA8F4E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18" name="Rectangle 410">
                <a:extLst>
                  <a:ext uri="{FF2B5EF4-FFF2-40B4-BE49-F238E27FC236}">
                    <a16:creationId xmlns:a16="http://schemas.microsoft.com/office/drawing/2014/main" id="{17B02EBC-18EA-5E42-A8CD-52115C912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19" name="Oval 411">
                <a:extLst>
                  <a:ext uri="{FF2B5EF4-FFF2-40B4-BE49-F238E27FC236}">
                    <a16:creationId xmlns:a16="http://schemas.microsoft.com/office/drawing/2014/main" id="{73EEA2E5-96A4-0F4C-B042-FB8337208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20" name="Group 729">
                <a:extLst>
                  <a:ext uri="{FF2B5EF4-FFF2-40B4-BE49-F238E27FC236}">
                    <a16:creationId xmlns:a16="http://schemas.microsoft.com/office/drawing/2014/main" id="{23F9E16A-D334-5B43-A645-77F278BF85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23" name="Freeform 730">
                  <a:extLst>
                    <a:ext uri="{FF2B5EF4-FFF2-40B4-BE49-F238E27FC236}">
                      <a16:creationId xmlns:a16="http://schemas.microsoft.com/office/drawing/2014/main" id="{60769493-C20A-B345-8A30-78387C4F62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4" name="Freeform 731">
                  <a:extLst>
                    <a:ext uri="{FF2B5EF4-FFF2-40B4-BE49-F238E27FC236}">
                      <a16:creationId xmlns:a16="http://schemas.microsoft.com/office/drawing/2014/main" id="{A7AC5A88-005C-A846-947A-8E2BF31B9E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1" name="Line 732">
                <a:extLst>
                  <a:ext uri="{FF2B5EF4-FFF2-40B4-BE49-F238E27FC236}">
                    <a16:creationId xmlns:a16="http://schemas.microsoft.com/office/drawing/2014/main" id="{B6508097-0473-E740-949B-7409E75D2F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2" name="Line 733">
                <a:extLst>
                  <a:ext uri="{FF2B5EF4-FFF2-40B4-BE49-F238E27FC236}">
                    <a16:creationId xmlns:a16="http://schemas.microsoft.com/office/drawing/2014/main" id="{5C22C805-853A-4147-B89A-CA408DFC7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7" name="Group 734">
              <a:extLst>
                <a:ext uri="{FF2B5EF4-FFF2-40B4-BE49-F238E27FC236}">
                  <a16:creationId xmlns:a16="http://schemas.microsoft.com/office/drawing/2014/main" id="{2B15E194-A712-B342-9AC6-6C40C0D2C6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4309" name="Oval 407">
                <a:extLst>
                  <a:ext uri="{FF2B5EF4-FFF2-40B4-BE49-F238E27FC236}">
                    <a16:creationId xmlns:a16="http://schemas.microsoft.com/office/drawing/2014/main" id="{1DEB280B-92B1-5245-9040-E5E5028D8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10" name="Rectangle 410">
                <a:extLst>
                  <a:ext uri="{FF2B5EF4-FFF2-40B4-BE49-F238E27FC236}">
                    <a16:creationId xmlns:a16="http://schemas.microsoft.com/office/drawing/2014/main" id="{BEC23AD5-F4FC-1742-9F0E-E929EEB61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11" name="Oval 411">
                <a:extLst>
                  <a:ext uri="{FF2B5EF4-FFF2-40B4-BE49-F238E27FC236}">
                    <a16:creationId xmlns:a16="http://schemas.microsoft.com/office/drawing/2014/main" id="{CBF875E7-7B07-774F-B39D-7D43C8456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12" name="Group 738">
                <a:extLst>
                  <a:ext uri="{FF2B5EF4-FFF2-40B4-BE49-F238E27FC236}">
                    <a16:creationId xmlns:a16="http://schemas.microsoft.com/office/drawing/2014/main" id="{667FB205-8506-3045-ADA2-7184EEE753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15" name="Freeform 739">
                  <a:extLst>
                    <a:ext uri="{FF2B5EF4-FFF2-40B4-BE49-F238E27FC236}">
                      <a16:creationId xmlns:a16="http://schemas.microsoft.com/office/drawing/2014/main" id="{9954F8B2-CBC1-A44E-95D9-5AE29FCE33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6" name="Freeform 740">
                  <a:extLst>
                    <a:ext uri="{FF2B5EF4-FFF2-40B4-BE49-F238E27FC236}">
                      <a16:creationId xmlns:a16="http://schemas.microsoft.com/office/drawing/2014/main" id="{4661952C-7619-3140-B94E-F3C6081E3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13" name="Line 741">
                <a:extLst>
                  <a:ext uri="{FF2B5EF4-FFF2-40B4-BE49-F238E27FC236}">
                    <a16:creationId xmlns:a16="http://schemas.microsoft.com/office/drawing/2014/main" id="{3BAE2082-ECA5-844F-8BF0-BC3184E4A1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Line 742">
                <a:extLst>
                  <a:ext uri="{FF2B5EF4-FFF2-40B4-BE49-F238E27FC236}">
                    <a16:creationId xmlns:a16="http://schemas.microsoft.com/office/drawing/2014/main" id="{2597F287-0276-3146-8C36-3C2CC47472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8" name="Group 743">
              <a:extLst>
                <a:ext uri="{FF2B5EF4-FFF2-40B4-BE49-F238E27FC236}">
                  <a16:creationId xmlns:a16="http://schemas.microsoft.com/office/drawing/2014/main" id="{0F49BE2F-0AAE-FF48-94D2-3197CDE91D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4301" name="Oval 407">
                <a:extLst>
                  <a:ext uri="{FF2B5EF4-FFF2-40B4-BE49-F238E27FC236}">
                    <a16:creationId xmlns:a16="http://schemas.microsoft.com/office/drawing/2014/main" id="{71813792-E39B-AE43-B519-CAED6FB1C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02" name="Rectangle 410">
                <a:extLst>
                  <a:ext uri="{FF2B5EF4-FFF2-40B4-BE49-F238E27FC236}">
                    <a16:creationId xmlns:a16="http://schemas.microsoft.com/office/drawing/2014/main" id="{8A19AB5F-727C-6847-BE7A-674C1C9EA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03" name="Oval 411">
                <a:extLst>
                  <a:ext uri="{FF2B5EF4-FFF2-40B4-BE49-F238E27FC236}">
                    <a16:creationId xmlns:a16="http://schemas.microsoft.com/office/drawing/2014/main" id="{94E4E748-966A-604F-8D90-D7F32B965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4304" name="Group 747">
                <a:extLst>
                  <a:ext uri="{FF2B5EF4-FFF2-40B4-BE49-F238E27FC236}">
                    <a16:creationId xmlns:a16="http://schemas.microsoft.com/office/drawing/2014/main" id="{1601E8DB-4C35-8849-9577-1FB8BBCF1E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07" name="Freeform 748">
                  <a:extLst>
                    <a:ext uri="{FF2B5EF4-FFF2-40B4-BE49-F238E27FC236}">
                      <a16:creationId xmlns:a16="http://schemas.microsoft.com/office/drawing/2014/main" id="{6204AE98-3B55-0947-AFB0-1E8B092607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8" name="Freeform 749">
                  <a:extLst>
                    <a:ext uri="{FF2B5EF4-FFF2-40B4-BE49-F238E27FC236}">
                      <a16:creationId xmlns:a16="http://schemas.microsoft.com/office/drawing/2014/main" id="{34E90AF9-248F-FB40-8159-0FE69086A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05" name="Line 750">
                <a:extLst>
                  <a:ext uri="{FF2B5EF4-FFF2-40B4-BE49-F238E27FC236}">
                    <a16:creationId xmlns:a16="http://schemas.microsoft.com/office/drawing/2014/main" id="{38EDB507-D7AE-C041-8FA5-CD45F63C90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Line 751">
                <a:extLst>
                  <a:ext uri="{FF2B5EF4-FFF2-40B4-BE49-F238E27FC236}">
                    <a16:creationId xmlns:a16="http://schemas.microsoft.com/office/drawing/2014/main" id="{A09FB7DC-AD09-5C4C-A279-B330392B16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9" name="Group 752">
              <a:extLst>
                <a:ext uri="{FF2B5EF4-FFF2-40B4-BE49-F238E27FC236}">
                  <a16:creationId xmlns:a16="http://schemas.microsoft.com/office/drawing/2014/main" id="{465E47AF-74F6-924D-B247-65BB369A28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4287" name="Group 753">
                <a:extLst>
                  <a:ext uri="{FF2B5EF4-FFF2-40B4-BE49-F238E27FC236}">
                    <a16:creationId xmlns:a16="http://schemas.microsoft.com/office/drawing/2014/main" id="{C15DDDCA-881B-3E4F-9B4A-E4AB26AD3D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89" name="Freeform 754">
                  <a:extLst>
                    <a:ext uri="{FF2B5EF4-FFF2-40B4-BE49-F238E27FC236}">
                      <a16:creationId xmlns:a16="http://schemas.microsoft.com/office/drawing/2014/main" id="{FBA4314C-203C-E048-B241-DE837AFAB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0" name="Freeform 755">
                  <a:extLst>
                    <a:ext uri="{FF2B5EF4-FFF2-40B4-BE49-F238E27FC236}">
                      <a16:creationId xmlns:a16="http://schemas.microsoft.com/office/drawing/2014/main" id="{C987691E-0CBA-9D40-BCF3-CC83A38F17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1" name="Freeform 756">
                  <a:extLst>
                    <a:ext uri="{FF2B5EF4-FFF2-40B4-BE49-F238E27FC236}">
                      <a16:creationId xmlns:a16="http://schemas.microsoft.com/office/drawing/2014/main" id="{6030B511-5463-784F-BC96-F20171F525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2" name="Freeform 757">
                  <a:extLst>
                    <a:ext uri="{FF2B5EF4-FFF2-40B4-BE49-F238E27FC236}">
                      <a16:creationId xmlns:a16="http://schemas.microsoft.com/office/drawing/2014/main" id="{A15496D8-5457-E244-B0AC-27E28D1AD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3" name="Freeform 758">
                  <a:extLst>
                    <a:ext uri="{FF2B5EF4-FFF2-40B4-BE49-F238E27FC236}">
                      <a16:creationId xmlns:a16="http://schemas.microsoft.com/office/drawing/2014/main" id="{D4318AE0-DCE1-A541-924E-EA136957CA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4" name="Freeform 759">
                  <a:extLst>
                    <a:ext uri="{FF2B5EF4-FFF2-40B4-BE49-F238E27FC236}">
                      <a16:creationId xmlns:a16="http://schemas.microsoft.com/office/drawing/2014/main" id="{C7CE9BFC-D000-A645-B59E-2079B3352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5" name="Freeform 760">
                  <a:extLst>
                    <a:ext uri="{FF2B5EF4-FFF2-40B4-BE49-F238E27FC236}">
                      <a16:creationId xmlns:a16="http://schemas.microsoft.com/office/drawing/2014/main" id="{E28BB306-4E6D-F047-B354-4B682B8F8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6" name="Freeform 761">
                  <a:extLst>
                    <a:ext uri="{FF2B5EF4-FFF2-40B4-BE49-F238E27FC236}">
                      <a16:creationId xmlns:a16="http://schemas.microsoft.com/office/drawing/2014/main" id="{4F8E609E-0B87-B441-B10C-C4DFC55DC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7" name="Freeform 762">
                  <a:extLst>
                    <a:ext uri="{FF2B5EF4-FFF2-40B4-BE49-F238E27FC236}">
                      <a16:creationId xmlns:a16="http://schemas.microsoft.com/office/drawing/2014/main" id="{E3E9DBB3-9B5A-BC46-85A9-6CFA96820A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8" name="Freeform 763">
                  <a:extLst>
                    <a:ext uri="{FF2B5EF4-FFF2-40B4-BE49-F238E27FC236}">
                      <a16:creationId xmlns:a16="http://schemas.microsoft.com/office/drawing/2014/main" id="{059297F9-74AE-DE45-A208-1449D692F3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9" name="Freeform 764">
                  <a:extLst>
                    <a:ext uri="{FF2B5EF4-FFF2-40B4-BE49-F238E27FC236}">
                      <a16:creationId xmlns:a16="http://schemas.microsoft.com/office/drawing/2014/main" id="{817CB520-2A19-A340-9596-754E29D69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0" name="Freeform 765">
                  <a:extLst>
                    <a:ext uri="{FF2B5EF4-FFF2-40B4-BE49-F238E27FC236}">
                      <a16:creationId xmlns:a16="http://schemas.microsoft.com/office/drawing/2014/main" id="{AC39FFC1-B3ED-E54E-82C7-ED6A2799E8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88" name="Picture 766" descr="access_point_stylized_gray_small">
                <a:extLst>
                  <a:ext uri="{FF2B5EF4-FFF2-40B4-BE49-F238E27FC236}">
                    <a16:creationId xmlns:a16="http://schemas.microsoft.com/office/drawing/2014/main" id="{076F495F-F2D3-6D4B-A568-88A66BBFF10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0" name="Group 767">
              <a:extLst>
                <a:ext uri="{FF2B5EF4-FFF2-40B4-BE49-F238E27FC236}">
                  <a16:creationId xmlns:a16="http://schemas.microsoft.com/office/drawing/2014/main" id="{B46C1190-0F72-304B-BCD9-1FC4186E31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4273" name="Group 768">
                <a:extLst>
                  <a:ext uri="{FF2B5EF4-FFF2-40B4-BE49-F238E27FC236}">
                    <a16:creationId xmlns:a16="http://schemas.microsoft.com/office/drawing/2014/main" id="{17F22D32-4143-1B40-8813-6852B761F3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75" name="Freeform 769">
                  <a:extLst>
                    <a:ext uri="{FF2B5EF4-FFF2-40B4-BE49-F238E27FC236}">
                      <a16:creationId xmlns:a16="http://schemas.microsoft.com/office/drawing/2014/main" id="{B8FFAFAF-B8D8-8A41-9805-BB19699D2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6" name="Freeform 770">
                  <a:extLst>
                    <a:ext uri="{FF2B5EF4-FFF2-40B4-BE49-F238E27FC236}">
                      <a16:creationId xmlns:a16="http://schemas.microsoft.com/office/drawing/2014/main" id="{2FCE8333-EE29-3A4A-BB3B-3C17B44B7E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7" name="Freeform 771">
                  <a:extLst>
                    <a:ext uri="{FF2B5EF4-FFF2-40B4-BE49-F238E27FC236}">
                      <a16:creationId xmlns:a16="http://schemas.microsoft.com/office/drawing/2014/main" id="{7448B9CE-FEF0-4A4E-813D-B99595B6F1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8" name="Freeform 772">
                  <a:extLst>
                    <a:ext uri="{FF2B5EF4-FFF2-40B4-BE49-F238E27FC236}">
                      <a16:creationId xmlns:a16="http://schemas.microsoft.com/office/drawing/2014/main" id="{B6700BA6-1B39-9041-BCCA-A188CE9DA2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9" name="Freeform 773">
                  <a:extLst>
                    <a:ext uri="{FF2B5EF4-FFF2-40B4-BE49-F238E27FC236}">
                      <a16:creationId xmlns:a16="http://schemas.microsoft.com/office/drawing/2014/main" id="{79EEFED4-0A53-424E-B5FD-71687F557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0" name="Freeform 774">
                  <a:extLst>
                    <a:ext uri="{FF2B5EF4-FFF2-40B4-BE49-F238E27FC236}">
                      <a16:creationId xmlns:a16="http://schemas.microsoft.com/office/drawing/2014/main" id="{7BB695AB-9152-424F-812E-632441888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1" name="Freeform 775">
                  <a:extLst>
                    <a:ext uri="{FF2B5EF4-FFF2-40B4-BE49-F238E27FC236}">
                      <a16:creationId xmlns:a16="http://schemas.microsoft.com/office/drawing/2014/main" id="{FC173405-BC18-F045-BA67-715D5C297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2" name="Freeform 776">
                  <a:extLst>
                    <a:ext uri="{FF2B5EF4-FFF2-40B4-BE49-F238E27FC236}">
                      <a16:creationId xmlns:a16="http://schemas.microsoft.com/office/drawing/2014/main" id="{E016DE3E-EA3E-DC42-BCE1-C73648D962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3" name="Freeform 777">
                  <a:extLst>
                    <a:ext uri="{FF2B5EF4-FFF2-40B4-BE49-F238E27FC236}">
                      <a16:creationId xmlns:a16="http://schemas.microsoft.com/office/drawing/2014/main" id="{50A5F118-1171-524A-BF5A-F3F987DEFE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4" name="Freeform 778">
                  <a:extLst>
                    <a:ext uri="{FF2B5EF4-FFF2-40B4-BE49-F238E27FC236}">
                      <a16:creationId xmlns:a16="http://schemas.microsoft.com/office/drawing/2014/main" id="{F8A8F924-E850-A74E-A28A-2CE25BC79D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5" name="Freeform 779">
                  <a:extLst>
                    <a:ext uri="{FF2B5EF4-FFF2-40B4-BE49-F238E27FC236}">
                      <a16:creationId xmlns:a16="http://schemas.microsoft.com/office/drawing/2014/main" id="{E8938BAC-752F-BE46-A7E0-4D5282486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6" name="Freeform 780">
                  <a:extLst>
                    <a:ext uri="{FF2B5EF4-FFF2-40B4-BE49-F238E27FC236}">
                      <a16:creationId xmlns:a16="http://schemas.microsoft.com/office/drawing/2014/main" id="{BA943A81-DBEF-124E-9CDE-F5F7D72119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74" name="Picture 781" descr="access_point_stylized_gray_small">
                <a:extLst>
                  <a:ext uri="{FF2B5EF4-FFF2-40B4-BE49-F238E27FC236}">
                    <a16:creationId xmlns:a16="http://schemas.microsoft.com/office/drawing/2014/main" id="{DD7666B5-ACA7-F642-8B05-7EC8D8D49C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91" name="Line 782">
              <a:extLst>
                <a:ext uri="{FF2B5EF4-FFF2-40B4-BE49-F238E27FC236}">
                  <a16:creationId xmlns:a16="http://schemas.microsoft.com/office/drawing/2014/main" id="{E2F60D24-F4D1-354F-8F56-4A26C8FD63B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4092" name="Group 783">
              <a:extLst>
                <a:ext uri="{FF2B5EF4-FFF2-40B4-BE49-F238E27FC236}">
                  <a16:creationId xmlns:a16="http://schemas.microsoft.com/office/drawing/2014/main" id="{CCA9CB3B-1DDB-E149-9080-2AFF8582D5B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4271" name="Picture 784" descr="desktop_computer_stylized_medium">
                <a:extLst>
                  <a:ext uri="{FF2B5EF4-FFF2-40B4-BE49-F238E27FC236}">
                    <a16:creationId xmlns:a16="http://schemas.microsoft.com/office/drawing/2014/main" id="{F48F4328-5210-AC44-BDAF-C62DF0C4EEE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2" name="Freeform 785">
                <a:extLst>
                  <a:ext uri="{FF2B5EF4-FFF2-40B4-BE49-F238E27FC236}">
                    <a16:creationId xmlns:a16="http://schemas.microsoft.com/office/drawing/2014/main" id="{673539A9-C961-1B43-8154-984B709E2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3" name="Group 786">
              <a:extLst>
                <a:ext uri="{FF2B5EF4-FFF2-40B4-BE49-F238E27FC236}">
                  <a16:creationId xmlns:a16="http://schemas.microsoft.com/office/drawing/2014/main" id="{7347611D-1A90-EB43-82D6-526341270D4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4269" name="Picture 787" descr="desktop_computer_stylized_medium">
                <a:extLst>
                  <a:ext uri="{FF2B5EF4-FFF2-40B4-BE49-F238E27FC236}">
                    <a16:creationId xmlns:a16="http://schemas.microsoft.com/office/drawing/2014/main" id="{43F5397F-A12D-7940-BD04-C2D55F9E60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0" name="Freeform 788">
                <a:extLst>
                  <a:ext uri="{FF2B5EF4-FFF2-40B4-BE49-F238E27FC236}">
                    <a16:creationId xmlns:a16="http://schemas.microsoft.com/office/drawing/2014/main" id="{3DED1536-09FD-6945-8EB8-45F2DBC59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4" name="Group 789">
              <a:extLst>
                <a:ext uri="{FF2B5EF4-FFF2-40B4-BE49-F238E27FC236}">
                  <a16:creationId xmlns:a16="http://schemas.microsoft.com/office/drawing/2014/main" id="{452497E4-FE50-1241-9E36-422A553EF7E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4267" name="Picture 790" descr="desktop_computer_stylized_medium">
                <a:extLst>
                  <a:ext uri="{FF2B5EF4-FFF2-40B4-BE49-F238E27FC236}">
                    <a16:creationId xmlns:a16="http://schemas.microsoft.com/office/drawing/2014/main" id="{1254CE9E-D083-6343-8BE7-33BC89E1A1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8" name="Freeform 791">
                <a:extLst>
                  <a:ext uri="{FF2B5EF4-FFF2-40B4-BE49-F238E27FC236}">
                    <a16:creationId xmlns:a16="http://schemas.microsoft.com/office/drawing/2014/main" id="{17FCC3B5-0643-B541-B476-F38D9A25B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5" name="Group 792">
              <a:extLst>
                <a:ext uri="{FF2B5EF4-FFF2-40B4-BE49-F238E27FC236}">
                  <a16:creationId xmlns:a16="http://schemas.microsoft.com/office/drawing/2014/main" id="{982759C8-8DB5-A245-99AF-AEF780A7E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4265" name="Picture 793" descr="desktop_computer_stylized_medium">
                <a:extLst>
                  <a:ext uri="{FF2B5EF4-FFF2-40B4-BE49-F238E27FC236}">
                    <a16:creationId xmlns:a16="http://schemas.microsoft.com/office/drawing/2014/main" id="{281C0D47-0B73-CF47-AC06-866B34EAC4D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6" name="Freeform 794">
                <a:extLst>
                  <a:ext uri="{FF2B5EF4-FFF2-40B4-BE49-F238E27FC236}">
                    <a16:creationId xmlns:a16="http://schemas.microsoft.com/office/drawing/2014/main" id="{577050A9-4ED2-684D-B5CD-C128F47E7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4096" name="Picture 795" descr="car_icon_small">
              <a:extLst>
                <a:ext uri="{FF2B5EF4-FFF2-40B4-BE49-F238E27FC236}">
                  <a16:creationId xmlns:a16="http://schemas.microsoft.com/office/drawing/2014/main" id="{38E757FB-0AFF-B340-ACD5-EBFFA685A2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4097" name="Group 796">
              <a:extLst>
                <a:ext uri="{FF2B5EF4-FFF2-40B4-BE49-F238E27FC236}">
                  <a16:creationId xmlns:a16="http://schemas.microsoft.com/office/drawing/2014/main" id="{ECBAB5EA-BFCC-844D-B03D-7DC9F94582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4263" name="Picture 797" descr="iphone_stylized_small">
                <a:extLst>
                  <a:ext uri="{FF2B5EF4-FFF2-40B4-BE49-F238E27FC236}">
                    <a16:creationId xmlns:a16="http://schemas.microsoft.com/office/drawing/2014/main" id="{E0D7CD83-5F5B-0842-9A7E-4101F434C6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264" name="Picture 798" descr="antenna_radiation_stylized">
                <a:extLst>
                  <a:ext uri="{FF2B5EF4-FFF2-40B4-BE49-F238E27FC236}">
                    <a16:creationId xmlns:a16="http://schemas.microsoft.com/office/drawing/2014/main" id="{D6EB5C7B-67D1-C74E-AE79-927B07E0C1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8" name="Group 799">
              <a:extLst>
                <a:ext uri="{FF2B5EF4-FFF2-40B4-BE49-F238E27FC236}">
                  <a16:creationId xmlns:a16="http://schemas.microsoft.com/office/drawing/2014/main" id="{9CE1F0C0-FBCD-9040-BEEE-71F40623C7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4231" name="Freeform 800">
                <a:extLst>
                  <a:ext uri="{FF2B5EF4-FFF2-40B4-BE49-F238E27FC236}">
                    <a16:creationId xmlns:a16="http://schemas.microsoft.com/office/drawing/2014/main" id="{114A631B-7CCA-C742-90D1-6B7948B33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Rectangle 801">
                <a:extLst>
                  <a:ext uri="{FF2B5EF4-FFF2-40B4-BE49-F238E27FC236}">
                    <a16:creationId xmlns:a16="http://schemas.microsoft.com/office/drawing/2014/main" id="{F8EB9851-A1BC-A243-99B6-E65D30C46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33" name="Freeform 802">
                <a:extLst>
                  <a:ext uri="{FF2B5EF4-FFF2-40B4-BE49-F238E27FC236}">
                    <a16:creationId xmlns:a16="http://schemas.microsoft.com/office/drawing/2014/main" id="{613F5CE9-2FC1-D94F-89FC-138783CAE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803">
                <a:extLst>
                  <a:ext uri="{FF2B5EF4-FFF2-40B4-BE49-F238E27FC236}">
                    <a16:creationId xmlns:a16="http://schemas.microsoft.com/office/drawing/2014/main" id="{FA10F88F-4E0A-8340-982B-42796652B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Rectangle 804">
                <a:extLst>
                  <a:ext uri="{FF2B5EF4-FFF2-40B4-BE49-F238E27FC236}">
                    <a16:creationId xmlns:a16="http://schemas.microsoft.com/office/drawing/2014/main" id="{9DD0062A-82D8-CF42-A05C-0C3BFE391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36" name="Group 805">
                <a:extLst>
                  <a:ext uri="{FF2B5EF4-FFF2-40B4-BE49-F238E27FC236}">
                    <a16:creationId xmlns:a16="http://schemas.microsoft.com/office/drawing/2014/main" id="{5BD1A1A2-3239-C348-A755-08A89206BA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61" name="AutoShape 806">
                  <a:extLst>
                    <a:ext uri="{FF2B5EF4-FFF2-40B4-BE49-F238E27FC236}">
                      <a16:creationId xmlns:a16="http://schemas.microsoft.com/office/drawing/2014/main" id="{072C9B5D-2C91-4740-B448-D26585D53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62" name="AutoShape 807">
                  <a:extLst>
                    <a:ext uri="{FF2B5EF4-FFF2-40B4-BE49-F238E27FC236}">
                      <a16:creationId xmlns:a16="http://schemas.microsoft.com/office/drawing/2014/main" id="{009CCE18-BD01-144D-A524-470246101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37" name="Rectangle 808">
                <a:extLst>
                  <a:ext uri="{FF2B5EF4-FFF2-40B4-BE49-F238E27FC236}">
                    <a16:creationId xmlns:a16="http://schemas.microsoft.com/office/drawing/2014/main" id="{434CB2EA-1E4D-1E4C-B2DA-1D29887AC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38" name="Group 809">
                <a:extLst>
                  <a:ext uri="{FF2B5EF4-FFF2-40B4-BE49-F238E27FC236}">
                    <a16:creationId xmlns:a16="http://schemas.microsoft.com/office/drawing/2014/main" id="{4D238FC5-52EC-AC41-BB6C-99C94DFA91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59" name="AutoShape 810">
                  <a:extLst>
                    <a:ext uri="{FF2B5EF4-FFF2-40B4-BE49-F238E27FC236}">
                      <a16:creationId xmlns:a16="http://schemas.microsoft.com/office/drawing/2014/main" id="{713981BA-B008-0240-BB2F-E93BCBC721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60" name="AutoShape 811">
                  <a:extLst>
                    <a:ext uri="{FF2B5EF4-FFF2-40B4-BE49-F238E27FC236}">
                      <a16:creationId xmlns:a16="http://schemas.microsoft.com/office/drawing/2014/main" id="{32DD0DDB-D0AA-C548-8AC3-AD5609490F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39" name="Rectangle 812">
                <a:extLst>
                  <a:ext uri="{FF2B5EF4-FFF2-40B4-BE49-F238E27FC236}">
                    <a16:creationId xmlns:a16="http://schemas.microsoft.com/office/drawing/2014/main" id="{14FF3373-8718-274F-8A47-DD9031756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0" name="Rectangle 813">
                <a:extLst>
                  <a:ext uri="{FF2B5EF4-FFF2-40B4-BE49-F238E27FC236}">
                    <a16:creationId xmlns:a16="http://schemas.microsoft.com/office/drawing/2014/main" id="{8677DF2E-E926-0743-ACCD-CC7574AE9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41" name="Group 814">
                <a:extLst>
                  <a:ext uri="{FF2B5EF4-FFF2-40B4-BE49-F238E27FC236}">
                    <a16:creationId xmlns:a16="http://schemas.microsoft.com/office/drawing/2014/main" id="{EB4CBB92-3069-C149-84FE-8FA4FCEB7C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57" name="AutoShape 815">
                  <a:extLst>
                    <a:ext uri="{FF2B5EF4-FFF2-40B4-BE49-F238E27FC236}">
                      <a16:creationId xmlns:a16="http://schemas.microsoft.com/office/drawing/2014/main" id="{124F8BF9-245B-3544-A895-347C816197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58" name="AutoShape 816">
                  <a:extLst>
                    <a:ext uri="{FF2B5EF4-FFF2-40B4-BE49-F238E27FC236}">
                      <a16:creationId xmlns:a16="http://schemas.microsoft.com/office/drawing/2014/main" id="{F2B76339-1D12-7342-A3A3-D5E0EADC2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42" name="Freeform 817">
                <a:extLst>
                  <a:ext uri="{FF2B5EF4-FFF2-40B4-BE49-F238E27FC236}">
                    <a16:creationId xmlns:a16="http://schemas.microsoft.com/office/drawing/2014/main" id="{9F178ABB-87A3-804F-BCD5-13D8E9D58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43" name="Group 818">
                <a:extLst>
                  <a:ext uri="{FF2B5EF4-FFF2-40B4-BE49-F238E27FC236}">
                    <a16:creationId xmlns:a16="http://schemas.microsoft.com/office/drawing/2014/main" id="{E393AF19-FDFA-FA42-ACC6-5F41CF2330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55" name="AutoShape 819">
                  <a:extLst>
                    <a:ext uri="{FF2B5EF4-FFF2-40B4-BE49-F238E27FC236}">
                      <a16:creationId xmlns:a16="http://schemas.microsoft.com/office/drawing/2014/main" id="{EFA760C0-D2C0-0A48-8C6F-3E1CD916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56" name="AutoShape 820">
                  <a:extLst>
                    <a:ext uri="{FF2B5EF4-FFF2-40B4-BE49-F238E27FC236}">
                      <a16:creationId xmlns:a16="http://schemas.microsoft.com/office/drawing/2014/main" id="{CD8AFFF5-DD48-404D-BCA1-D8F8A2B9F2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44" name="Rectangle 821">
                <a:extLst>
                  <a:ext uri="{FF2B5EF4-FFF2-40B4-BE49-F238E27FC236}">
                    <a16:creationId xmlns:a16="http://schemas.microsoft.com/office/drawing/2014/main" id="{69D4CF7E-4852-1045-8A07-1264A9CBF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5" name="Freeform 822">
                <a:extLst>
                  <a:ext uri="{FF2B5EF4-FFF2-40B4-BE49-F238E27FC236}">
                    <a16:creationId xmlns:a16="http://schemas.microsoft.com/office/drawing/2014/main" id="{65505398-4119-5E45-B4C3-C64461AF7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6" name="Freeform 823">
                <a:extLst>
                  <a:ext uri="{FF2B5EF4-FFF2-40B4-BE49-F238E27FC236}">
                    <a16:creationId xmlns:a16="http://schemas.microsoft.com/office/drawing/2014/main" id="{9C8906E1-6DE6-8944-8C2E-ADBE104B8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Oval 824">
                <a:extLst>
                  <a:ext uri="{FF2B5EF4-FFF2-40B4-BE49-F238E27FC236}">
                    <a16:creationId xmlns:a16="http://schemas.microsoft.com/office/drawing/2014/main" id="{41131F44-26A8-0645-92D4-69F91833D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8" name="Freeform 825">
                <a:extLst>
                  <a:ext uri="{FF2B5EF4-FFF2-40B4-BE49-F238E27FC236}">
                    <a16:creationId xmlns:a16="http://schemas.microsoft.com/office/drawing/2014/main" id="{8E196A60-6A2C-B64A-897C-4BF1E6969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AutoShape 826">
                <a:extLst>
                  <a:ext uri="{FF2B5EF4-FFF2-40B4-BE49-F238E27FC236}">
                    <a16:creationId xmlns:a16="http://schemas.microsoft.com/office/drawing/2014/main" id="{2B6AB197-8503-EF40-B735-E5815EA6B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0" name="AutoShape 827">
                <a:extLst>
                  <a:ext uri="{FF2B5EF4-FFF2-40B4-BE49-F238E27FC236}">
                    <a16:creationId xmlns:a16="http://schemas.microsoft.com/office/drawing/2014/main" id="{3BF1814B-5DC9-924A-A6FD-7BB986116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1" name="Oval 828">
                <a:extLst>
                  <a:ext uri="{FF2B5EF4-FFF2-40B4-BE49-F238E27FC236}">
                    <a16:creationId xmlns:a16="http://schemas.microsoft.com/office/drawing/2014/main" id="{88369FCE-3E85-CC48-90DD-DC926998A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2" name="Oval 829">
                <a:extLst>
                  <a:ext uri="{FF2B5EF4-FFF2-40B4-BE49-F238E27FC236}">
                    <a16:creationId xmlns:a16="http://schemas.microsoft.com/office/drawing/2014/main" id="{0BD4AC95-2F88-5C42-8B94-F4A9FD132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53" name="Oval 830">
                <a:extLst>
                  <a:ext uri="{FF2B5EF4-FFF2-40B4-BE49-F238E27FC236}">
                    <a16:creationId xmlns:a16="http://schemas.microsoft.com/office/drawing/2014/main" id="{826B0798-7075-184A-B8BC-4EAB8B32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4" name="Rectangle 831">
                <a:extLst>
                  <a:ext uri="{FF2B5EF4-FFF2-40B4-BE49-F238E27FC236}">
                    <a16:creationId xmlns:a16="http://schemas.microsoft.com/office/drawing/2014/main" id="{67BC042F-2E78-2F48-A933-F5AB447E6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099" name="Group 832">
              <a:extLst>
                <a:ext uri="{FF2B5EF4-FFF2-40B4-BE49-F238E27FC236}">
                  <a16:creationId xmlns:a16="http://schemas.microsoft.com/office/drawing/2014/main" id="{0F46E530-E53B-D142-AEBD-BB56A3AF12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4199" name="Freeform 833">
                <a:extLst>
                  <a:ext uri="{FF2B5EF4-FFF2-40B4-BE49-F238E27FC236}">
                    <a16:creationId xmlns:a16="http://schemas.microsoft.com/office/drawing/2014/main" id="{20C76DA2-0705-3541-82B5-CFACF2BA9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0" name="Rectangle 834">
                <a:extLst>
                  <a:ext uri="{FF2B5EF4-FFF2-40B4-BE49-F238E27FC236}">
                    <a16:creationId xmlns:a16="http://schemas.microsoft.com/office/drawing/2014/main" id="{8502C0C0-A4EE-7946-A6BB-C1791078C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01" name="Freeform 835">
                <a:extLst>
                  <a:ext uri="{FF2B5EF4-FFF2-40B4-BE49-F238E27FC236}">
                    <a16:creationId xmlns:a16="http://schemas.microsoft.com/office/drawing/2014/main" id="{ABC0DD3D-1DFB-D449-B5FE-997F16D7E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2" name="Freeform 836">
                <a:extLst>
                  <a:ext uri="{FF2B5EF4-FFF2-40B4-BE49-F238E27FC236}">
                    <a16:creationId xmlns:a16="http://schemas.microsoft.com/office/drawing/2014/main" id="{AAED1081-CFDB-F14D-BAC8-200F0AA5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3" name="Rectangle 837">
                <a:extLst>
                  <a:ext uri="{FF2B5EF4-FFF2-40B4-BE49-F238E27FC236}">
                    <a16:creationId xmlns:a16="http://schemas.microsoft.com/office/drawing/2014/main" id="{7C7CEFBB-8F17-EC4E-B238-48EC0C87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4" name="Group 838">
                <a:extLst>
                  <a:ext uri="{FF2B5EF4-FFF2-40B4-BE49-F238E27FC236}">
                    <a16:creationId xmlns:a16="http://schemas.microsoft.com/office/drawing/2014/main" id="{45062E1B-BE3D-AE49-BCBB-D4B528BF9C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29" name="AutoShape 839">
                  <a:extLst>
                    <a:ext uri="{FF2B5EF4-FFF2-40B4-BE49-F238E27FC236}">
                      <a16:creationId xmlns:a16="http://schemas.microsoft.com/office/drawing/2014/main" id="{C2CF61BD-B0ED-4D4D-AF98-76EBA4C7AC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30" name="AutoShape 840">
                  <a:extLst>
                    <a:ext uri="{FF2B5EF4-FFF2-40B4-BE49-F238E27FC236}">
                      <a16:creationId xmlns:a16="http://schemas.microsoft.com/office/drawing/2014/main" id="{2D8514F9-92C8-1842-B148-979C28B952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05" name="Rectangle 841">
                <a:extLst>
                  <a:ext uri="{FF2B5EF4-FFF2-40B4-BE49-F238E27FC236}">
                    <a16:creationId xmlns:a16="http://schemas.microsoft.com/office/drawing/2014/main" id="{99B42C66-6B10-5A40-830C-E35A8CDB9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6" name="Group 842">
                <a:extLst>
                  <a:ext uri="{FF2B5EF4-FFF2-40B4-BE49-F238E27FC236}">
                    <a16:creationId xmlns:a16="http://schemas.microsoft.com/office/drawing/2014/main" id="{5BDA8759-AC11-5E4E-BF76-4CF4602D8E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27" name="AutoShape 843">
                  <a:extLst>
                    <a:ext uri="{FF2B5EF4-FFF2-40B4-BE49-F238E27FC236}">
                      <a16:creationId xmlns:a16="http://schemas.microsoft.com/office/drawing/2014/main" id="{2E5B0284-C9E8-C444-AB61-14FA5B9A7A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8" name="AutoShape 844">
                  <a:extLst>
                    <a:ext uri="{FF2B5EF4-FFF2-40B4-BE49-F238E27FC236}">
                      <a16:creationId xmlns:a16="http://schemas.microsoft.com/office/drawing/2014/main" id="{5F5D20C1-82FC-EA41-ABD5-09058FF54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07" name="Rectangle 845">
                <a:extLst>
                  <a:ext uri="{FF2B5EF4-FFF2-40B4-BE49-F238E27FC236}">
                    <a16:creationId xmlns:a16="http://schemas.microsoft.com/office/drawing/2014/main" id="{FC43F279-12F4-9146-90E5-250E740ED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08" name="Rectangle 846">
                <a:extLst>
                  <a:ext uri="{FF2B5EF4-FFF2-40B4-BE49-F238E27FC236}">
                    <a16:creationId xmlns:a16="http://schemas.microsoft.com/office/drawing/2014/main" id="{5187839A-FBB8-5E45-B6FF-7F4D226AF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9" name="Group 847">
                <a:extLst>
                  <a:ext uri="{FF2B5EF4-FFF2-40B4-BE49-F238E27FC236}">
                    <a16:creationId xmlns:a16="http://schemas.microsoft.com/office/drawing/2014/main" id="{ADDFA6A9-A863-E647-A931-076F2380B3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25" name="AutoShape 848">
                  <a:extLst>
                    <a:ext uri="{FF2B5EF4-FFF2-40B4-BE49-F238E27FC236}">
                      <a16:creationId xmlns:a16="http://schemas.microsoft.com/office/drawing/2014/main" id="{F521AFDF-AF46-5943-9779-12A649D379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6" name="AutoShape 849">
                  <a:extLst>
                    <a:ext uri="{FF2B5EF4-FFF2-40B4-BE49-F238E27FC236}">
                      <a16:creationId xmlns:a16="http://schemas.microsoft.com/office/drawing/2014/main" id="{C8238F60-DC26-FB40-B9FB-B0E0C10195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10" name="Freeform 850">
                <a:extLst>
                  <a:ext uri="{FF2B5EF4-FFF2-40B4-BE49-F238E27FC236}">
                    <a16:creationId xmlns:a16="http://schemas.microsoft.com/office/drawing/2014/main" id="{BC1D6B4B-7C2B-3643-86D9-BCAEB3045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11" name="Group 851">
                <a:extLst>
                  <a:ext uri="{FF2B5EF4-FFF2-40B4-BE49-F238E27FC236}">
                    <a16:creationId xmlns:a16="http://schemas.microsoft.com/office/drawing/2014/main" id="{3008D0E9-B863-3B4C-8713-58BBDB3B24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23" name="AutoShape 852">
                  <a:extLst>
                    <a:ext uri="{FF2B5EF4-FFF2-40B4-BE49-F238E27FC236}">
                      <a16:creationId xmlns:a16="http://schemas.microsoft.com/office/drawing/2014/main" id="{75373EE1-AA2C-3149-AE4A-14C2424EDC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4" name="AutoShape 853">
                  <a:extLst>
                    <a:ext uri="{FF2B5EF4-FFF2-40B4-BE49-F238E27FC236}">
                      <a16:creationId xmlns:a16="http://schemas.microsoft.com/office/drawing/2014/main" id="{089E22F2-C46B-4249-ADEE-C17AB8E768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12" name="Rectangle 854">
                <a:extLst>
                  <a:ext uri="{FF2B5EF4-FFF2-40B4-BE49-F238E27FC236}">
                    <a16:creationId xmlns:a16="http://schemas.microsoft.com/office/drawing/2014/main" id="{FE0B2898-CD4D-9140-B295-E44C2CFAE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3" name="Freeform 855">
                <a:extLst>
                  <a:ext uri="{FF2B5EF4-FFF2-40B4-BE49-F238E27FC236}">
                    <a16:creationId xmlns:a16="http://schemas.microsoft.com/office/drawing/2014/main" id="{65AF5F73-508B-2344-AEE2-4145E3589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856">
                <a:extLst>
                  <a:ext uri="{FF2B5EF4-FFF2-40B4-BE49-F238E27FC236}">
                    <a16:creationId xmlns:a16="http://schemas.microsoft.com/office/drawing/2014/main" id="{7D603E5B-895A-E64B-BD34-212FD1AFB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Oval 857">
                <a:extLst>
                  <a:ext uri="{FF2B5EF4-FFF2-40B4-BE49-F238E27FC236}">
                    <a16:creationId xmlns:a16="http://schemas.microsoft.com/office/drawing/2014/main" id="{2E750CFE-8802-A94B-ACD4-675388927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6" name="Freeform 858">
                <a:extLst>
                  <a:ext uri="{FF2B5EF4-FFF2-40B4-BE49-F238E27FC236}">
                    <a16:creationId xmlns:a16="http://schemas.microsoft.com/office/drawing/2014/main" id="{9F305F18-BA0D-CC43-8A7B-AC32135F7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AutoShape 859">
                <a:extLst>
                  <a:ext uri="{FF2B5EF4-FFF2-40B4-BE49-F238E27FC236}">
                    <a16:creationId xmlns:a16="http://schemas.microsoft.com/office/drawing/2014/main" id="{7AEFBC09-094B-894A-857C-01017F3FD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8" name="AutoShape 860">
                <a:extLst>
                  <a:ext uri="{FF2B5EF4-FFF2-40B4-BE49-F238E27FC236}">
                    <a16:creationId xmlns:a16="http://schemas.microsoft.com/office/drawing/2014/main" id="{EFA8170B-9363-4140-BFF0-92A6FC75B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9" name="Oval 861">
                <a:extLst>
                  <a:ext uri="{FF2B5EF4-FFF2-40B4-BE49-F238E27FC236}">
                    <a16:creationId xmlns:a16="http://schemas.microsoft.com/office/drawing/2014/main" id="{9C96D36D-F708-7247-A997-00A5BD973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20" name="Oval 862">
                <a:extLst>
                  <a:ext uri="{FF2B5EF4-FFF2-40B4-BE49-F238E27FC236}">
                    <a16:creationId xmlns:a16="http://schemas.microsoft.com/office/drawing/2014/main" id="{216BB62D-0D56-B843-9D9A-FC623641B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4221" name="Oval 863">
                <a:extLst>
                  <a:ext uri="{FF2B5EF4-FFF2-40B4-BE49-F238E27FC236}">
                    <a16:creationId xmlns:a16="http://schemas.microsoft.com/office/drawing/2014/main" id="{061737FF-11EE-2445-8F3A-557FBF76C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22" name="Rectangle 864">
                <a:extLst>
                  <a:ext uri="{FF2B5EF4-FFF2-40B4-BE49-F238E27FC236}">
                    <a16:creationId xmlns:a16="http://schemas.microsoft.com/office/drawing/2014/main" id="{93DFCF1D-70A7-2E4B-8BCE-110BB79F6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100" name="Group 865">
              <a:extLst>
                <a:ext uri="{FF2B5EF4-FFF2-40B4-BE49-F238E27FC236}">
                  <a16:creationId xmlns:a16="http://schemas.microsoft.com/office/drawing/2014/main" id="{9EDA35B2-9A0F-4745-B533-4913A062C7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4176" name="Picture 866" descr="antenna_stylized">
                <a:extLst>
                  <a:ext uri="{FF2B5EF4-FFF2-40B4-BE49-F238E27FC236}">
                    <a16:creationId xmlns:a16="http://schemas.microsoft.com/office/drawing/2014/main" id="{5377F5D1-3CAD-B845-8B8B-E2994708A4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77" name="Picture 867" descr="laptop_keyboard">
                <a:extLst>
                  <a:ext uri="{FF2B5EF4-FFF2-40B4-BE49-F238E27FC236}">
                    <a16:creationId xmlns:a16="http://schemas.microsoft.com/office/drawing/2014/main" id="{37F168A0-2654-354D-84A0-614E502FC5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78" name="Freeform 868">
                <a:extLst>
                  <a:ext uri="{FF2B5EF4-FFF2-40B4-BE49-F238E27FC236}">
                    <a16:creationId xmlns:a16="http://schemas.microsoft.com/office/drawing/2014/main" id="{6E156001-4EAF-0B44-98F0-126E1FE59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79" name="Picture 869" descr="screen">
                <a:extLst>
                  <a:ext uri="{FF2B5EF4-FFF2-40B4-BE49-F238E27FC236}">
                    <a16:creationId xmlns:a16="http://schemas.microsoft.com/office/drawing/2014/main" id="{84E24850-80A4-EC43-AED7-1DCE09DAD96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80" name="Freeform 870">
                <a:extLst>
                  <a:ext uri="{FF2B5EF4-FFF2-40B4-BE49-F238E27FC236}">
                    <a16:creationId xmlns:a16="http://schemas.microsoft.com/office/drawing/2014/main" id="{9DA43B2A-827F-DB40-B236-3B3C70959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871">
                <a:extLst>
                  <a:ext uri="{FF2B5EF4-FFF2-40B4-BE49-F238E27FC236}">
                    <a16:creationId xmlns:a16="http://schemas.microsoft.com/office/drawing/2014/main" id="{9414D131-32A0-5945-9479-008A5F65D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872">
                <a:extLst>
                  <a:ext uri="{FF2B5EF4-FFF2-40B4-BE49-F238E27FC236}">
                    <a16:creationId xmlns:a16="http://schemas.microsoft.com/office/drawing/2014/main" id="{B59814DB-8F42-304A-AFE1-40732AE49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873">
                <a:extLst>
                  <a:ext uri="{FF2B5EF4-FFF2-40B4-BE49-F238E27FC236}">
                    <a16:creationId xmlns:a16="http://schemas.microsoft.com/office/drawing/2014/main" id="{D1EF4F27-388F-CD42-BCC4-21B46DF4F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874">
                <a:extLst>
                  <a:ext uri="{FF2B5EF4-FFF2-40B4-BE49-F238E27FC236}">
                    <a16:creationId xmlns:a16="http://schemas.microsoft.com/office/drawing/2014/main" id="{7A297AFC-2923-EE4A-A3CF-07A3D8DDC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875">
                <a:extLst>
                  <a:ext uri="{FF2B5EF4-FFF2-40B4-BE49-F238E27FC236}">
                    <a16:creationId xmlns:a16="http://schemas.microsoft.com/office/drawing/2014/main" id="{87E2AD36-DD37-E846-AA9D-D959975AA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86" name="Group 876">
                <a:extLst>
                  <a:ext uri="{FF2B5EF4-FFF2-40B4-BE49-F238E27FC236}">
                    <a16:creationId xmlns:a16="http://schemas.microsoft.com/office/drawing/2014/main" id="{A18AFB12-AC62-2942-B1F6-3AB9749CA0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93" name="Freeform 877">
                  <a:extLst>
                    <a:ext uri="{FF2B5EF4-FFF2-40B4-BE49-F238E27FC236}">
                      <a16:creationId xmlns:a16="http://schemas.microsoft.com/office/drawing/2014/main" id="{55A87D5C-625F-494D-9FE2-6E041FB7F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4" name="Freeform 878">
                  <a:extLst>
                    <a:ext uri="{FF2B5EF4-FFF2-40B4-BE49-F238E27FC236}">
                      <a16:creationId xmlns:a16="http://schemas.microsoft.com/office/drawing/2014/main" id="{A9E92CE2-4EBD-684E-9927-BE06A2291B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5" name="Freeform 879">
                  <a:extLst>
                    <a:ext uri="{FF2B5EF4-FFF2-40B4-BE49-F238E27FC236}">
                      <a16:creationId xmlns:a16="http://schemas.microsoft.com/office/drawing/2014/main" id="{1EF24CCA-BD43-3341-A341-E623DE52E7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6" name="Freeform 880">
                  <a:extLst>
                    <a:ext uri="{FF2B5EF4-FFF2-40B4-BE49-F238E27FC236}">
                      <a16:creationId xmlns:a16="http://schemas.microsoft.com/office/drawing/2014/main" id="{708C25A1-BC0B-E645-9834-E9B7567953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7" name="Freeform 881">
                  <a:extLst>
                    <a:ext uri="{FF2B5EF4-FFF2-40B4-BE49-F238E27FC236}">
                      <a16:creationId xmlns:a16="http://schemas.microsoft.com/office/drawing/2014/main" id="{C2AD79C1-0C6B-6F4B-B174-33A05496A3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8" name="Freeform 882">
                  <a:extLst>
                    <a:ext uri="{FF2B5EF4-FFF2-40B4-BE49-F238E27FC236}">
                      <a16:creationId xmlns:a16="http://schemas.microsoft.com/office/drawing/2014/main" id="{D162B03D-D514-2E4B-B418-D3C6A7C6A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87" name="Freeform 883">
                <a:extLst>
                  <a:ext uri="{FF2B5EF4-FFF2-40B4-BE49-F238E27FC236}">
                    <a16:creationId xmlns:a16="http://schemas.microsoft.com/office/drawing/2014/main" id="{A746ABF3-183B-7B4A-946C-4A73EB181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884">
                <a:extLst>
                  <a:ext uri="{FF2B5EF4-FFF2-40B4-BE49-F238E27FC236}">
                    <a16:creationId xmlns:a16="http://schemas.microsoft.com/office/drawing/2014/main" id="{6B230C2D-46A8-FC42-AFF5-6C88FDCD3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885">
                <a:extLst>
                  <a:ext uri="{FF2B5EF4-FFF2-40B4-BE49-F238E27FC236}">
                    <a16:creationId xmlns:a16="http://schemas.microsoft.com/office/drawing/2014/main" id="{88C00BAC-B24B-0242-AA34-8AABBA8DF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886">
                <a:extLst>
                  <a:ext uri="{FF2B5EF4-FFF2-40B4-BE49-F238E27FC236}">
                    <a16:creationId xmlns:a16="http://schemas.microsoft.com/office/drawing/2014/main" id="{45028751-813E-7D49-A422-54F59EB8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887">
                <a:extLst>
                  <a:ext uri="{FF2B5EF4-FFF2-40B4-BE49-F238E27FC236}">
                    <a16:creationId xmlns:a16="http://schemas.microsoft.com/office/drawing/2014/main" id="{3A2D5CA2-48BB-AD48-859E-BEEE9F438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888">
                <a:extLst>
                  <a:ext uri="{FF2B5EF4-FFF2-40B4-BE49-F238E27FC236}">
                    <a16:creationId xmlns:a16="http://schemas.microsoft.com/office/drawing/2014/main" id="{EB4A3D71-2C87-AE4C-A76F-80AA9A9B63B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1" name="Group 889">
              <a:extLst>
                <a:ext uri="{FF2B5EF4-FFF2-40B4-BE49-F238E27FC236}">
                  <a16:creationId xmlns:a16="http://schemas.microsoft.com/office/drawing/2014/main" id="{80577BE3-FFB6-F94C-815C-7F7CE22140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4153" name="Picture 890" descr="antenna_stylized">
                <a:extLst>
                  <a:ext uri="{FF2B5EF4-FFF2-40B4-BE49-F238E27FC236}">
                    <a16:creationId xmlns:a16="http://schemas.microsoft.com/office/drawing/2014/main" id="{D488EBA1-96A9-0147-96C8-BA74C4E66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54" name="Picture 891" descr="laptop_keyboard">
                <a:extLst>
                  <a:ext uri="{FF2B5EF4-FFF2-40B4-BE49-F238E27FC236}">
                    <a16:creationId xmlns:a16="http://schemas.microsoft.com/office/drawing/2014/main" id="{E3BD4682-40DA-BA4B-9E72-593ACAA699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5" name="Freeform 892">
                <a:extLst>
                  <a:ext uri="{FF2B5EF4-FFF2-40B4-BE49-F238E27FC236}">
                    <a16:creationId xmlns:a16="http://schemas.microsoft.com/office/drawing/2014/main" id="{39352F53-6DBB-FD42-80FD-19607A9B7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56" name="Picture 893" descr="screen">
                <a:extLst>
                  <a:ext uri="{FF2B5EF4-FFF2-40B4-BE49-F238E27FC236}">
                    <a16:creationId xmlns:a16="http://schemas.microsoft.com/office/drawing/2014/main" id="{B2FB4428-018E-8D47-AC68-D6199DF4F1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7" name="Freeform 894">
                <a:extLst>
                  <a:ext uri="{FF2B5EF4-FFF2-40B4-BE49-F238E27FC236}">
                    <a16:creationId xmlns:a16="http://schemas.microsoft.com/office/drawing/2014/main" id="{FF4365FE-74A5-F745-9E85-38CB9FB81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8" name="Freeform 895">
                <a:extLst>
                  <a:ext uri="{FF2B5EF4-FFF2-40B4-BE49-F238E27FC236}">
                    <a16:creationId xmlns:a16="http://schemas.microsoft.com/office/drawing/2014/main" id="{2088D924-C149-4F4D-A2EB-240A1982B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9" name="Freeform 896">
                <a:extLst>
                  <a:ext uri="{FF2B5EF4-FFF2-40B4-BE49-F238E27FC236}">
                    <a16:creationId xmlns:a16="http://schemas.microsoft.com/office/drawing/2014/main" id="{17529AA0-E03D-9848-A6E8-500F78543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0" name="Freeform 897">
                <a:extLst>
                  <a:ext uri="{FF2B5EF4-FFF2-40B4-BE49-F238E27FC236}">
                    <a16:creationId xmlns:a16="http://schemas.microsoft.com/office/drawing/2014/main" id="{D4624E86-F24B-4C46-8570-40659B522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1" name="Freeform 898">
                <a:extLst>
                  <a:ext uri="{FF2B5EF4-FFF2-40B4-BE49-F238E27FC236}">
                    <a16:creationId xmlns:a16="http://schemas.microsoft.com/office/drawing/2014/main" id="{86455E83-F808-3F41-B9E1-6B48DB50D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2" name="Freeform 899">
                <a:extLst>
                  <a:ext uri="{FF2B5EF4-FFF2-40B4-BE49-F238E27FC236}">
                    <a16:creationId xmlns:a16="http://schemas.microsoft.com/office/drawing/2014/main" id="{FF0BD75F-C7A9-274D-80C8-AF43BFA3A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63" name="Group 900">
                <a:extLst>
                  <a:ext uri="{FF2B5EF4-FFF2-40B4-BE49-F238E27FC236}">
                    <a16:creationId xmlns:a16="http://schemas.microsoft.com/office/drawing/2014/main" id="{1E893063-1181-474E-92B0-88265A6334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70" name="Freeform 901">
                  <a:extLst>
                    <a:ext uri="{FF2B5EF4-FFF2-40B4-BE49-F238E27FC236}">
                      <a16:creationId xmlns:a16="http://schemas.microsoft.com/office/drawing/2014/main" id="{7C356306-83F9-EF43-BA2C-9219A0E5C4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1" name="Freeform 902">
                  <a:extLst>
                    <a:ext uri="{FF2B5EF4-FFF2-40B4-BE49-F238E27FC236}">
                      <a16:creationId xmlns:a16="http://schemas.microsoft.com/office/drawing/2014/main" id="{8BE81D57-CA93-6849-A2E8-EA034E5E21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2" name="Freeform 903">
                  <a:extLst>
                    <a:ext uri="{FF2B5EF4-FFF2-40B4-BE49-F238E27FC236}">
                      <a16:creationId xmlns:a16="http://schemas.microsoft.com/office/drawing/2014/main" id="{C6614755-8221-5A4E-8EDF-EE9915853F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3" name="Freeform 904">
                  <a:extLst>
                    <a:ext uri="{FF2B5EF4-FFF2-40B4-BE49-F238E27FC236}">
                      <a16:creationId xmlns:a16="http://schemas.microsoft.com/office/drawing/2014/main" id="{0B085C3C-84E0-8346-9621-425F32BC9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4" name="Freeform 905">
                  <a:extLst>
                    <a:ext uri="{FF2B5EF4-FFF2-40B4-BE49-F238E27FC236}">
                      <a16:creationId xmlns:a16="http://schemas.microsoft.com/office/drawing/2014/main" id="{A08CAF80-3394-1B4F-983F-6E663A1D1C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5" name="Freeform 906">
                  <a:extLst>
                    <a:ext uri="{FF2B5EF4-FFF2-40B4-BE49-F238E27FC236}">
                      <a16:creationId xmlns:a16="http://schemas.microsoft.com/office/drawing/2014/main" id="{ED30E6AA-9357-424F-ACA7-7A9EBDBCC5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64" name="Freeform 907">
                <a:extLst>
                  <a:ext uri="{FF2B5EF4-FFF2-40B4-BE49-F238E27FC236}">
                    <a16:creationId xmlns:a16="http://schemas.microsoft.com/office/drawing/2014/main" id="{DD7E2B19-F5A5-6549-8C06-9CB826244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908">
                <a:extLst>
                  <a:ext uri="{FF2B5EF4-FFF2-40B4-BE49-F238E27FC236}">
                    <a16:creationId xmlns:a16="http://schemas.microsoft.com/office/drawing/2014/main" id="{2A1F310B-E2FC-A947-B1E2-DF891E856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909">
                <a:extLst>
                  <a:ext uri="{FF2B5EF4-FFF2-40B4-BE49-F238E27FC236}">
                    <a16:creationId xmlns:a16="http://schemas.microsoft.com/office/drawing/2014/main" id="{0AA520DC-2336-294B-911E-E2220A0B5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910">
                <a:extLst>
                  <a:ext uri="{FF2B5EF4-FFF2-40B4-BE49-F238E27FC236}">
                    <a16:creationId xmlns:a16="http://schemas.microsoft.com/office/drawing/2014/main" id="{25B9F3B3-3D66-6746-A8E9-3E91F4D7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911">
                <a:extLst>
                  <a:ext uri="{FF2B5EF4-FFF2-40B4-BE49-F238E27FC236}">
                    <a16:creationId xmlns:a16="http://schemas.microsoft.com/office/drawing/2014/main" id="{196D5186-4DBD-CA42-A8B8-DAB2B4542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912">
                <a:extLst>
                  <a:ext uri="{FF2B5EF4-FFF2-40B4-BE49-F238E27FC236}">
                    <a16:creationId xmlns:a16="http://schemas.microsoft.com/office/drawing/2014/main" id="{6CC2128A-3CBF-DA41-854C-320C3507C8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2" name="Group 913">
              <a:extLst>
                <a:ext uri="{FF2B5EF4-FFF2-40B4-BE49-F238E27FC236}">
                  <a16:creationId xmlns:a16="http://schemas.microsoft.com/office/drawing/2014/main" id="{F362A7EB-33F0-014C-B07C-AD9C5E19BC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4130" name="Picture 914" descr="antenna_stylized">
                <a:extLst>
                  <a:ext uri="{FF2B5EF4-FFF2-40B4-BE49-F238E27FC236}">
                    <a16:creationId xmlns:a16="http://schemas.microsoft.com/office/drawing/2014/main" id="{403B26A1-984A-5F47-8030-084CD39BC3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31" name="Picture 915" descr="laptop_keyboard">
                <a:extLst>
                  <a:ext uri="{FF2B5EF4-FFF2-40B4-BE49-F238E27FC236}">
                    <a16:creationId xmlns:a16="http://schemas.microsoft.com/office/drawing/2014/main" id="{2AE7010C-8E62-A241-AE02-AB25FC20DC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2" name="Freeform 916">
                <a:extLst>
                  <a:ext uri="{FF2B5EF4-FFF2-40B4-BE49-F238E27FC236}">
                    <a16:creationId xmlns:a16="http://schemas.microsoft.com/office/drawing/2014/main" id="{868EDE33-00CC-F547-A132-7A4FDE7C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33" name="Picture 917" descr="screen">
                <a:extLst>
                  <a:ext uri="{FF2B5EF4-FFF2-40B4-BE49-F238E27FC236}">
                    <a16:creationId xmlns:a16="http://schemas.microsoft.com/office/drawing/2014/main" id="{5F47469F-808C-F740-B4A0-A29C66A6F6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4" name="Freeform 918">
                <a:extLst>
                  <a:ext uri="{FF2B5EF4-FFF2-40B4-BE49-F238E27FC236}">
                    <a16:creationId xmlns:a16="http://schemas.microsoft.com/office/drawing/2014/main" id="{2B1EA919-CD56-1246-827A-A8803460F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5" name="Freeform 919">
                <a:extLst>
                  <a:ext uri="{FF2B5EF4-FFF2-40B4-BE49-F238E27FC236}">
                    <a16:creationId xmlns:a16="http://schemas.microsoft.com/office/drawing/2014/main" id="{005F7D66-C51F-124E-92D8-BDB36C305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6" name="Freeform 920">
                <a:extLst>
                  <a:ext uri="{FF2B5EF4-FFF2-40B4-BE49-F238E27FC236}">
                    <a16:creationId xmlns:a16="http://schemas.microsoft.com/office/drawing/2014/main" id="{CDE235F6-D6FD-9346-8885-1FF9B3A24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7" name="Freeform 921">
                <a:extLst>
                  <a:ext uri="{FF2B5EF4-FFF2-40B4-BE49-F238E27FC236}">
                    <a16:creationId xmlns:a16="http://schemas.microsoft.com/office/drawing/2014/main" id="{6BDB29E5-BE2A-1D41-AC78-EAF6491D2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8" name="Freeform 922">
                <a:extLst>
                  <a:ext uri="{FF2B5EF4-FFF2-40B4-BE49-F238E27FC236}">
                    <a16:creationId xmlns:a16="http://schemas.microsoft.com/office/drawing/2014/main" id="{FDD57C75-D925-1141-950F-95D8E3BF8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9" name="Freeform 923">
                <a:extLst>
                  <a:ext uri="{FF2B5EF4-FFF2-40B4-BE49-F238E27FC236}">
                    <a16:creationId xmlns:a16="http://schemas.microsoft.com/office/drawing/2014/main" id="{BDA9FD42-0E89-1C42-B015-D527A35E7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40" name="Group 924">
                <a:extLst>
                  <a:ext uri="{FF2B5EF4-FFF2-40B4-BE49-F238E27FC236}">
                    <a16:creationId xmlns:a16="http://schemas.microsoft.com/office/drawing/2014/main" id="{B0BBCD15-C552-1246-A829-52D8722259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47" name="Freeform 925">
                  <a:extLst>
                    <a:ext uri="{FF2B5EF4-FFF2-40B4-BE49-F238E27FC236}">
                      <a16:creationId xmlns:a16="http://schemas.microsoft.com/office/drawing/2014/main" id="{7A12E946-5FC1-7B41-8533-8CB0A94332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8" name="Freeform 926">
                  <a:extLst>
                    <a:ext uri="{FF2B5EF4-FFF2-40B4-BE49-F238E27FC236}">
                      <a16:creationId xmlns:a16="http://schemas.microsoft.com/office/drawing/2014/main" id="{7B057E29-D5DB-6E4A-9854-CAFA685EE5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9" name="Freeform 927">
                  <a:extLst>
                    <a:ext uri="{FF2B5EF4-FFF2-40B4-BE49-F238E27FC236}">
                      <a16:creationId xmlns:a16="http://schemas.microsoft.com/office/drawing/2014/main" id="{0C004FFE-AFA7-BD44-B407-A546E2DC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0" name="Freeform 928">
                  <a:extLst>
                    <a:ext uri="{FF2B5EF4-FFF2-40B4-BE49-F238E27FC236}">
                      <a16:creationId xmlns:a16="http://schemas.microsoft.com/office/drawing/2014/main" id="{CC65EACB-61B6-0947-87F4-D9AC3777D0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1" name="Freeform 929">
                  <a:extLst>
                    <a:ext uri="{FF2B5EF4-FFF2-40B4-BE49-F238E27FC236}">
                      <a16:creationId xmlns:a16="http://schemas.microsoft.com/office/drawing/2014/main" id="{44D5E228-9D72-5C4F-8535-F1EE84629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2" name="Freeform 930">
                  <a:extLst>
                    <a:ext uri="{FF2B5EF4-FFF2-40B4-BE49-F238E27FC236}">
                      <a16:creationId xmlns:a16="http://schemas.microsoft.com/office/drawing/2014/main" id="{69929183-CAAE-8B41-AADE-E1583145BE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41" name="Freeform 931">
                <a:extLst>
                  <a:ext uri="{FF2B5EF4-FFF2-40B4-BE49-F238E27FC236}">
                    <a16:creationId xmlns:a16="http://schemas.microsoft.com/office/drawing/2014/main" id="{1EC61DB0-4CBF-1647-B8AC-91410A1D6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2" name="Freeform 932">
                <a:extLst>
                  <a:ext uri="{FF2B5EF4-FFF2-40B4-BE49-F238E27FC236}">
                    <a16:creationId xmlns:a16="http://schemas.microsoft.com/office/drawing/2014/main" id="{A0A66610-F9FA-3742-BC85-5EDF70A9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3" name="Freeform 933">
                <a:extLst>
                  <a:ext uri="{FF2B5EF4-FFF2-40B4-BE49-F238E27FC236}">
                    <a16:creationId xmlns:a16="http://schemas.microsoft.com/office/drawing/2014/main" id="{2D5F95D4-D0E0-5643-A964-7BBB85B01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4" name="Freeform 934">
                <a:extLst>
                  <a:ext uri="{FF2B5EF4-FFF2-40B4-BE49-F238E27FC236}">
                    <a16:creationId xmlns:a16="http://schemas.microsoft.com/office/drawing/2014/main" id="{62268CD8-44AA-524A-9DDB-5277DE83C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5" name="Freeform 935">
                <a:extLst>
                  <a:ext uri="{FF2B5EF4-FFF2-40B4-BE49-F238E27FC236}">
                    <a16:creationId xmlns:a16="http://schemas.microsoft.com/office/drawing/2014/main" id="{0131285B-FD2D-264B-8A02-1975C8B63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6" name="Freeform 936">
                <a:extLst>
                  <a:ext uri="{FF2B5EF4-FFF2-40B4-BE49-F238E27FC236}">
                    <a16:creationId xmlns:a16="http://schemas.microsoft.com/office/drawing/2014/main" id="{DC70544C-A9AF-BF4A-AC1B-8F8469DD1F0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3" name="Group 937">
              <a:extLst>
                <a:ext uri="{FF2B5EF4-FFF2-40B4-BE49-F238E27FC236}">
                  <a16:creationId xmlns:a16="http://schemas.microsoft.com/office/drawing/2014/main" id="{2B85E4F5-1505-7545-A5CE-66C6B7E9F25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4128" name="Picture 938" descr="desktop_computer_stylized_medium">
                <a:extLst>
                  <a:ext uri="{FF2B5EF4-FFF2-40B4-BE49-F238E27FC236}">
                    <a16:creationId xmlns:a16="http://schemas.microsoft.com/office/drawing/2014/main" id="{AEEA1A5C-03D9-534C-8EDA-13A0F70BEF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29" name="Freeform 939">
                <a:extLst>
                  <a:ext uri="{FF2B5EF4-FFF2-40B4-BE49-F238E27FC236}">
                    <a16:creationId xmlns:a16="http://schemas.microsoft.com/office/drawing/2014/main" id="{390B710F-3247-1B42-9D29-F967C4B3C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104" name="Group 940">
              <a:extLst>
                <a:ext uri="{FF2B5EF4-FFF2-40B4-BE49-F238E27FC236}">
                  <a16:creationId xmlns:a16="http://schemas.microsoft.com/office/drawing/2014/main" id="{94C375EF-EB9D-B941-AA0F-907B451BCC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4105" name="Picture 941" descr="antenna_stylized">
                <a:extLst>
                  <a:ext uri="{FF2B5EF4-FFF2-40B4-BE49-F238E27FC236}">
                    <a16:creationId xmlns:a16="http://schemas.microsoft.com/office/drawing/2014/main" id="{7DB9F14F-7337-5444-92CE-474F3C4D74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06" name="Picture 942" descr="laptop_keyboard">
                <a:extLst>
                  <a:ext uri="{FF2B5EF4-FFF2-40B4-BE49-F238E27FC236}">
                    <a16:creationId xmlns:a16="http://schemas.microsoft.com/office/drawing/2014/main" id="{A6749EDE-8248-6643-9618-2BCC0715173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7" name="Freeform 943">
                <a:extLst>
                  <a:ext uri="{FF2B5EF4-FFF2-40B4-BE49-F238E27FC236}">
                    <a16:creationId xmlns:a16="http://schemas.microsoft.com/office/drawing/2014/main" id="{59EA5B98-912B-3641-91D3-250108A08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08" name="Picture 944" descr="screen">
                <a:extLst>
                  <a:ext uri="{FF2B5EF4-FFF2-40B4-BE49-F238E27FC236}">
                    <a16:creationId xmlns:a16="http://schemas.microsoft.com/office/drawing/2014/main" id="{8B50E1D3-2C05-7E40-8054-747C67D5458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9" name="Freeform 945">
                <a:extLst>
                  <a:ext uri="{FF2B5EF4-FFF2-40B4-BE49-F238E27FC236}">
                    <a16:creationId xmlns:a16="http://schemas.microsoft.com/office/drawing/2014/main" id="{B2CC25F6-1FBF-1C46-946B-AC97B28BA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0" name="Freeform 946">
                <a:extLst>
                  <a:ext uri="{FF2B5EF4-FFF2-40B4-BE49-F238E27FC236}">
                    <a16:creationId xmlns:a16="http://schemas.microsoft.com/office/drawing/2014/main" id="{D7F299B9-DEF8-2745-A57D-C62D7D7B5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1" name="Freeform 947">
                <a:extLst>
                  <a:ext uri="{FF2B5EF4-FFF2-40B4-BE49-F238E27FC236}">
                    <a16:creationId xmlns:a16="http://schemas.microsoft.com/office/drawing/2014/main" id="{D42BC698-6769-8549-9C39-74D0E4A6A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2" name="Freeform 948">
                <a:extLst>
                  <a:ext uri="{FF2B5EF4-FFF2-40B4-BE49-F238E27FC236}">
                    <a16:creationId xmlns:a16="http://schemas.microsoft.com/office/drawing/2014/main" id="{DA82FF45-6191-0243-81E1-894703443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3" name="Freeform 949">
                <a:extLst>
                  <a:ext uri="{FF2B5EF4-FFF2-40B4-BE49-F238E27FC236}">
                    <a16:creationId xmlns:a16="http://schemas.microsoft.com/office/drawing/2014/main" id="{C81AC5D5-28BC-E34E-A6B8-2F9C1E39E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4" name="Freeform 950">
                <a:extLst>
                  <a:ext uri="{FF2B5EF4-FFF2-40B4-BE49-F238E27FC236}">
                    <a16:creationId xmlns:a16="http://schemas.microsoft.com/office/drawing/2014/main" id="{DAB8DCD6-373A-3E46-B150-0542CDF1D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15" name="Group 951">
                <a:extLst>
                  <a:ext uri="{FF2B5EF4-FFF2-40B4-BE49-F238E27FC236}">
                    <a16:creationId xmlns:a16="http://schemas.microsoft.com/office/drawing/2014/main" id="{6C9C0029-710D-964C-9A06-79FA5FA9F2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22" name="Freeform 952">
                  <a:extLst>
                    <a:ext uri="{FF2B5EF4-FFF2-40B4-BE49-F238E27FC236}">
                      <a16:creationId xmlns:a16="http://schemas.microsoft.com/office/drawing/2014/main" id="{C1AD1F20-9AE4-734F-8A87-7AB85955D0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3" name="Freeform 953">
                  <a:extLst>
                    <a:ext uri="{FF2B5EF4-FFF2-40B4-BE49-F238E27FC236}">
                      <a16:creationId xmlns:a16="http://schemas.microsoft.com/office/drawing/2014/main" id="{2FD40F7F-A075-C44D-A400-0C19100B3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4" name="Freeform 954">
                  <a:extLst>
                    <a:ext uri="{FF2B5EF4-FFF2-40B4-BE49-F238E27FC236}">
                      <a16:creationId xmlns:a16="http://schemas.microsoft.com/office/drawing/2014/main" id="{B63FBB19-DA56-7C4F-8CE8-766C4066A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5" name="Freeform 955">
                  <a:extLst>
                    <a:ext uri="{FF2B5EF4-FFF2-40B4-BE49-F238E27FC236}">
                      <a16:creationId xmlns:a16="http://schemas.microsoft.com/office/drawing/2014/main" id="{F8BCF34B-D76D-C043-9720-F308D2C195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6" name="Freeform 956">
                  <a:extLst>
                    <a:ext uri="{FF2B5EF4-FFF2-40B4-BE49-F238E27FC236}">
                      <a16:creationId xmlns:a16="http://schemas.microsoft.com/office/drawing/2014/main" id="{3964AF1D-D555-1E47-AD9B-DD2679456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7" name="Freeform 957">
                  <a:extLst>
                    <a:ext uri="{FF2B5EF4-FFF2-40B4-BE49-F238E27FC236}">
                      <a16:creationId xmlns:a16="http://schemas.microsoft.com/office/drawing/2014/main" id="{9C3403F3-5D4A-B94B-949D-0D5DCC7F88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16" name="Freeform 958">
                <a:extLst>
                  <a:ext uri="{FF2B5EF4-FFF2-40B4-BE49-F238E27FC236}">
                    <a16:creationId xmlns:a16="http://schemas.microsoft.com/office/drawing/2014/main" id="{CA34B455-C5F4-ED49-8DAC-070AD4430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7" name="Freeform 959">
                <a:extLst>
                  <a:ext uri="{FF2B5EF4-FFF2-40B4-BE49-F238E27FC236}">
                    <a16:creationId xmlns:a16="http://schemas.microsoft.com/office/drawing/2014/main" id="{40E80510-5034-AA47-9932-E319D9969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8" name="Freeform 960">
                <a:extLst>
                  <a:ext uri="{FF2B5EF4-FFF2-40B4-BE49-F238E27FC236}">
                    <a16:creationId xmlns:a16="http://schemas.microsoft.com/office/drawing/2014/main" id="{D8953C0C-2740-1449-A124-5DBDF0DBB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9" name="Freeform 961">
                <a:extLst>
                  <a:ext uri="{FF2B5EF4-FFF2-40B4-BE49-F238E27FC236}">
                    <a16:creationId xmlns:a16="http://schemas.microsoft.com/office/drawing/2014/main" id="{67AB9B14-08F2-0B4B-B220-B0FE0BA33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0" name="Freeform 962">
                <a:extLst>
                  <a:ext uri="{FF2B5EF4-FFF2-40B4-BE49-F238E27FC236}">
                    <a16:creationId xmlns:a16="http://schemas.microsoft.com/office/drawing/2014/main" id="{87C590CB-0295-3241-B809-DDD27C5DE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1" name="Freeform 963">
                <a:extLst>
                  <a:ext uri="{FF2B5EF4-FFF2-40B4-BE49-F238E27FC236}">
                    <a16:creationId xmlns:a16="http://schemas.microsoft.com/office/drawing/2014/main" id="{E4E36B8F-72E3-B449-9F3B-09D7F00CE9D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4036" name="Rectangle 4">
            <a:extLst>
              <a:ext uri="{FF2B5EF4-FFF2-40B4-BE49-F238E27FC236}">
                <a16:creationId xmlns:a16="http://schemas.microsoft.com/office/drawing/2014/main" id="{DE64394E-3B94-9248-8865-DF086AB88B6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6713" y="184150"/>
            <a:ext cx="7772400" cy="852488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Client-server architecture</a:t>
            </a:r>
          </a:p>
        </p:txBody>
      </p:sp>
      <p:sp>
        <p:nvSpPr>
          <p:cNvPr id="44037" name="Rectangle 460">
            <a:extLst>
              <a:ext uri="{FF2B5EF4-FFF2-40B4-BE49-F238E27FC236}">
                <a16:creationId xmlns:a16="http://schemas.microsoft.com/office/drawing/2014/main" id="{E8D0852C-2A07-EB4E-87AE-9E611F94252F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752975" y="1416050"/>
            <a:ext cx="4143375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server: 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always-on host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permanent IP address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data centers for scaling</a:t>
            </a:r>
          </a:p>
          <a:p>
            <a:pPr>
              <a:spcBef>
                <a:spcPct val="75000"/>
              </a:spcBef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clients: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communicate with server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may be intermittently connected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may have dynamic IP addresses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do not communicate directly with each other</a:t>
            </a:r>
          </a:p>
        </p:txBody>
      </p:sp>
      <p:pic>
        <p:nvPicPr>
          <p:cNvPr id="44038" name="Picture 351" descr="underline_base">
            <a:extLst>
              <a:ext uri="{FF2B5EF4-FFF2-40B4-BE49-F238E27FC236}">
                <a16:creationId xmlns:a16="http://schemas.microsoft.com/office/drawing/2014/main" id="{7ED4314B-67A4-2740-BC08-89F30D0B7034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300" y="842963"/>
            <a:ext cx="6057900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9" name="Line 913">
            <a:extLst>
              <a:ext uri="{FF2B5EF4-FFF2-40B4-BE49-F238E27FC236}">
                <a16:creationId xmlns:a16="http://schemas.microsoft.com/office/drawing/2014/main" id="{5C3D5273-ACCA-7F4B-9054-577A8838CF7F}"/>
              </a:ext>
            </a:extLst>
          </p:cNvPr>
          <p:cNvSpPr>
            <a:spLocks noChangeShapeType="1"/>
          </p:cNvSpPr>
          <p:nvPr/>
        </p:nvSpPr>
        <p:spPr bwMode="auto">
          <a:xfrm>
            <a:off x="1249363" y="3235325"/>
            <a:ext cx="2006600" cy="19780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0" name="Line 800">
            <a:extLst>
              <a:ext uri="{FF2B5EF4-FFF2-40B4-BE49-F238E27FC236}">
                <a16:creationId xmlns:a16="http://schemas.microsoft.com/office/drawing/2014/main" id="{3BC681DC-65A0-C34F-A3BA-84E4BD30E4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1388" y="1844675"/>
            <a:ext cx="1481137" cy="31099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1" name="Text Box 803">
            <a:extLst>
              <a:ext uri="{FF2B5EF4-FFF2-40B4-BE49-F238E27FC236}">
                <a16:creationId xmlns:a16="http://schemas.microsoft.com/office/drawing/2014/main" id="{F5790941-6B97-374E-BAA7-4AFAF4710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4067175"/>
            <a:ext cx="1552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client/server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860C72-DE02-C049-BD68-2B99B07F53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834390"/>
          </a:xfrm>
        </p:spPr>
        <p:txBody>
          <a:bodyPr/>
          <a:lstStyle/>
          <a:p>
            <a:r>
              <a:rPr lang="en-US" dirty="0"/>
              <a:t>DNS records and servers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82ABA89-D1C5-D24E-BD1A-D2B5E135C59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64820" y="1223010"/>
            <a:ext cx="7840980" cy="4914900"/>
          </a:xfrm>
        </p:spPr>
        <p:txBody>
          <a:bodyPr/>
          <a:lstStyle/>
          <a:p>
            <a:r>
              <a:rPr lang="en-US" dirty="0"/>
              <a:t>a DNS server that is authoritative for a </a:t>
            </a:r>
            <a:r>
              <a:rPr lang="en-US" i="1" dirty="0">
                <a:solidFill>
                  <a:srgbClr val="C00000"/>
                </a:solidFill>
              </a:rPr>
              <a:t>hostname</a:t>
            </a:r>
            <a:r>
              <a:rPr lang="en-US" dirty="0"/>
              <a:t>, will contain a Type A record for </a:t>
            </a:r>
            <a:r>
              <a:rPr lang="en-US" i="1" dirty="0">
                <a:solidFill>
                  <a:srgbClr val="C00000"/>
                </a:solidFill>
              </a:rPr>
              <a:t>hostname</a:t>
            </a:r>
          </a:p>
          <a:p>
            <a:r>
              <a:rPr lang="en-US" dirty="0"/>
              <a:t>if a server is not authoritative for a </a:t>
            </a:r>
            <a:r>
              <a:rPr lang="en-US" i="1" dirty="0">
                <a:solidFill>
                  <a:srgbClr val="C00000"/>
                </a:solidFill>
              </a:rPr>
              <a:t>hostname</a:t>
            </a:r>
            <a:r>
              <a:rPr lang="en-US" sz="2400" dirty="0"/>
              <a:t> </a:t>
            </a:r>
          </a:p>
          <a:p>
            <a:pPr lvl="1"/>
            <a:r>
              <a:rPr lang="en-US" dirty="0"/>
              <a:t>it will contain a Type NS record for the domain (authoritative DNS server) that includes </a:t>
            </a:r>
            <a:r>
              <a:rPr lang="en-US" i="1" dirty="0">
                <a:solidFill>
                  <a:srgbClr val="C00000"/>
                </a:solidFill>
              </a:rPr>
              <a:t>hostname</a:t>
            </a:r>
          </a:p>
          <a:p>
            <a:pPr lvl="1"/>
            <a:r>
              <a:rPr lang="en-US" sz="2400" dirty="0"/>
              <a:t>it will also contain a Type A record with IP address to reach the authoritative DNS server which will have Type A record for </a:t>
            </a:r>
            <a:r>
              <a:rPr lang="en-US" sz="2400" i="1" dirty="0">
                <a:solidFill>
                  <a:srgbClr val="C00000"/>
                </a:solidFill>
              </a:rPr>
              <a:t>hostname</a:t>
            </a:r>
          </a:p>
          <a:p>
            <a:r>
              <a:rPr lang="en-US" dirty="0"/>
              <a:t>Note that each type NS and MX record will have associated with it a </a:t>
            </a:r>
            <a:r>
              <a:rPr lang="en-US" dirty="0">
                <a:solidFill>
                  <a:srgbClr val="C00000"/>
                </a:solidFill>
              </a:rPr>
              <a:t>Type A record </a:t>
            </a:r>
            <a:r>
              <a:rPr lang="en-US" dirty="0"/>
              <a:t>too, to provide IP address of next level server that needs to be reached to finally get </a:t>
            </a:r>
            <a:r>
              <a:rPr lang="en-US" i="1" dirty="0">
                <a:solidFill>
                  <a:srgbClr val="C00000"/>
                </a:solidFill>
              </a:rPr>
              <a:t>hostname</a:t>
            </a:r>
            <a:r>
              <a:rPr lang="en-US" dirty="0"/>
              <a:t> IP address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BA9A277-11CC-5049-AEFC-014AC96039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7A477D-B5F1-7B4C-84AD-BA7A52428A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C05B8700-AFFB-4546-BE79-0F89C3FDC25E}" type="slidenum">
              <a:rPr lang="en-US" altLang="en-US" smtClean="0"/>
              <a:pPr/>
              <a:t>70</a:t>
            </a:fld>
            <a:endParaRPr lang="en-US" altLang="en-US"/>
          </a:p>
        </p:txBody>
      </p:sp>
      <p:pic>
        <p:nvPicPr>
          <p:cNvPr id="7" name="Picture 16" descr="underline_base">
            <a:extLst>
              <a:ext uri="{FF2B5EF4-FFF2-40B4-BE49-F238E27FC236}">
                <a16:creationId xmlns:a16="http://schemas.microsoft.com/office/drawing/2014/main" id="{8D03B7DF-A79D-134E-B7EB-AC86189079F1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528" y="949643"/>
            <a:ext cx="6194742" cy="159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46963554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Rectangle 7">
            <a:extLst>
              <a:ext uri="{FF2B5EF4-FFF2-40B4-BE49-F238E27FC236}">
                <a16:creationId xmlns:a16="http://schemas.microsoft.com/office/drawing/2014/main" id="{4A61C132-E666-834D-82D0-2980F09CEB3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5890" name="Rectangle 8">
            <a:extLst>
              <a:ext uri="{FF2B5EF4-FFF2-40B4-BE49-F238E27FC236}">
                <a16:creationId xmlns:a16="http://schemas.microsoft.com/office/drawing/2014/main" id="{057D4EA9-3D5C-AA4A-A15C-361A294A837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18C19DF-DA0B-EB40-B922-D1545EF4BA8B}" type="slidenum">
              <a:rPr lang="en-US" altLang="en-US" sz="1200">
                <a:latin typeface="Tahoma" panose="020B0604030504040204" pitchFamily="34" charset="0"/>
              </a:rPr>
              <a:pPr/>
              <a:t>71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65891" name="Picture 11" descr="underline_base">
            <a:extLst>
              <a:ext uri="{FF2B5EF4-FFF2-40B4-BE49-F238E27FC236}">
                <a16:creationId xmlns:a16="http://schemas.microsoft.com/office/drawing/2014/main" id="{8681D6FF-011F-6F4C-A0A8-3F99127E55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2" name="Rectangle 2">
            <a:extLst>
              <a:ext uri="{FF2B5EF4-FFF2-40B4-BE49-F238E27FC236}">
                <a16:creationId xmlns:a16="http://schemas.microsoft.com/office/drawing/2014/main" id="{F6D3BCEE-EA66-5F4F-98FF-D9B1B3EB29B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6088" y="217488"/>
            <a:ext cx="7772400" cy="860425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DNS protocol, messages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65893" name="Rectangle 3">
            <a:extLst>
              <a:ext uri="{FF2B5EF4-FFF2-40B4-BE49-F238E27FC236}">
                <a16:creationId xmlns:a16="http://schemas.microsoft.com/office/drawing/2014/main" id="{97DBF0FC-12FC-3945-BD38-44C8E5CC443B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77838" y="1333500"/>
            <a:ext cx="7820025" cy="514350"/>
          </a:xfrm>
        </p:spPr>
        <p:txBody>
          <a:bodyPr/>
          <a:lstStyle/>
          <a:p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query</a:t>
            </a:r>
            <a:r>
              <a:rPr lang="en-US" altLang="en-US" dirty="0">
                <a:solidFill>
                  <a:srgbClr val="FF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and </a:t>
            </a: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reply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messages, both have same </a:t>
            </a: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message format</a:t>
            </a:r>
            <a:endParaRPr lang="en-US" altLang="en-US" dirty="0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90470" name="Rectangle 4">
            <a:extLst>
              <a:ext uri="{FF2B5EF4-FFF2-40B4-BE49-F238E27FC236}">
                <a16:creationId xmlns:a16="http://schemas.microsoft.com/office/drawing/2014/main" id="{16B3BF4E-5FAB-0247-A2E4-F72D0F968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" y="2352675"/>
            <a:ext cx="3962718" cy="4425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buFont typeface="ZapfDingbats" charset="0"/>
              <a:buNone/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message header</a:t>
            </a:r>
          </a:p>
          <a:p>
            <a:pPr marL="227013" indent="-22701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identification: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16 bit # for query, reply to query uses same #</a:t>
            </a:r>
          </a:p>
          <a:p>
            <a:pPr marL="227013" indent="-22701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Flags – individual bits: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query (0) or reply (1)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in query, </a:t>
            </a:r>
            <a:r>
              <a:rPr lang="en-US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recursion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desired = 1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in reply, </a:t>
            </a:r>
            <a:r>
              <a:rPr lang="en-US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recursion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available = 1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in reply, from authoritative server = 1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…… and more</a:t>
            </a:r>
          </a:p>
        </p:txBody>
      </p:sp>
      <p:grpSp>
        <p:nvGrpSpPr>
          <p:cNvPr id="165895" name="Group 36">
            <a:extLst>
              <a:ext uri="{FF2B5EF4-FFF2-40B4-BE49-F238E27FC236}">
                <a16:creationId xmlns:a16="http://schemas.microsoft.com/office/drawing/2014/main" id="{9CCB9A02-1D3A-F441-92D8-82CA178A69DD}"/>
              </a:ext>
            </a:extLst>
          </p:cNvPr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65906" name="Rectangle 33">
              <a:extLst>
                <a:ext uri="{FF2B5EF4-FFF2-40B4-BE49-F238E27FC236}">
                  <a16:creationId xmlns:a16="http://schemas.microsoft.com/office/drawing/2014/main" id="{D9B5F0F9-1A85-8C4F-BE38-77231341F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07" name="Rectangle 12">
              <a:extLst>
                <a:ext uri="{FF2B5EF4-FFF2-40B4-BE49-F238E27FC236}">
                  <a16:creationId xmlns:a16="http://schemas.microsoft.com/office/drawing/2014/main" id="{52878521-13CE-A844-9B03-60CDA526A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08" name="Line 13">
              <a:extLst>
                <a:ext uri="{FF2B5EF4-FFF2-40B4-BE49-F238E27FC236}">
                  <a16:creationId xmlns:a16="http://schemas.microsoft.com/office/drawing/2014/main" id="{E1030905-D7C0-E749-9A02-81DAE2E26F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9" name="Line 14">
              <a:extLst>
                <a:ext uri="{FF2B5EF4-FFF2-40B4-BE49-F238E27FC236}">
                  <a16:creationId xmlns:a16="http://schemas.microsoft.com/office/drawing/2014/main" id="{FEF6C361-647E-7440-8F74-C3819B3234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0" name="Line 15">
              <a:extLst>
                <a:ext uri="{FF2B5EF4-FFF2-40B4-BE49-F238E27FC236}">
                  <a16:creationId xmlns:a16="http://schemas.microsoft.com/office/drawing/2014/main" id="{DA950851-0F30-9A43-9990-BD993DE7D9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1" name="Line 16">
              <a:extLst>
                <a:ext uri="{FF2B5EF4-FFF2-40B4-BE49-F238E27FC236}">
                  <a16:creationId xmlns:a16="http://schemas.microsoft.com/office/drawing/2014/main" id="{2B313237-2D9B-4145-977B-10D9785981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2" name="Line 17">
              <a:extLst>
                <a:ext uri="{FF2B5EF4-FFF2-40B4-BE49-F238E27FC236}">
                  <a16:creationId xmlns:a16="http://schemas.microsoft.com/office/drawing/2014/main" id="{4B296A71-C53E-AB46-9FB5-D73786075D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Line 18">
              <a:extLst>
                <a:ext uri="{FF2B5EF4-FFF2-40B4-BE49-F238E27FC236}">
                  <a16:creationId xmlns:a16="http://schemas.microsoft.com/office/drawing/2014/main" id="{AD299A85-33D9-D147-9960-A43387F4F0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Line 19">
              <a:extLst>
                <a:ext uri="{FF2B5EF4-FFF2-40B4-BE49-F238E27FC236}">
                  <a16:creationId xmlns:a16="http://schemas.microsoft.com/office/drawing/2014/main" id="{60F0795B-7909-AE42-88D5-7D54EB31A6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Text Box 20">
              <a:extLst>
                <a:ext uri="{FF2B5EF4-FFF2-40B4-BE49-F238E27FC236}">
                  <a16:creationId xmlns:a16="http://schemas.microsoft.com/office/drawing/2014/main" id="{1756D59A-E67F-4640-9A33-EC4C5B2D1F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165916" name="Text Box 21">
              <a:extLst>
                <a:ext uri="{FF2B5EF4-FFF2-40B4-BE49-F238E27FC236}">
                  <a16:creationId xmlns:a16="http://schemas.microsoft.com/office/drawing/2014/main" id="{63040B04-16EE-2A4C-AE17-0B9BD48E9A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165917" name="Text Box 22">
              <a:extLst>
                <a:ext uri="{FF2B5EF4-FFF2-40B4-BE49-F238E27FC236}">
                  <a16:creationId xmlns:a16="http://schemas.microsoft.com/office/drawing/2014/main" id="{68C7D67E-35DC-764A-A803-174AEA905E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165918" name="Text Box 23">
              <a:extLst>
                <a:ext uri="{FF2B5EF4-FFF2-40B4-BE49-F238E27FC236}">
                  <a16:creationId xmlns:a16="http://schemas.microsoft.com/office/drawing/2014/main" id="{54EF66B5-5924-9E49-9147-FA9D2D69F5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165919" name="Text Box 26">
              <a:extLst>
                <a:ext uri="{FF2B5EF4-FFF2-40B4-BE49-F238E27FC236}">
                  <a16:creationId xmlns:a16="http://schemas.microsoft.com/office/drawing/2014/main" id="{F761576E-7E1C-E84A-8FCD-1180368A9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165920" name="Text Box 27">
              <a:extLst>
                <a:ext uri="{FF2B5EF4-FFF2-40B4-BE49-F238E27FC236}">
                  <a16:creationId xmlns:a16="http://schemas.microsoft.com/office/drawing/2014/main" id="{FA44841E-12DB-BA49-BA83-ACE1EA0CD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165921" name="Text Box 28">
              <a:extLst>
                <a:ext uri="{FF2B5EF4-FFF2-40B4-BE49-F238E27FC236}">
                  <a16:creationId xmlns:a16="http://schemas.microsoft.com/office/drawing/2014/main" id="{1AA0882D-8638-D047-9124-4A52CAA08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165922" name="Text Box 30">
              <a:extLst>
                <a:ext uri="{FF2B5EF4-FFF2-40B4-BE49-F238E27FC236}">
                  <a16:creationId xmlns:a16="http://schemas.microsoft.com/office/drawing/2014/main" id="{D4622B49-9985-B64E-BDE8-2B47A3195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165923" name="Text Box 31">
              <a:extLst>
                <a:ext uri="{FF2B5EF4-FFF2-40B4-BE49-F238E27FC236}">
                  <a16:creationId xmlns:a16="http://schemas.microsoft.com/office/drawing/2014/main" id="{5AFAC672-A42A-8149-9813-E9BB1ADD9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165924" name="Text Box 32">
              <a:extLst>
                <a:ext uri="{FF2B5EF4-FFF2-40B4-BE49-F238E27FC236}">
                  <a16:creationId xmlns:a16="http://schemas.microsoft.com/office/drawing/2014/main" id="{C3168280-8D74-8B41-92E3-F85B585C52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sp>
        <p:nvSpPr>
          <p:cNvPr id="165896" name="Line 34">
            <a:extLst>
              <a:ext uri="{FF2B5EF4-FFF2-40B4-BE49-F238E27FC236}">
                <a16:creationId xmlns:a16="http://schemas.microsoft.com/office/drawing/2014/main" id="{747A0548-AEE6-A944-BF6D-31B5A155A2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17888" y="2568575"/>
            <a:ext cx="1165225" cy="327025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7" name="Line 35">
            <a:extLst>
              <a:ext uri="{FF2B5EF4-FFF2-40B4-BE49-F238E27FC236}">
                <a16:creationId xmlns:a16="http://schemas.microsoft.com/office/drawing/2014/main" id="{16DEBD2A-ED3C-9F40-8BF7-D1E08DBD025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63190" y="2547938"/>
            <a:ext cx="4042410" cy="1132522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898" name="Group 60">
            <a:extLst>
              <a:ext uri="{FF2B5EF4-FFF2-40B4-BE49-F238E27FC236}">
                <a16:creationId xmlns:a16="http://schemas.microsoft.com/office/drawing/2014/main" id="{DAC73053-2304-DE4A-A871-7E3164DE49E5}"/>
              </a:ext>
            </a:extLst>
          </p:cNvPr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65903" name="Text Box 57">
              <a:extLst>
                <a:ext uri="{FF2B5EF4-FFF2-40B4-BE49-F238E27FC236}">
                  <a16:creationId xmlns:a16="http://schemas.microsoft.com/office/drawing/2014/main" id="{3BC750D3-D99E-E848-B31A-16E7E8A950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5904" name="Line 58">
              <a:extLst>
                <a:ext uri="{FF2B5EF4-FFF2-40B4-BE49-F238E27FC236}">
                  <a16:creationId xmlns:a16="http://schemas.microsoft.com/office/drawing/2014/main" id="{7EE413AB-F793-D242-9CE5-E359A6D503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5" name="Line 59">
              <a:extLst>
                <a:ext uri="{FF2B5EF4-FFF2-40B4-BE49-F238E27FC236}">
                  <a16:creationId xmlns:a16="http://schemas.microsoft.com/office/drawing/2014/main" id="{BF8CC892-24CE-7D41-A946-9B094A40CA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5899" name="Group 61">
            <a:extLst>
              <a:ext uri="{FF2B5EF4-FFF2-40B4-BE49-F238E27FC236}">
                <a16:creationId xmlns:a16="http://schemas.microsoft.com/office/drawing/2014/main" id="{E24007A7-69DE-1745-987C-84943DB0B465}"/>
              </a:ext>
            </a:extLst>
          </p:cNvPr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65900" name="Text Box 62">
              <a:extLst>
                <a:ext uri="{FF2B5EF4-FFF2-40B4-BE49-F238E27FC236}">
                  <a16:creationId xmlns:a16="http://schemas.microsoft.com/office/drawing/2014/main" id="{872F46BD-3B59-404C-A94F-E57B120077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5901" name="Line 63">
              <a:extLst>
                <a:ext uri="{FF2B5EF4-FFF2-40B4-BE49-F238E27FC236}">
                  <a16:creationId xmlns:a16="http://schemas.microsoft.com/office/drawing/2014/main" id="{069BA710-0C96-EC45-94F5-3ADEE22823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2" name="Line 64">
              <a:extLst>
                <a:ext uri="{FF2B5EF4-FFF2-40B4-BE49-F238E27FC236}">
                  <a16:creationId xmlns:a16="http://schemas.microsoft.com/office/drawing/2014/main" id="{01F6962C-5CFD-E446-801E-E14E496A80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Rectangle 7">
            <a:extLst>
              <a:ext uri="{FF2B5EF4-FFF2-40B4-BE49-F238E27FC236}">
                <a16:creationId xmlns:a16="http://schemas.microsoft.com/office/drawing/2014/main" id="{9571BB43-6856-D541-A8F6-53941D6B51F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7938" name="Rectangle 8">
            <a:extLst>
              <a:ext uri="{FF2B5EF4-FFF2-40B4-BE49-F238E27FC236}">
                <a16:creationId xmlns:a16="http://schemas.microsoft.com/office/drawing/2014/main" id="{E154E99A-7472-6C49-A9CE-01F54DCBB9A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DEABF5B-38B0-9247-8061-B9E2A5421A7C}" type="slidenum">
              <a:rPr lang="en-US" altLang="en-US" sz="1200">
                <a:latin typeface="Tahoma" panose="020B0604030504040204" pitchFamily="34" charset="0"/>
              </a:rPr>
              <a:pPr/>
              <a:t>72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7939" name="Text Box 4">
            <a:extLst>
              <a:ext uri="{FF2B5EF4-FFF2-40B4-BE49-F238E27FC236}">
                <a16:creationId xmlns:a16="http://schemas.microsoft.com/office/drawing/2014/main" id="{936F39B7-3229-3B47-AD22-09DA71BAF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3703638"/>
            <a:ext cx="19018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name, type fields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 for a query</a:t>
            </a:r>
            <a:endParaRPr lang="en-US" altLang="en-US" sz="2400">
              <a:latin typeface="Gill Sans MT" panose="020B0502020104020203" pitchFamily="34" charset="77"/>
            </a:endParaRPr>
          </a:p>
        </p:txBody>
      </p:sp>
      <p:sp>
        <p:nvSpPr>
          <p:cNvPr id="167940" name="Text Box 5">
            <a:extLst>
              <a:ext uri="{FF2B5EF4-FFF2-40B4-BE49-F238E27FC236}">
                <a16:creationId xmlns:a16="http://schemas.microsoft.com/office/drawing/2014/main" id="{AF4A9BB7-1B47-A648-9EC8-54164A0308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2338" y="4425950"/>
            <a:ext cx="21685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RRs in response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to query</a:t>
            </a:r>
            <a:endParaRPr lang="en-US" altLang="en-US" sz="2400">
              <a:latin typeface="Gill Sans MT" panose="020B0502020104020203" pitchFamily="34" charset="77"/>
            </a:endParaRPr>
          </a:p>
        </p:txBody>
      </p:sp>
      <p:sp>
        <p:nvSpPr>
          <p:cNvPr id="167941" name="Text Box 6">
            <a:extLst>
              <a:ext uri="{FF2B5EF4-FFF2-40B4-BE49-F238E27FC236}">
                <a16:creationId xmlns:a16="http://schemas.microsoft.com/office/drawing/2014/main" id="{8A5BA66F-D0A4-D04D-8355-894A114E44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050" y="5078413"/>
            <a:ext cx="23129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records for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authoritative servers</a:t>
            </a:r>
            <a:endParaRPr lang="en-US" altLang="en-US" sz="2400">
              <a:latin typeface="Gill Sans MT" panose="020B0502020104020203" pitchFamily="34" charset="77"/>
            </a:endParaRPr>
          </a:p>
        </p:txBody>
      </p:sp>
      <p:sp>
        <p:nvSpPr>
          <p:cNvPr id="167942" name="Text Box 7">
            <a:extLst>
              <a:ext uri="{FF2B5EF4-FFF2-40B4-BE49-F238E27FC236}">
                <a16:creationId xmlns:a16="http://schemas.microsoft.com/office/drawing/2014/main" id="{257DD5D0-23C0-D74F-AFD7-733A6D5083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" y="5797550"/>
            <a:ext cx="23939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additional </a:t>
            </a:r>
            <a:r>
              <a:rPr lang="ja-JP" altLang="en-US">
                <a:latin typeface="Gill Sans MT" panose="020B0502020104020203" pitchFamily="34" charset="77"/>
              </a:rPr>
              <a:t>“</a:t>
            </a:r>
            <a:r>
              <a:rPr lang="en-US" altLang="ja-JP">
                <a:latin typeface="Gill Sans MT" panose="020B0502020104020203" pitchFamily="34" charset="77"/>
              </a:rPr>
              <a:t>helpful</a:t>
            </a:r>
            <a:r>
              <a:rPr lang="ja-JP" altLang="en-US">
                <a:latin typeface="Gill Sans MT" panose="020B0502020104020203" pitchFamily="34" charset="77"/>
              </a:rPr>
              <a:t>”</a:t>
            </a:r>
            <a:endParaRPr lang="en-US" altLang="ja-JP">
              <a:latin typeface="Gill Sans MT" panose="020B0502020104020203" pitchFamily="34" charset="77"/>
            </a:endParaRP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info that may be used</a:t>
            </a:r>
            <a:endParaRPr lang="en-US" altLang="en-US" sz="2400">
              <a:latin typeface="Gill Sans MT" panose="020B0502020104020203" pitchFamily="34" charset="77"/>
            </a:endParaRPr>
          </a:p>
        </p:txBody>
      </p:sp>
      <p:grpSp>
        <p:nvGrpSpPr>
          <p:cNvPr id="167943" name="Group 17">
            <a:extLst>
              <a:ext uri="{FF2B5EF4-FFF2-40B4-BE49-F238E27FC236}">
                <a16:creationId xmlns:a16="http://schemas.microsoft.com/office/drawing/2014/main" id="{1476F74A-96C8-4C45-A4D7-C4CA321D9FE5}"/>
              </a:ext>
            </a:extLst>
          </p:cNvPr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67958" name="Rectangle 18">
              <a:extLst>
                <a:ext uri="{FF2B5EF4-FFF2-40B4-BE49-F238E27FC236}">
                  <a16:creationId xmlns:a16="http://schemas.microsoft.com/office/drawing/2014/main" id="{F2B6B1F5-6B97-4A45-BA05-FAA51FD7A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59" name="Rectangle 19">
              <a:extLst>
                <a:ext uri="{FF2B5EF4-FFF2-40B4-BE49-F238E27FC236}">
                  <a16:creationId xmlns:a16="http://schemas.microsoft.com/office/drawing/2014/main" id="{94DD8342-A52D-B040-8467-3957A5043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60" name="Line 20">
              <a:extLst>
                <a:ext uri="{FF2B5EF4-FFF2-40B4-BE49-F238E27FC236}">
                  <a16:creationId xmlns:a16="http://schemas.microsoft.com/office/drawing/2014/main" id="{DEEED5A2-4D16-9D48-B582-82BF2CFDCE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1" name="Line 21">
              <a:extLst>
                <a:ext uri="{FF2B5EF4-FFF2-40B4-BE49-F238E27FC236}">
                  <a16:creationId xmlns:a16="http://schemas.microsoft.com/office/drawing/2014/main" id="{A7EA754D-781D-7449-9026-33A1A36C62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2" name="Line 22">
              <a:extLst>
                <a:ext uri="{FF2B5EF4-FFF2-40B4-BE49-F238E27FC236}">
                  <a16:creationId xmlns:a16="http://schemas.microsoft.com/office/drawing/2014/main" id="{DBB1B097-DF00-CD49-AEF6-576A7B6590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3" name="Line 23">
              <a:extLst>
                <a:ext uri="{FF2B5EF4-FFF2-40B4-BE49-F238E27FC236}">
                  <a16:creationId xmlns:a16="http://schemas.microsoft.com/office/drawing/2014/main" id="{A51F958B-0E59-CF4B-B862-FB64B523CB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4" name="Line 24">
              <a:extLst>
                <a:ext uri="{FF2B5EF4-FFF2-40B4-BE49-F238E27FC236}">
                  <a16:creationId xmlns:a16="http://schemas.microsoft.com/office/drawing/2014/main" id="{240E1376-3B60-1B40-A327-24EC481123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5" name="Line 25">
              <a:extLst>
                <a:ext uri="{FF2B5EF4-FFF2-40B4-BE49-F238E27FC236}">
                  <a16:creationId xmlns:a16="http://schemas.microsoft.com/office/drawing/2014/main" id="{3254A78E-4DEF-754C-93F7-43C00165B3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6" name="Line 26">
              <a:extLst>
                <a:ext uri="{FF2B5EF4-FFF2-40B4-BE49-F238E27FC236}">
                  <a16:creationId xmlns:a16="http://schemas.microsoft.com/office/drawing/2014/main" id="{4CF4F91E-C242-DF47-81F1-E870F14272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7" name="Text Box 27">
              <a:extLst>
                <a:ext uri="{FF2B5EF4-FFF2-40B4-BE49-F238E27FC236}">
                  <a16:creationId xmlns:a16="http://schemas.microsoft.com/office/drawing/2014/main" id="{566DE31E-27CE-E443-88D9-F916ECFA5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167968" name="Text Box 28">
              <a:extLst>
                <a:ext uri="{FF2B5EF4-FFF2-40B4-BE49-F238E27FC236}">
                  <a16:creationId xmlns:a16="http://schemas.microsoft.com/office/drawing/2014/main" id="{FE815BD8-3758-F349-A3E5-EAC7F311C2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167969" name="Text Box 29">
              <a:extLst>
                <a:ext uri="{FF2B5EF4-FFF2-40B4-BE49-F238E27FC236}">
                  <a16:creationId xmlns:a16="http://schemas.microsoft.com/office/drawing/2014/main" id="{536FC512-A877-D34F-9C8A-4FE1FE5F14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167970" name="Text Box 30">
              <a:extLst>
                <a:ext uri="{FF2B5EF4-FFF2-40B4-BE49-F238E27FC236}">
                  <a16:creationId xmlns:a16="http://schemas.microsoft.com/office/drawing/2014/main" id="{79A76A02-3325-754F-B563-8E12D89DB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167971" name="Text Box 31">
              <a:extLst>
                <a:ext uri="{FF2B5EF4-FFF2-40B4-BE49-F238E27FC236}">
                  <a16:creationId xmlns:a16="http://schemas.microsoft.com/office/drawing/2014/main" id="{0BFE3A25-B152-2E4C-AF1F-8B00AD4AFF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167972" name="Text Box 32">
              <a:extLst>
                <a:ext uri="{FF2B5EF4-FFF2-40B4-BE49-F238E27FC236}">
                  <a16:creationId xmlns:a16="http://schemas.microsoft.com/office/drawing/2014/main" id="{C7849837-BF10-0544-A301-B41F4857A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167973" name="Text Box 33">
              <a:extLst>
                <a:ext uri="{FF2B5EF4-FFF2-40B4-BE49-F238E27FC236}">
                  <a16:creationId xmlns:a16="http://schemas.microsoft.com/office/drawing/2014/main" id="{836A784A-5132-7E48-BC07-71BAD03F7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167974" name="Text Box 34">
              <a:extLst>
                <a:ext uri="{FF2B5EF4-FFF2-40B4-BE49-F238E27FC236}">
                  <a16:creationId xmlns:a16="http://schemas.microsoft.com/office/drawing/2014/main" id="{A88FEF32-3654-854C-BFA0-FE5137CCD4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167975" name="Text Box 35">
              <a:extLst>
                <a:ext uri="{FF2B5EF4-FFF2-40B4-BE49-F238E27FC236}">
                  <a16:creationId xmlns:a16="http://schemas.microsoft.com/office/drawing/2014/main" id="{E017E89D-F398-864B-AB37-9AF5C3E1E7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167976" name="Text Box 36">
              <a:extLst>
                <a:ext uri="{FF2B5EF4-FFF2-40B4-BE49-F238E27FC236}">
                  <a16:creationId xmlns:a16="http://schemas.microsoft.com/office/drawing/2014/main" id="{DAA06654-D61C-FC4A-9534-3BC10CBCFA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sp>
        <p:nvSpPr>
          <p:cNvPr id="167944" name="Line 37">
            <a:extLst>
              <a:ext uri="{FF2B5EF4-FFF2-40B4-BE49-F238E27FC236}">
                <a16:creationId xmlns:a16="http://schemas.microsoft.com/office/drawing/2014/main" id="{C7550774-D205-C34F-A0AB-A5AFE02C09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1975" y="6062663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5" name="Line 38">
            <a:extLst>
              <a:ext uri="{FF2B5EF4-FFF2-40B4-BE49-F238E27FC236}">
                <a16:creationId xmlns:a16="http://schemas.microsoft.com/office/drawing/2014/main" id="{1B77773B-A8C3-B548-B406-1A0870AA39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9913" y="54038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6" name="Line 39">
            <a:extLst>
              <a:ext uri="{FF2B5EF4-FFF2-40B4-BE49-F238E27FC236}">
                <a16:creationId xmlns:a16="http://schemas.microsoft.com/office/drawing/2014/main" id="{E33EC053-1C11-514D-901E-3FD7A8959D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17850" y="4745038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7" name="Line 40">
            <a:extLst>
              <a:ext uri="{FF2B5EF4-FFF2-40B4-BE49-F238E27FC236}">
                <a16:creationId xmlns:a16="http://schemas.microsoft.com/office/drawing/2014/main" id="{80D2FE3C-00DC-FF4D-BD2F-E76669ED29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63" y="40195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7948" name="Picture 41" descr="underline_base">
            <a:extLst>
              <a:ext uri="{FF2B5EF4-FFF2-40B4-BE49-F238E27FC236}">
                <a16:creationId xmlns:a16="http://schemas.microsoft.com/office/drawing/2014/main" id="{BFF088BE-4EFE-D649-98F9-1BB771301E1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49" name="Rectangle 2">
            <a:extLst>
              <a:ext uri="{FF2B5EF4-FFF2-40B4-BE49-F238E27FC236}">
                <a16:creationId xmlns:a16="http://schemas.microsoft.com/office/drawing/2014/main" id="{F78B5C34-B8D6-8A4A-83D2-A248FE549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8" y="217488"/>
            <a:ext cx="77724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DNS protocol, messages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77"/>
            </a:endParaRPr>
          </a:p>
        </p:txBody>
      </p:sp>
      <p:grpSp>
        <p:nvGrpSpPr>
          <p:cNvPr id="167950" name="Group 43">
            <a:extLst>
              <a:ext uri="{FF2B5EF4-FFF2-40B4-BE49-F238E27FC236}">
                <a16:creationId xmlns:a16="http://schemas.microsoft.com/office/drawing/2014/main" id="{AAF6434D-E96A-E841-B9A6-9A107409619E}"/>
              </a:ext>
            </a:extLst>
          </p:cNvPr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67955" name="Text Box 44">
              <a:extLst>
                <a:ext uri="{FF2B5EF4-FFF2-40B4-BE49-F238E27FC236}">
                  <a16:creationId xmlns:a16="http://schemas.microsoft.com/office/drawing/2014/main" id="{D147FE3A-5B8C-F94F-B2CF-2BF938BD48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7956" name="Line 45">
              <a:extLst>
                <a:ext uri="{FF2B5EF4-FFF2-40B4-BE49-F238E27FC236}">
                  <a16:creationId xmlns:a16="http://schemas.microsoft.com/office/drawing/2014/main" id="{1FFFC0A4-7DE9-D541-9CD8-A9EE6C4C09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7" name="Line 46">
              <a:extLst>
                <a:ext uri="{FF2B5EF4-FFF2-40B4-BE49-F238E27FC236}">
                  <a16:creationId xmlns:a16="http://schemas.microsoft.com/office/drawing/2014/main" id="{F3B83AAC-AF2B-1F44-95C3-33AFB5A413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7951" name="Group 47">
            <a:extLst>
              <a:ext uri="{FF2B5EF4-FFF2-40B4-BE49-F238E27FC236}">
                <a16:creationId xmlns:a16="http://schemas.microsoft.com/office/drawing/2014/main" id="{C796CDA3-35AD-0947-85EE-9888CFD39918}"/>
              </a:ext>
            </a:extLst>
          </p:cNvPr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67952" name="Text Box 48">
              <a:extLst>
                <a:ext uri="{FF2B5EF4-FFF2-40B4-BE49-F238E27FC236}">
                  <a16:creationId xmlns:a16="http://schemas.microsoft.com/office/drawing/2014/main" id="{FA8B034F-A9A8-3A41-AF01-AC8E729FCF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7953" name="Line 49">
              <a:extLst>
                <a:ext uri="{FF2B5EF4-FFF2-40B4-BE49-F238E27FC236}">
                  <a16:creationId xmlns:a16="http://schemas.microsoft.com/office/drawing/2014/main" id="{1997979F-20D8-0940-82B6-C8B98BA053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4" name="Line 50">
              <a:extLst>
                <a:ext uri="{FF2B5EF4-FFF2-40B4-BE49-F238E27FC236}">
                  <a16:creationId xmlns:a16="http://schemas.microsoft.com/office/drawing/2014/main" id="{8E1BCD43-2633-4B4D-B42E-F9980396AF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9438BA-7AB6-D649-A77C-A6095B10D4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754380"/>
          </a:xfrm>
        </p:spPr>
        <p:txBody>
          <a:bodyPr/>
          <a:lstStyle/>
          <a:p>
            <a:r>
              <a:rPr lang="en-US" dirty="0"/>
              <a:t>DNS Example Messages</a:t>
            </a:r>
          </a:p>
        </p:txBody>
      </p:sp>
      <p:pic>
        <p:nvPicPr>
          <p:cNvPr id="8" name="Content Placeholder 7">
            <a:extLst>
              <a:ext uri="{FF2B5EF4-FFF2-40B4-BE49-F238E27FC236}">
                <a16:creationId xmlns:a16="http://schemas.microsoft.com/office/drawing/2014/main" id="{D2BB025A-7D1F-7049-BB32-0CC491059389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tretch>
            <a:fillRect/>
          </a:stretch>
        </p:blipFill>
        <p:spPr>
          <a:xfrm>
            <a:off x="575665" y="1663065"/>
            <a:ext cx="3445480" cy="3542536"/>
          </a:xfrm>
        </p:spPr>
      </p:pic>
      <p:pic>
        <p:nvPicPr>
          <p:cNvPr id="9" name="Content Placeholder 8">
            <a:extLst>
              <a:ext uri="{FF2B5EF4-FFF2-40B4-BE49-F238E27FC236}">
                <a16:creationId xmlns:a16="http://schemas.microsoft.com/office/drawing/2014/main" id="{40F1624D-52C8-504E-85BD-04D30C4F5A02}"/>
              </a:ext>
            </a:extLst>
          </p:cNvPr>
          <p:cNvPicPr>
            <a:picLocks noGrp="1" noChangeAspect="1"/>
          </p:cNvPicPr>
          <p:nvPr>
            <p:ph sz="half" idx="2"/>
          </p:nvPr>
        </p:nvPicPr>
        <p:blipFill>
          <a:blip r:embed="rId3"/>
          <a:stretch>
            <a:fillRect/>
          </a:stretch>
        </p:blipFill>
        <p:spPr>
          <a:xfrm>
            <a:off x="4374144" y="1484108"/>
            <a:ext cx="4579246" cy="3317483"/>
          </a:xfr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4E96BF-BCD4-804B-A975-4FEE54CC0C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754149D-A601-E04C-A568-22E2875E1B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 altLang="en-US"/>
              <a:t>2-</a:t>
            </a:r>
            <a:fld id="{C05B8700-AFFB-4546-BE79-0F89C3FDC25E}" type="slidenum">
              <a:rPr lang="en-US" altLang="en-US" smtClean="0"/>
              <a:pPr/>
              <a:t>73</a:t>
            </a:fld>
            <a:endParaRPr lang="en-US" altLang="en-US"/>
          </a:p>
        </p:txBody>
      </p:sp>
      <p:pic>
        <p:nvPicPr>
          <p:cNvPr id="7" name="Picture 41" descr="underline_base">
            <a:extLst>
              <a:ext uri="{FF2B5EF4-FFF2-40B4-BE49-F238E27FC236}">
                <a16:creationId xmlns:a16="http://schemas.microsoft.com/office/drawing/2014/main" id="{C444E622-9CB9-2944-8F2A-373637C1591B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870" y="90868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0056013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Rectangle 7">
            <a:extLst>
              <a:ext uri="{FF2B5EF4-FFF2-40B4-BE49-F238E27FC236}">
                <a16:creationId xmlns:a16="http://schemas.microsoft.com/office/drawing/2014/main" id="{15B858A4-DD2C-1748-A308-9B537E8F337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69986" name="Rectangle 8">
            <a:extLst>
              <a:ext uri="{FF2B5EF4-FFF2-40B4-BE49-F238E27FC236}">
                <a16:creationId xmlns:a16="http://schemas.microsoft.com/office/drawing/2014/main" id="{6BF14FDB-B020-A44F-8829-00B51B69DDF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FCA2BC0F-6C16-9446-9D59-658EB9517738}" type="slidenum">
              <a:rPr lang="en-US" altLang="en-US" sz="1200">
                <a:latin typeface="Tahoma" panose="020B0604030504040204" pitchFamily="34" charset="0"/>
              </a:rPr>
              <a:pPr/>
              <a:t>74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69987" name="Picture 9" descr="underline_base">
            <a:extLst>
              <a:ext uri="{FF2B5EF4-FFF2-40B4-BE49-F238E27FC236}">
                <a16:creationId xmlns:a16="http://schemas.microsoft.com/office/drawing/2014/main" id="{A1DC5335-9E86-C340-A170-3D18B9538C6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890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988" name="Rectangle 2">
            <a:extLst>
              <a:ext uri="{FF2B5EF4-FFF2-40B4-BE49-F238E27FC236}">
                <a16:creationId xmlns:a16="http://schemas.microsoft.com/office/drawing/2014/main" id="{00C47FC2-2C84-4F49-97C0-D9EDF824ACA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79388"/>
            <a:ext cx="7772400" cy="903287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Inserting records into </a:t>
            </a:r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DNS</a:t>
            </a:r>
          </a:p>
        </p:txBody>
      </p:sp>
      <p:sp>
        <p:nvSpPr>
          <p:cNvPr id="169989" name="Rectangle 4">
            <a:extLst>
              <a:ext uri="{FF2B5EF4-FFF2-40B4-BE49-F238E27FC236}">
                <a16:creationId xmlns:a16="http://schemas.microsoft.com/office/drawing/2014/main" id="{758D5117-53C0-E54F-814E-B3E0B5BFB2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01650" y="1370013"/>
            <a:ext cx="8456613" cy="4322127"/>
          </a:xfrm>
        </p:spPr>
        <p:txBody>
          <a:bodyPr/>
          <a:lstStyle/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example: new startup 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Network Utopia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endParaRPr lang="en-US" altLang="ja-JP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register name </a:t>
            </a:r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networkuptopia.com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at </a:t>
            </a: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DNS registrar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(e.g., Network Solutions)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provide names, IP addresses of authoritative name server (primary and secondary)</a:t>
            </a:r>
          </a:p>
          <a:p>
            <a:pPr lvl="1"/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registrar inserts two RRs into .com TLD server:</a:t>
            </a:r>
            <a:br>
              <a:rPr lang="en-US" altLang="en-US" sz="28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</a:br>
            <a:r>
              <a:rPr lang="en-US" altLang="en-US" sz="2000" b="1" dirty="0">
                <a:latin typeface="Courier New" panose="02070309020205020404" pitchFamily="49" charset="0"/>
                <a:ea typeface="ＭＳ Ｐゴシック" panose="020B0600070205080204" pitchFamily="34" charset="-128"/>
              </a:rPr>
              <a:t>(</a:t>
            </a:r>
            <a:r>
              <a:rPr lang="en-US" altLang="en-US" sz="2000" b="1" dirty="0" err="1">
                <a:latin typeface="Courier New" panose="02070309020205020404" pitchFamily="49" charset="0"/>
                <a:ea typeface="ＭＳ Ｐゴシック" panose="020B0600070205080204" pitchFamily="34" charset="-128"/>
              </a:rPr>
              <a:t>networkutopia.com</a:t>
            </a:r>
            <a:r>
              <a:rPr lang="en-US" altLang="en-US" sz="2000" b="1" dirty="0">
                <a:latin typeface="Courier New" panose="02070309020205020404" pitchFamily="49" charset="0"/>
                <a:ea typeface="ＭＳ Ｐゴシック" panose="020B0600070205080204" pitchFamily="34" charset="-128"/>
              </a:rPr>
              <a:t>, dns1.networkutopia.com, NS, TTL)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 b="1" dirty="0">
                <a:latin typeface="Courier New" panose="02070309020205020404" pitchFamily="49" charset="0"/>
                <a:ea typeface="ＭＳ Ｐゴシック" panose="020B0600070205080204" pitchFamily="34" charset="-128"/>
              </a:rPr>
              <a:t>  (dns1.networkutopia.com, 212.212.212.1, A, TTL)</a:t>
            </a:r>
            <a:endParaRPr lang="en-US" altLang="en-US" dirty="0">
              <a:solidFill>
                <a:schemeClr val="accent2"/>
              </a:solidFill>
              <a:latin typeface="Courier New" panose="02070309020205020404" pitchFamily="49" charset="0"/>
              <a:ea typeface="ＭＳ Ｐゴシック" panose="020B0600070205080204" pitchFamily="34" charset="-128"/>
            </a:endParaRPr>
          </a:p>
          <a:p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create an authoritative server type A record for </a:t>
            </a:r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www.networkuptopia.com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; and a type MX record for </a:t>
            </a:r>
            <a:r>
              <a:rPr lang="en-US" altLang="en-US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networkutopia.com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altLang="en-US" sz="24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: (</a:t>
            </a:r>
            <a:r>
              <a:rPr lang="en-US" altLang="en-US" sz="2400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www.networkuptopia.com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212.212.212.4, A, 1d)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altLang="en-US" sz="24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: (</a:t>
            </a:r>
            <a:r>
              <a:rPr lang="en-US" altLang="en-US" sz="2400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networkuptopia.com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</a:t>
            </a:r>
            <a:r>
              <a:rPr lang="en-US" altLang="en-US" sz="2400" dirty="0" err="1">
                <a:latin typeface="Gill Sans MT" panose="020B0502020104020203" pitchFamily="34" charset="77"/>
                <a:ea typeface="ＭＳ Ｐゴシック" panose="020B0600070205080204" pitchFamily="34" charset="-128"/>
              </a:rPr>
              <a:t>mail.networkuptopia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, MX, 2hr)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itle 1">
            <a:extLst>
              <a:ext uri="{FF2B5EF4-FFF2-40B4-BE49-F238E27FC236}">
                <a16:creationId xmlns:a16="http://schemas.microsoft.com/office/drawing/2014/main" id="{F0401C31-A4DA-0842-82D6-E2053B8274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92075"/>
            <a:ext cx="7772400" cy="114300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Attacking DNS</a:t>
            </a:r>
          </a:p>
        </p:txBody>
      </p:sp>
      <p:sp>
        <p:nvSpPr>
          <p:cNvPr id="172034" name="Content Placeholder 5">
            <a:extLst>
              <a:ext uri="{FF2B5EF4-FFF2-40B4-BE49-F238E27FC236}">
                <a16:creationId xmlns:a16="http://schemas.microsoft.com/office/drawing/2014/main" id="{9552F21B-87D8-6C4D-B6CD-81F0EED361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33400" y="1463675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>
                <a:solidFill>
                  <a:srgbClr val="22228B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DDoS attacks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bombard root servers with traffic</a:t>
            </a:r>
          </a:p>
          <a:p>
            <a:pPr marL="574675" lvl="1" indent="-227013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not successful to date</a:t>
            </a:r>
          </a:p>
          <a:p>
            <a:pPr marL="574675" lvl="1" indent="-227013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traffic filtering</a:t>
            </a:r>
          </a:p>
          <a:p>
            <a:pPr marL="574675" lvl="1" indent="-227013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local DNS servers cache IPs of TLD servers, allowing root server bypass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bombard TLD servers</a:t>
            </a:r>
          </a:p>
          <a:p>
            <a:pPr marL="574675" lvl="1" indent="-227013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potentially more dangerous</a:t>
            </a:r>
          </a:p>
          <a:p>
            <a:pPr>
              <a:buFont typeface="Comic Sans MS" panose="030F0902030302020204" pitchFamily="66" charset="0"/>
              <a:buAutoNum type="arabicPeriod"/>
            </a:pP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F57F341-BEEC-1344-86A3-82F87408DB2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92650" y="1463674"/>
            <a:ext cx="3810000" cy="4982845"/>
          </a:xfrm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redirect attacks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man-in-middle</a:t>
            </a:r>
          </a:p>
          <a:p>
            <a:pPr lvl="1">
              <a:buFont typeface="Arial"/>
              <a:buChar char="•"/>
              <a:defRPr/>
            </a:pPr>
            <a:r>
              <a:rPr lang="en-US" dirty="0"/>
              <a:t>Intercept queries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DNS poisoning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dirty="0"/>
              <a:t>Send bogus replies to DNS server, which caches</a:t>
            </a:r>
          </a:p>
          <a:p>
            <a:pPr>
              <a:buFont typeface="Wingdings" pitchFamily="2" charset="2"/>
              <a:buNone/>
              <a:defRPr/>
            </a:pP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exploit DNS for DDoS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send queries with spoofed source address: target IP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requires amplification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1118E7-2380-2346-A250-CE4A7C6B7E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172037" name="Slide Number Placeholder 4">
            <a:extLst>
              <a:ext uri="{FF2B5EF4-FFF2-40B4-BE49-F238E27FC236}">
                <a16:creationId xmlns:a16="http://schemas.microsoft.com/office/drawing/2014/main" id="{7200AAF9-D54C-4343-A691-048654CDE8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55AFEE5-F5DF-3E49-8C3E-7AAE9C71DD64}" type="slidenum">
              <a:rPr lang="en-US" altLang="en-US" sz="1200">
                <a:latin typeface="Tahoma" panose="020B0604030504040204" pitchFamily="34" charset="0"/>
              </a:rPr>
              <a:pPr/>
              <a:t>75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172038" name="Picture 16" descr="underline_base">
            <a:extLst>
              <a:ext uri="{FF2B5EF4-FFF2-40B4-BE49-F238E27FC236}">
                <a16:creationId xmlns:a16="http://schemas.microsoft.com/office/drawing/2014/main" id="{C7012894-4621-AE4A-97E4-341CCF285D8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914400"/>
            <a:ext cx="353377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057" name="Picture 11" descr="underline_base">
            <a:extLst>
              <a:ext uri="{FF2B5EF4-FFF2-40B4-BE49-F238E27FC236}">
                <a16:creationId xmlns:a16="http://schemas.microsoft.com/office/drawing/2014/main" id="{FA0FDF58-6EED-9B42-84E5-B50C06BC2F5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3058" name="Rectangle 7">
            <a:extLst>
              <a:ext uri="{FF2B5EF4-FFF2-40B4-BE49-F238E27FC236}">
                <a16:creationId xmlns:a16="http://schemas.microsoft.com/office/drawing/2014/main" id="{B883761A-E631-D54F-91C8-57E6199E740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3059" name="Rectangle 8">
            <a:extLst>
              <a:ext uri="{FF2B5EF4-FFF2-40B4-BE49-F238E27FC236}">
                <a16:creationId xmlns:a16="http://schemas.microsoft.com/office/drawing/2014/main" id="{B41C5FA6-C35B-924B-A36F-AE85C39E71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16AF5AC6-20F1-474C-B480-40BBE46F7B37}" type="slidenum">
              <a:rPr lang="en-US" altLang="en-US" sz="1200">
                <a:latin typeface="Tahoma" panose="020B0604030504040204" pitchFamily="34" charset="0"/>
              </a:rPr>
              <a:pPr/>
              <a:t>76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73060" name="Rectangle 2">
            <a:extLst>
              <a:ext uri="{FF2B5EF4-FFF2-40B4-BE49-F238E27FC236}">
                <a16:creationId xmlns:a16="http://schemas.microsoft.com/office/drawing/2014/main" id="{3C0D2AEA-F130-5D45-8049-A944A319FB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6BD5F22B-74FD-0144-81D7-89E0FAA4F88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73062" name="Rectangle 4">
            <a:extLst>
              <a:ext uri="{FF2B5EF4-FFF2-40B4-BE49-F238E27FC236}">
                <a16:creationId xmlns:a16="http://schemas.microsoft.com/office/drawing/2014/main" id="{571E4286-95E5-764B-951D-75B893CD4716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2.7 socket programming with UDP and TCP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Rectangle 7">
            <a:extLst>
              <a:ext uri="{FF2B5EF4-FFF2-40B4-BE49-F238E27FC236}">
                <a16:creationId xmlns:a16="http://schemas.microsoft.com/office/drawing/2014/main" id="{6EF82EFC-D686-6B4C-89DB-D91CDB9C668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5106" name="Rectangle 8">
            <a:extLst>
              <a:ext uri="{FF2B5EF4-FFF2-40B4-BE49-F238E27FC236}">
                <a16:creationId xmlns:a16="http://schemas.microsoft.com/office/drawing/2014/main" id="{336F882C-F22F-F44B-8945-B3938AA4FFE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B3A7865-A147-1348-BBAA-4851CCFA3ABC}" type="slidenum">
              <a:rPr lang="en-US" altLang="en-US" sz="1200">
                <a:latin typeface="Tahoma" panose="020B0604030504040204" pitchFamily="34" charset="0"/>
              </a:rPr>
              <a:pPr/>
              <a:t>77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75107" name="Group 564">
            <a:extLst>
              <a:ext uri="{FF2B5EF4-FFF2-40B4-BE49-F238E27FC236}">
                <a16:creationId xmlns:a16="http://schemas.microsoft.com/office/drawing/2014/main" id="{B9A9AE2A-6FBB-5C4A-880C-00A651F09953}"/>
              </a:ext>
            </a:extLst>
          </p:cNvPr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175114" name="Freeform 565">
              <a:extLst>
                <a:ext uri="{FF2B5EF4-FFF2-40B4-BE49-F238E27FC236}">
                  <a16:creationId xmlns:a16="http://schemas.microsoft.com/office/drawing/2014/main" id="{74D63098-4F1B-E04A-B7CA-C26BA26D7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15" name="Group 566">
              <a:extLst>
                <a:ext uri="{FF2B5EF4-FFF2-40B4-BE49-F238E27FC236}">
                  <a16:creationId xmlns:a16="http://schemas.microsoft.com/office/drawing/2014/main" id="{68668548-380E-D749-83E6-3183A80F27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175488" name="Rectangle 567">
                <a:extLst>
                  <a:ext uri="{FF2B5EF4-FFF2-40B4-BE49-F238E27FC236}">
                    <a16:creationId xmlns:a16="http://schemas.microsoft.com/office/drawing/2014/main" id="{CAD7E367-6D68-D849-BE25-E510EF61E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489" name="AutoShape 568">
                <a:extLst>
                  <a:ext uri="{FF2B5EF4-FFF2-40B4-BE49-F238E27FC236}">
                    <a16:creationId xmlns:a16="http://schemas.microsoft.com/office/drawing/2014/main" id="{8B3C397F-D061-B947-A3EB-85AECCF6A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175116" name="Freeform 569">
              <a:extLst>
                <a:ext uri="{FF2B5EF4-FFF2-40B4-BE49-F238E27FC236}">
                  <a16:creationId xmlns:a16="http://schemas.microsoft.com/office/drawing/2014/main" id="{2C433823-A221-BA4B-B0B9-AE2AD3E90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7" name="Line 570">
              <a:extLst>
                <a:ext uri="{FF2B5EF4-FFF2-40B4-BE49-F238E27FC236}">
                  <a16:creationId xmlns:a16="http://schemas.microsoft.com/office/drawing/2014/main" id="{D286A0D2-9BB1-8F47-90AF-06B4197D43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24" y="3318"/>
              <a:ext cx="282" cy="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8" name="Line 571">
              <a:extLst>
                <a:ext uri="{FF2B5EF4-FFF2-40B4-BE49-F238E27FC236}">
                  <a16:creationId xmlns:a16="http://schemas.microsoft.com/office/drawing/2014/main" id="{C455E3C9-B3DF-4C4D-AFA1-00F41E99556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9" name="Line 572">
              <a:extLst>
                <a:ext uri="{FF2B5EF4-FFF2-40B4-BE49-F238E27FC236}">
                  <a16:creationId xmlns:a16="http://schemas.microsoft.com/office/drawing/2014/main" id="{6529460A-D78F-604C-8BB1-314DA7B4CCD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0" y="3185"/>
              <a:ext cx="82" cy="7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20" name="Line 574">
              <a:extLst>
                <a:ext uri="{FF2B5EF4-FFF2-40B4-BE49-F238E27FC236}">
                  <a16:creationId xmlns:a16="http://schemas.microsoft.com/office/drawing/2014/main" id="{74972ECE-E623-5E41-92A9-95457B60AD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115" cy="6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1" name="Line 575">
              <a:extLst>
                <a:ext uri="{FF2B5EF4-FFF2-40B4-BE49-F238E27FC236}">
                  <a16:creationId xmlns:a16="http://schemas.microsoft.com/office/drawing/2014/main" id="{9110B7B8-7750-D141-8093-06F3BB88DD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64"/>
              <a:ext cx="257" cy="5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2" name="Line 578">
              <a:extLst>
                <a:ext uri="{FF2B5EF4-FFF2-40B4-BE49-F238E27FC236}">
                  <a16:creationId xmlns:a16="http://schemas.microsoft.com/office/drawing/2014/main" id="{FB9E2645-E9CE-7545-84EF-6F721CE0AA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6"/>
              <a:ext cx="91" cy="11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3" name="Line 579">
              <a:extLst>
                <a:ext uri="{FF2B5EF4-FFF2-40B4-BE49-F238E27FC236}">
                  <a16:creationId xmlns:a16="http://schemas.microsoft.com/office/drawing/2014/main" id="{F361E0D0-DAB6-5841-95E7-E8D10AADCA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4" name="Line 580">
              <a:extLst>
                <a:ext uri="{FF2B5EF4-FFF2-40B4-BE49-F238E27FC236}">
                  <a16:creationId xmlns:a16="http://schemas.microsoft.com/office/drawing/2014/main" id="{8DC55A32-A2CF-184B-9B2D-ED1DE26281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5" name="Line 582">
              <a:extLst>
                <a:ext uri="{FF2B5EF4-FFF2-40B4-BE49-F238E27FC236}">
                  <a16:creationId xmlns:a16="http://schemas.microsoft.com/office/drawing/2014/main" id="{CE74DB2E-11AE-8641-8F53-ECE59244FF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6" name="Line 583">
              <a:extLst>
                <a:ext uri="{FF2B5EF4-FFF2-40B4-BE49-F238E27FC236}">
                  <a16:creationId xmlns:a16="http://schemas.microsoft.com/office/drawing/2014/main" id="{CB010F1A-EAC9-9145-A546-C534CF2671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27" name="Group 584">
              <a:extLst>
                <a:ext uri="{FF2B5EF4-FFF2-40B4-BE49-F238E27FC236}">
                  <a16:creationId xmlns:a16="http://schemas.microsoft.com/office/drawing/2014/main" id="{CEA8739E-DDB2-2242-B0EE-773351F91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175486" name="Picture 585" descr="access_point_stylized_small">
                <a:extLst>
                  <a:ext uri="{FF2B5EF4-FFF2-40B4-BE49-F238E27FC236}">
                    <a16:creationId xmlns:a16="http://schemas.microsoft.com/office/drawing/2014/main" id="{29114E8A-2B4F-7E49-B6A2-2480328044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487" name="Picture 586" descr="antenna_radiation_stylized">
                <a:extLst>
                  <a:ext uri="{FF2B5EF4-FFF2-40B4-BE49-F238E27FC236}">
                    <a16:creationId xmlns:a16="http://schemas.microsoft.com/office/drawing/2014/main" id="{8D7E1BB3-A162-A248-8D0C-1878323092F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28" name="Freeform 587">
              <a:extLst>
                <a:ext uri="{FF2B5EF4-FFF2-40B4-BE49-F238E27FC236}">
                  <a16:creationId xmlns:a16="http://schemas.microsoft.com/office/drawing/2014/main" id="{48C41738-6089-D446-8967-E13BF32E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9" name="Freeform 588">
              <a:extLst>
                <a:ext uri="{FF2B5EF4-FFF2-40B4-BE49-F238E27FC236}">
                  <a16:creationId xmlns:a16="http://schemas.microsoft.com/office/drawing/2014/main" id="{68BC9B47-1B50-C84A-B9CB-7626733C6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0" name="Line 589">
              <a:extLst>
                <a:ext uri="{FF2B5EF4-FFF2-40B4-BE49-F238E27FC236}">
                  <a16:creationId xmlns:a16="http://schemas.microsoft.com/office/drawing/2014/main" id="{89BE210A-2924-2F46-844C-B3E5FDE47E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1" name="Line 590">
              <a:extLst>
                <a:ext uri="{FF2B5EF4-FFF2-40B4-BE49-F238E27FC236}">
                  <a16:creationId xmlns:a16="http://schemas.microsoft.com/office/drawing/2014/main" id="{44149CA7-0208-BA4A-BF0F-549FDE1CBB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2" name="Line 591">
              <a:extLst>
                <a:ext uri="{FF2B5EF4-FFF2-40B4-BE49-F238E27FC236}">
                  <a16:creationId xmlns:a16="http://schemas.microsoft.com/office/drawing/2014/main" id="{238B575B-D315-CF43-AAE9-3905B4879A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3" name="Line 592">
              <a:extLst>
                <a:ext uri="{FF2B5EF4-FFF2-40B4-BE49-F238E27FC236}">
                  <a16:creationId xmlns:a16="http://schemas.microsoft.com/office/drawing/2014/main" id="{20644F05-5737-0146-9FE5-A40E4809D5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4" name="Line 593">
              <a:extLst>
                <a:ext uri="{FF2B5EF4-FFF2-40B4-BE49-F238E27FC236}">
                  <a16:creationId xmlns:a16="http://schemas.microsoft.com/office/drawing/2014/main" id="{0DDEEE69-B1B1-474A-BB2A-30F7049572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5" name="Line 594">
              <a:extLst>
                <a:ext uri="{FF2B5EF4-FFF2-40B4-BE49-F238E27FC236}">
                  <a16:creationId xmlns:a16="http://schemas.microsoft.com/office/drawing/2014/main" id="{3D49CCD5-7E91-044E-AE35-BAD5024B9E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6" name="Line 595">
              <a:extLst>
                <a:ext uri="{FF2B5EF4-FFF2-40B4-BE49-F238E27FC236}">
                  <a16:creationId xmlns:a16="http://schemas.microsoft.com/office/drawing/2014/main" id="{4DA955BD-B253-1646-9578-439B59990E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7" name="Line 596">
              <a:extLst>
                <a:ext uri="{FF2B5EF4-FFF2-40B4-BE49-F238E27FC236}">
                  <a16:creationId xmlns:a16="http://schemas.microsoft.com/office/drawing/2014/main" id="{B08565EB-AAF5-AE48-AEE7-8E8E8A5C16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8" name="Line 597">
              <a:extLst>
                <a:ext uri="{FF2B5EF4-FFF2-40B4-BE49-F238E27FC236}">
                  <a16:creationId xmlns:a16="http://schemas.microsoft.com/office/drawing/2014/main" id="{6EA4F767-2CF5-964F-A585-F3EE934285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9" name="Line 598">
              <a:extLst>
                <a:ext uri="{FF2B5EF4-FFF2-40B4-BE49-F238E27FC236}">
                  <a16:creationId xmlns:a16="http://schemas.microsoft.com/office/drawing/2014/main" id="{9964B418-434C-9243-A008-D5A48CD908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0" name="Line 599">
              <a:extLst>
                <a:ext uri="{FF2B5EF4-FFF2-40B4-BE49-F238E27FC236}">
                  <a16:creationId xmlns:a16="http://schemas.microsoft.com/office/drawing/2014/main" id="{F040D593-2231-E64A-804F-BEB41143F6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1" name="Line 600">
              <a:extLst>
                <a:ext uri="{FF2B5EF4-FFF2-40B4-BE49-F238E27FC236}">
                  <a16:creationId xmlns:a16="http://schemas.microsoft.com/office/drawing/2014/main" id="{18044DCC-8E1B-E54E-A1B4-44E0F607BD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2" name="Line 601">
              <a:extLst>
                <a:ext uri="{FF2B5EF4-FFF2-40B4-BE49-F238E27FC236}">
                  <a16:creationId xmlns:a16="http://schemas.microsoft.com/office/drawing/2014/main" id="{38372734-1331-6F42-A914-1515868278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3" name="Line 602">
              <a:extLst>
                <a:ext uri="{FF2B5EF4-FFF2-40B4-BE49-F238E27FC236}">
                  <a16:creationId xmlns:a16="http://schemas.microsoft.com/office/drawing/2014/main" id="{CBAF1BE4-B5F4-8E45-ABE9-340BB7DAF1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4" name="Line 603">
              <a:extLst>
                <a:ext uri="{FF2B5EF4-FFF2-40B4-BE49-F238E27FC236}">
                  <a16:creationId xmlns:a16="http://schemas.microsoft.com/office/drawing/2014/main" id="{8E0D4D71-70FD-0B4D-A822-7F592A4AA5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5" name="Line 604">
              <a:extLst>
                <a:ext uri="{FF2B5EF4-FFF2-40B4-BE49-F238E27FC236}">
                  <a16:creationId xmlns:a16="http://schemas.microsoft.com/office/drawing/2014/main" id="{CF62B5C2-346A-114C-8293-98315C57EA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6" name="Line 605">
              <a:extLst>
                <a:ext uri="{FF2B5EF4-FFF2-40B4-BE49-F238E27FC236}">
                  <a16:creationId xmlns:a16="http://schemas.microsoft.com/office/drawing/2014/main" id="{703B3DCF-A54B-9945-81C4-C8D93046CA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47" name="Group 606">
              <a:extLst>
                <a:ext uri="{FF2B5EF4-FFF2-40B4-BE49-F238E27FC236}">
                  <a16:creationId xmlns:a16="http://schemas.microsoft.com/office/drawing/2014/main" id="{7D7CB3BF-4098-2844-99E7-13ECE80370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175469" name="Line 270">
                <a:extLst>
                  <a:ext uri="{FF2B5EF4-FFF2-40B4-BE49-F238E27FC236}">
                    <a16:creationId xmlns:a16="http://schemas.microsoft.com/office/drawing/2014/main" id="{41F04FEE-A0BC-5E43-B2A6-A108A3D064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0" name="Line 271">
                <a:extLst>
                  <a:ext uri="{FF2B5EF4-FFF2-40B4-BE49-F238E27FC236}">
                    <a16:creationId xmlns:a16="http://schemas.microsoft.com/office/drawing/2014/main" id="{9E023FB5-7ED3-3E4F-9890-87DFB3D810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1" name="Line 272">
                <a:extLst>
                  <a:ext uri="{FF2B5EF4-FFF2-40B4-BE49-F238E27FC236}">
                    <a16:creationId xmlns:a16="http://schemas.microsoft.com/office/drawing/2014/main" id="{093FA159-1898-3240-B850-30143BEFF4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2" name="Line 273">
                <a:extLst>
                  <a:ext uri="{FF2B5EF4-FFF2-40B4-BE49-F238E27FC236}">
                    <a16:creationId xmlns:a16="http://schemas.microsoft.com/office/drawing/2014/main" id="{16930AB0-1D95-044E-B121-ED4EA7C793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3" name="Line 274">
                <a:extLst>
                  <a:ext uri="{FF2B5EF4-FFF2-40B4-BE49-F238E27FC236}">
                    <a16:creationId xmlns:a16="http://schemas.microsoft.com/office/drawing/2014/main" id="{F57753A7-5103-9C47-BB9D-8C9FCCAE09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4" name="Line 275">
                <a:extLst>
                  <a:ext uri="{FF2B5EF4-FFF2-40B4-BE49-F238E27FC236}">
                    <a16:creationId xmlns:a16="http://schemas.microsoft.com/office/drawing/2014/main" id="{228AB0C6-B731-7F4E-BA52-D8E54F8075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5" name="Line 276">
                <a:extLst>
                  <a:ext uri="{FF2B5EF4-FFF2-40B4-BE49-F238E27FC236}">
                    <a16:creationId xmlns:a16="http://schemas.microsoft.com/office/drawing/2014/main" id="{76160E91-5B69-E247-B7D3-B2976915D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6" name="Line 277">
                <a:extLst>
                  <a:ext uri="{FF2B5EF4-FFF2-40B4-BE49-F238E27FC236}">
                    <a16:creationId xmlns:a16="http://schemas.microsoft.com/office/drawing/2014/main" id="{B520911C-4B4F-1347-9DE5-1F06F89709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7" name="Line 278">
                <a:extLst>
                  <a:ext uri="{FF2B5EF4-FFF2-40B4-BE49-F238E27FC236}">
                    <a16:creationId xmlns:a16="http://schemas.microsoft.com/office/drawing/2014/main" id="{C2EA6BD1-5575-194E-85B4-2CF7AE8DC3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8" name="Line 279">
                <a:extLst>
                  <a:ext uri="{FF2B5EF4-FFF2-40B4-BE49-F238E27FC236}">
                    <a16:creationId xmlns:a16="http://schemas.microsoft.com/office/drawing/2014/main" id="{B62F2375-8881-3F41-88F3-3DB1B7816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9" name="Line 280">
                <a:extLst>
                  <a:ext uri="{FF2B5EF4-FFF2-40B4-BE49-F238E27FC236}">
                    <a16:creationId xmlns:a16="http://schemas.microsoft.com/office/drawing/2014/main" id="{AAD853D9-BD9B-324E-A903-2E8B5EEC18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0" name="Line 281">
                <a:extLst>
                  <a:ext uri="{FF2B5EF4-FFF2-40B4-BE49-F238E27FC236}">
                    <a16:creationId xmlns:a16="http://schemas.microsoft.com/office/drawing/2014/main" id="{F0657682-ACCF-D84B-AA08-9A98642C7B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1" name="Line 282">
                <a:extLst>
                  <a:ext uri="{FF2B5EF4-FFF2-40B4-BE49-F238E27FC236}">
                    <a16:creationId xmlns:a16="http://schemas.microsoft.com/office/drawing/2014/main" id="{1E3D7EB9-2B2C-F544-924A-08AB0F182E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2" name="Line 283">
                <a:extLst>
                  <a:ext uri="{FF2B5EF4-FFF2-40B4-BE49-F238E27FC236}">
                    <a16:creationId xmlns:a16="http://schemas.microsoft.com/office/drawing/2014/main" id="{F3CFDC8C-9762-FA4E-80E7-4E41F4B564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3" name="Line 284">
                <a:extLst>
                  <a:ext uri="{FF2B5EF4-FFF2-40B4-BE49-F238E27FC236}">
                    <a16:creationId xmlns:a16="http://schemas.microsoft.com/office/drawing/2014/main" id="{19CA9636-5A90-254F-AE71-B6D2C189FE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4" name="Oval 622">
                <a:extLst>
                  <a:ext uri="{FF2B5EF4-FFF2-40B4-BE49-F238E27FC236}">
                    <a16:creationId xmlns:a16="http://schemas.microsoft.com/office/drawing/2014/main" id="{A25F9DBD-22C3-0C49-BD76-5C5AF12B9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175485" name="Picture 623" descr="cell_tower_radiation_gray">
                <a:extLst>
                  <a:ext uri="{FF2B5EF4-FFF2-40B4-BE49-F238E27FC236}">
                    <a16:creationId xmlns:a16="http://schemas.microsoft.com/office/drawing/2014/main" id="{90DB9BB6-F663-9745-93DC-DCB8DFCB96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48" name="Group 624">
              <a:extLst>
                <a:ext uri="{FF2B5EF4-FFF2-40B4-BE49-F238E27FC236}">
                  <a16:creationId xmlns:a16="http://schemas.microsoft.com/office/drawing/2014/main" id="{D4BCD470-2E2E-4A42-A9CD-3B74571827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175460" name="Line 625">
                <a:extLst>
                  <a:ext uri="{FF2B5EF4-FFF2-40B4-BE49-F238E27FC236}">
                    <a16:creationId xmlns:a16="http://schemas.microsoft.com/office/drawing/2014/main" id="{98F52505-AC13-ED45-AE42-BD46339EF1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1" name="Oval 407">
                <a:extLst>
                  <a:ext uri="{FF2B5EF4-FFF2-40B4-BE49-F238E27FC236}">
                    <a16:creationId xmlns:a16="http://schemas.microsoft.com/office/drawing/2014/main" id="{4E079528-C9AC-1046-AD71-335A4C726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62" name="Rectangle 410">
                <a:extLst>
                  <a:ext uri="{FF2B5EF4-FFF2-40B4-BE49-F238E27FC236}">
                    <a16:creationId xmlns:a16="http://schemas.microsoft.com/office/drawing/2014/main" id="{D8BA65D0-ECB5-9B4F-A7DE-DD7340BEC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63" name="Oval 411">
                <a:extLst>
                  <a:ext uri="{FF2B5EF4-FFF2-40B4-BE49-F238E27FC236}">
                    <a16:creationId xmlns:a16="http://schemas.microsoft.com/office/drawing/2014/main" id="{6CAEA0DB-7D3E-FE4F-9B07-D94AAE543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64" name="Group 629">
                <a:extLst>
                  <a:ext uri="{FF2B5EF4-FFF2-40B4-BE49-F238E27FC236}">
                    <a16:creationId xmlns:a16="http://schemas.microsoft.com/office/drawing/2014/main" id="{26A33834-A849-9840-B2F9-BA596C958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175467" name="Freeform 630">
                  <a:extLst>
                    <a:ext uri="{FF2B5EF4-FFF2-40B4-BE49-F238E27FC236}">
                      <a16:creationId xmlns:a16="http://schemas.microsoft.com/office/drawing/2014/main" id="{01071EE4-E396-D746-9C6D-CF2441289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68" name="Freeform 631">
                  <a:extLst>
                    <a:ext uri="{FF2B5EF4-FFF2-40B4-BE49-F238E27FC236}">
                      <a16:creationId xmlns:a16="http://schemas.microsoft.com/office/drawing/2014/main" id="{6422AC49-6DDA-824E-AADB-A2D9AA7412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65" name="Line 632">
                <a:extLst>
                  <a:ext uri="{FF2B5EF4-FFF2-40B4-BE49-F238E27FC236}">
                    <a16:creationId xmlns:a16="http://schemas.microsoft.com/office/drawing/2014/main" id="{F6F3AAFC-D323-464D-9FFD-4E7B5CC4C0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6" name="Line 633">
                <a:extLst>
                  <a:ext uri="{FF2B5EF4-FFF2-40B4-BE49-F238E27FC236}">
                    <a16:creationId xmlns:a16="http://schemas.microsoft.com/office/drawing/2014/main" id="{3AC3DE16-BEF4-A840-98A7-A9EF010B2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49" name="Group 634">
              <a:extLst>
                <a:ext uri="{FF2B5EF4-FFF2-40B4-BE49-F238E27FC236}">
                  <a16:creationId xmlns:a16="http://schemas.microsoft.com/office/drawing/2014/main" id="{39993D6F-70CE-B94C-A8DE-0436728FEC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175452" name="Oval 407">
                <a:extLst>
                  <a:ext uri="{FF2B5EF4-FFF2-40B4-BE49-F238E27FC236}">
                    <a16:creationId xmlns:a16="http://schemas.microsoft.com/office/drawing/2014/main" id="{B83F8B63-D178-E047-8827-DD9B3A3DE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53" name="Rectangle 410">
                <a:extLst>
                  <a:ext uri="{FF2B5EF4-FFF2-40B4-BE49-F238E27FC236}">
                    <a16:creationId xmlns:a16="http://schemas.microsoft.com/office/drawing/2014/main" id="{E33DDA3B-F753-FC44-B134-344AC86A3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54" name="Oval 411">
                <a:extLst>
                  <a:ext uri="{FF2B5EF4-FFF2-40B4-BE49-F238E27FC236}">
                    <a16:creationId xmlns:a16="http://schemas.microsoft.com/office/drawing/2014/main" id="{0E02BC9E-9E00-2C45-8A2A-1EBB2A868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55" name="Group 638">
                <a:extLst>
                  <a:ext uri="{FF2B5EF4-FFF2-40B4-BE49-F238E27FC236}">
                    <a16:creationId xmlns:a16="http://schemas.microsoft.com/office/drawing/2014/main" id="{61B26841-4F2B-4448-8CD1-203076E847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8" name="Freeform 639">
                  <a:extLst>
                    <a:ext uri="{FF2B5EF4-FFF2-40B4-BE49-F238E27FC236}">
                      <a16:creationId xmlns:a16="http://schemas.microsoft.com/office/drawing/2014/main" id="{401F546D-83C8-0146-B8D6-EB314C91AF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9" name="Freeform 640">
                  <a:extLst>
                    <a:ext uri="{FF2B5EF4-FFF2-40B4-BE49-F238E27FC236}">
                      <a16:creationId xmlns:a16="http://schemas.microsoft.com/office/drawing/2014/main" id="{4BFA74DC-C285-6545-AC55-C715D9C2BA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56" name="Line 641">
                <a:extLst>
                  <a:ext uri="{FF2B5EF4-FFF2-40B4-BE49-F238E27FC236}">
                    <a16:creationId xmlns:a16="http://schemas.microsoft.com/office/drawing/2014/main" id="{15D45D0B-1C4E-DC45-A87A-C91D011E8F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57" name="Line 642">
                <a:extLst>
                  <a:ext uri="{FF2B5EF4-FFF2-40B4-BE49-F238E27FC236}">
                    <a16:creationId xmlns:a16="http://schemas.microsoft.com/office/drawing/2014/main" id="{F448E995-200A-3D42-A60D-E481335106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0" name="Group 643">
              <a:extLst>
                <a:ext uri="{FF2B5EF4-FFF2-40B4-BE49-F238E27FC236}">
                  <a16:creationId xmlns:a16="http://schemas.microsoft.com/office/drawing/2014/main" id="{45FED9F9-D449-FE4C-802D-F16D0E492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175444" name="Oval 407">
                <a:extLst>
                  <a:ext uri="{FF2B5EF4-FFF2-40B4-BE49-F238E27FC236}">
                    <a16:creationId xmlns:a16="http://schemas.microsoft.com/office/drawing/2014/main" id="{71E95BC6-8F68-B749-ACCA-386DB6E42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45" name="Rectangle 410">
                <a:extLst>
                  <a:ext uri="{FF2B5EF4-FFF2-40B4-BE49-F238E27FC236}">
                    <a16:creationId xmlns:a16="http://schemas.microsoft.com/office/drawing/2014/main" id="{728580A6-C299-9246-A5C4-8FD240168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46" name="Oval 411">
                <a:extLst>
                  <a:ext uri="{FF2B5EF4-FFF2-40B4-BE49-F238E27FC236}">
                    <a16:creationId xmlns:a16="http://schemas.microsoft.com/office/drawing/2014/main" id="{1A7B620F-84BD-ED4D-95E7-F25F2300C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47" name="Group 647">
                <a:extLst>
                  <a:ext uri="{FF2B5EF4-FFF2-40B4-BE49-F238E27FC236}">
                    <a16:creationId xmlns:a16="http://schemas.microsoft.com/office/drawing/2014/main" id="{8CFA8E85-5F6E-D34B-9829-11B6B643E3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0" name="Freeform 648">
                  <a:extLst>
                    <a:ext uri="{FF2B5EF4-FFF2-40B4-BE49-F238E27FC236}">
                      <a16:creationId xmlns:a16="http://schemas.microsoft.com/office/drawing/2014/main" id="{431194EF-6616-CB49-8F66-DB8D2EE033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1" name="Freeform 649">
                  <a:extLst>
                    <a:ext uri="{FF2B5EF4-FFF2-40B4-BE49-F238E27FC236}">
                      <a16:creationId xmlns:a16="http://schemas.microsoft.com/office/drawing/2014/main" id="{5CECAC8D-5402-AA4C-9C55-48CE7F319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8" name="Line 650">
                <a:extLst>
                  <a:ext uri="{FF2B5EF4-FFF2-40B4-BE49-F238E27FC236}">
                    <a16:creationId xmlns:a16="http://schemas.microsoft.com/office/drawing/2014/main" id="{CECAD93A-3C45-5C4E-9250-191F4B25EC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9" name="Line 651">
                <a:extLst>
                  <a:ext uri="{FF2B5EF4-FFF2-40B4-BE49-F238E27FC236}">
                    <a16:creationId xmlns:a16="http://schemas.microsoft.com/office/drawing/2014/main" id="{4D850DC0-AB56-6844-9BD5-2211723D56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1" name="Group 652">
              <a:extLst>
                <a:ext uri="{FF2B5EF4-FFF2-40B4-BE49-F238E27FC236}">
                  <a16:creationId xmlns:a16="http://schemas.microsoft.com/office/drawing/2014/main" id="{70DA87F2-2C4C-5B47-A956-65D9AF8F52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175436" name="Oval 407">
                <a:extLst>
                  <a:ext uri="{FF2B5EF4-FFF2-40B4-BE49-F238E27FC236}">
                    <a16:creationId xmlns:a16="http://schemas.microsoft.com/office/drawing/2014/main" id="{6E91C4C7-17BE-AA44-96FF-F95445E11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37" name="Rectangle 410">
                <a:extLst>
                  <a:ext uri="{FF2B5EF4-FFF2-40B4-BE49-F238E27FC236}">
                    <a16:creationId xmlns:a16="http://schemas.microsoft.com/office/drawing/2014/main" id="{06698847-FED7-AF46-876F-C9D5A5587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38" name="Oval 411">
                <a:extLst>
                  <a:ext uri="{FF2B5EF4-FFF2-40B4-BE49-F238E27FC236}">
                    <a16:creationId xmlns:a16="http://schemas.microsoft.com/office/drawing/2014/main" id="{9291629A-471C-C445-8878-6989067D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39" name="Group 656">
                <a:extLst>
                  <a:ext uri="{FF2B5EF4-FFF2-40B4-BE49-F238E27FC236}">
                    <a16:creationId xmlns:a16="http://schemas.microsoft.com/office/drawing/2014/main" id="{F916A56A-3725-B144-A961-ABD99D4A25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42" name="Freeform 657">
                  <a:extLst>
                    <a:ext uri="{FF2B5EF4-FFF2-40B4-BE49-F238E27FC236}">
                      <a16:creationId xmlns:a16="http://schemas.microsoft.com/office/drawing/2014/main" id="{E545A73F-3EAD-2143-B730-1625B8988E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43" name="Freeform 658">
                  <a:extLst>
                    <a:ext uri="{FF2B5EF4-FFF2-40B4-BE49-F238E27FC236}">
                      <a16:creationId xmlns:a16="http://schemas.microsoft.com/office/drawing/2014/main" id="{BF5F7808-D44D-B648-9384-190D27C9E1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0" name="Line 659">
                <a:extLst>
                  <a:ext uri="{FF2B5EF4-FFF2-40B4-BE49-F238E27FC236}">
                    <a16:creationId xmlns:a16="http://schemas.microsoft.com/office/drawing/2014/main" id="{6B0CEF1D-430E-D345-97F1-A038C95BA0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1" name="Line 660">
                <a:extLst>
                  <a:ext uri="{FF2B5EF4-FFF2-40B4-BE49-F238E27FC236}">
                    <a16:creationId xmlns:a16="http://schemas.microsoft.com/office/drawing/2014/main" id="{B4CF109F-8B08-D34D-B233-10E0F65AAF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2" name="Group 661">
              <a:extLst>
                <a:ext uri="{FF2B5EF4-FFF2-40B4-BE49-F238E27FC236}">
                  <a16:creationId xmlns:a16="http://schemas.microsoft.com/office/drawing/2014/main" id="{6E17DE5A-A147-0145-A4E9-E6B7C6D69D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175428" name="Oval 407">
                <a:extLst>
                  <a:ext uri="{FF2B5EF4-FFF2-40B4-BE49-F238E27FC236}">
                    <a16:creationId xmlns:a16="http://schemas.microsoft.com/office/drawing/2014/main" id="{885AB383-7251-B345-B607-D3B8CCEB6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29" name="Rectangle 410">
                <a:extLst>
                  <a:ext uri="{FF2B5EF4-FFF2-40B4-BE49-F238E27FC236}">
                    <a16:creationId xmlns:a16="http://schemas.microsoft.com/office/drawing/2014/main" id="{394B854D-B453-4D44-8A43-1710964D1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30" name="Oval 411">
                <a:extLst>
                  <a:ext uri="{FF2B5EF4-FFF2-40B4-BE49-F238E27FC236}">
                    <a16:creationId xmlns:a16="http://schemas.microsoft.com/office/drawing/2014/main" id="{67C32D34-00E0-2E4B-9020-95805CFB2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31" name="Group 665">
                <a:extLst>
                  <a:ext uri="{FF2B5EF4-FFF2-40B4-BE49-F238E27FC236}">
                    <a16:creationId xmlns:a16="http://schemas.microsoft.com/office/drawing/2014/main" id="{02E4F601-08FD-804C-9318-462D2DA932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34" name="Freeform 666">
                  <a:extLst>
                    <a:ext uri="{FF2B5EF4-FFF2-40B4-BE49-F238E27FC236}">
                      <a16:creationId xmlns:a16="http://schemas.microsoft.com/office/drawing/2014/main" id="{6FD27C72-57F9-414C-BEBF-06941B242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35" name="Freeform 667">
                  <a:extLst>
                    <a:ext uri="{FF2B5EF4-FFF2-40B4-BE49-F238E27FC236}">
                      <a16:creationId xmlns:a16="http://schemas.microsoft.com/office/drawing/2014/main" id="{88AADC45-D0C7-5342-8083-9E268CA91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32" name="Line 668">
                <a:extLst>
                  <a:ext uri="{FF2B5EF4-FFF2-40B4-BE49-F238E27FC236}">
                    <a16:creationId xmlns:a16="http://schemas.microsoft.com/office/drawing/2014/main" id="{3167AD40-E5C1-7941-A346-99CD3348B0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33" name="Line 669">
                <a:extLst>
                  <a:ext uri="{FF2B5EF4-FFF2-40B4-BE49-F238E27FC236}">
                    <a16:creationId xmlns:a16="http://schemas.microsoft.com/office/drawing/2014/main" id="{1118FE8E-92D9-6F40-AE2F-922AE95C73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3" name="Group 670">
              <a:extLst>
                <a:ext uri="{FF2B5EF4-FFF2-40B4-BE49-F238E27FC236}">
                  <a16:creationId xmlns:a16="http://schemas.microsoft.com/office/drawing/2014/main" id="{5AB88BC2-3204-2249-A027-CDD2F10295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75420" name="Oval 407">
                <a:extLst>
                  <a:ext uri="{FF2B5EF4-FFF2-40B4-BE49-F238E27FC236}">
                    <a16:creationId xmlns:a16="http://schemas.microsoft.com/office/drawing/2014/main" id="{EF4F264A-37F5-5F4C-BB1D-30FCA7CCC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21" name="Rectangle 410">
                <a:extLst>
                  <a:ext uri="{FF2B5EF4-FFF2-40B4-BE49-F238E27FC236}">
                    <a16:creationId xmlns:a16="http://schemas.microsoft.com/office/drawing/2014/main" id="{37027F1F-893A-8749-BBF3-F3E61BFD0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22" name="Oval 411">
                <a:extLst>
                  <a:ext uri="{FF2B5EF4-FFF2-40B4-BE49-F238E27FC236}">
                    <a16:creationId xmlns:a16="http://schemas.microsoft.com/office/drawing/2014/main" id="{73DF7569-D9C9-274C-9527-64002E5D6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23" name="Group 674">
                <a:extLst>
                  <a:ext uri="{FF2B5EF4-FFF2-40B4-BE49-F238E27FC236}">
                    <a16:creationId xmlns:a16="http://schemas.microsoft.com/office/drawing/2014/main" id="{6240D57D-1663-BA4E-81C9-F2D46A784A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26" name="Freeform 675">
                  <a:extLst>
                    <a:ext uri="{FF2B5EF4-FFF2-40B4-BE49-F238E27FC236}">
                      <a16:creationId xmlns:a16="http://schemas.microsoft.com/office/drawing/2014/main" id="{F90B0DC7-06FF-CB40-A96A-FDD2BAF2FA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27" name="Freeform 676">
                  <a:extLst>
                    <a:ext uri="{FF2B5EF4-FFF2-40B4-BE49-F238E27FC236}">
                      <a16:creationId xmlns:a16="http://schemas.microsoft.com/office/drawing/2014/main" id="{323BAE3E-0456-644A-BFE4-15FE7DD50C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24" name="Line 677">
                <a:extLst>
                  <a:ext uri="{FF2B5EF4-FFF2-40B4-BE49-F238E27FC236}">
                    <a16:creationId xmlns:a16="http://schemas.microsoft.com/office/drawing/2014/main" id="{F43FCBFD-86E7-CA4B-83E2-4C63713BEF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25" name="Line 678">
                <a:extLst>
                  <a:ext uri="{FF2B5EF4-FFF2-40B4-BE49-F238E27FC236}">
                    <a16:creationId xmlns:a16="http://schemas.microsoft.com/office/drawing/2014/main" id="{6C55BAA9-38DE-CC47-BBA1-CE5463F112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5154" name="Line 679">
              <a:extLst>
                <a:ext uri="{FF2B5EF4-FFF2-40B4-BE49-F238E27FC236}">
                  <a16:creationId xmlns:a16="http://schemas.microsoft.com/office/drawing/2014/main" id="{67634433-2C9C-8448-9685-F5C755727B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55" name="Group 680">
              <a:extLst>
                <a:ext uri="{FF2B5EF4-FFF2-40B4-BE49-F238E27FC236}">
                  <a16:creationId xmlns:a16="http://schemas.microsoft.com/office/drawing/2014/main" id="{424A7FA2-A241-E349-AF21-EE704E15A1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75412" name="Oval 407">
                <a:extLst>
                  <a:ext uri="{FF2B5EF4-FFF2-40B4-BE49-F238E27FC236}">
                    <a16:creationId xmlns:a16="http://schemas.microsoft.com/office/drawing/2014/main" id="{1BBE8B32-E57E-0D42-AC85-06F390367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13" name="Rectangle 410">
                <a:extLst>
                  <a:ext uri="{FF2B5EF4-FFF2-40B4-BE49-F238E27FC236}">
                    <a16:creationId xmlns:a16="http://schemas.microsoft.com/office/drawing/2014/main" id="{26C9B02C-26B1-6246-8F28-44A524414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14" name="Oval 411">
                <a:extLst>
                  <a:ext uri="{FF2B5EF4-FFF2-40B4-BE49-F238E27FC236}">
                    <a16:creationId xmlns:a16="http://schemas.microsoft.com/office/drawing/2014/main" id="{5CE74E22-7284-3F41-A3E5-8F6E0201F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15" name="Group 684">
                <a:extLst>
                  <a:ext uri="{FF2B5EF4-FFF2-40B4-BE49-F238E27FC236}">
                    <a16:creationId xmlns:a16="http://schemas.microsoft.com/office/drawing/2014/main" id="{253B2CF2-C07D-3146-9529-429862A083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8" name="Freeform 685">
                  <a:extLst>
                    <a:ext uri="{FF2B5EF4-FFF2-40B4-BE49-F238E27FC236}">
                      <a16:creationId xmlns:a16="http://schemas.microsoft.com/office/drawing/2014/main" id="{04B42C7E-3238-1546-B01E-4005197273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9" name="Freeform 686">
                  <a:extLst>
                    <a:ext uri="{FF2B5EF4-FFF2-40B4-BE49-F238E27FC236}">
                      <a16:creationId xmlns:a16="http://schemas.microsoft.com/office/drawing/2014/main" id="{B4FB2898-23C8-7540-989D-6FD41FD8A6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16" name="Line 687">
                <a:extLst>
                  <a:ext uri="{FF2B5EF4-FFF2-40B4-BE49-F238E27FC236}">
                    <a16:creationId xmlns:a16="http://schemas.microsoft.com/office/drawing/2014/main" id="{04802921-6D06-504F-A599-F24FFB68CF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17" name="Line 688">
                <a:extLst>
                  <a:ext uri="{FF2B5EF4-FFF2-40B4-BE49-F238E27FC236}">
                    <a16:creationId xmlns:a16="http://schemas.microsoft.com/office/drawing/2014/main" id="{D78C60E1-1A63-A34F-B262-098F52DEAD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6" name="Group 689">
              <a:extLst>
                <a:ext uri="{FF2B5EF4-FFF2-40B4-BE49-F238E27FC236}">
                  <a16:creationId xmlns:a16="http://schemas.microsoft.com/office/drawing/2014/main" id="{1212E772-7B6C-8B40-AB48-2ECD084BD6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75404" name="Oval 407">
                <a:extLst>
                  <a:ext uri="{FF2B5EF4-FFF2-40B4-BE49-F238E27FC236}">
                    <a16:creationId xmlns:a16="http://schemas.microsoft.com/office/drawing/2014/main" id="{535EDCDD-E187-7648-AFB8-2A5CBE587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05" name="Rectangle 410">
                <a:extLst>
                  <a:ext uri="{FF2B5EF4-FFF2-40B4-BE49-F238E27FC236}">
                    <a16:creationId xmlns:a16="http://schemas.microsoft.com/office/drawing/2014/main" id="{353BA2C7-BC32-2A43-AB06-7DBCD8658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406" name="Oval 411">
                <a:extLst>
                  <a:ext uri="{FF2B5EF4-FFF2-40B4-BE49-F238E27FC236}">
                    <a16:creationId xmlns:a16="http://schemas.microsoft.com/office/drawing/2014/main" id="{E4339417-7512-4A43-BBB5-ABCAC1262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407" name="Group 693">
                <a:extLst>
                  <a:ext uri="{FF2B5EF4-FFF2-40B4-BE49-F238E27FC236}">
                    <a16:creationId xmlns:a16="http://schemas.microsoft.com/office/drawing/2014/main" id="{1712E53F-14F7-AF4F-AE28-A13CE21B15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0" name="Freeform 694">
                  <a:extLst>
                    <a:ext uri="{FF2B5EF4-FFF2-40B4-BE49-F238E27FC236}">
                      <a16:creationId xmlns:a16="http://schemas.microsoft.com/office/drawing/2014/main" id="{F6C7BAFF-510A-294B-9D1C-678A01A56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1" name="Freeform 695">
                  <a:extLst>
                    <a:ext uri="{FF2B5EF4-FFF2-40B4-BE49-F238E27FC236}">
                      <a16:creationId xmlns:a16="http://schemas.microsoft.com/office/drawing/2014/main" id="{360D694F-D6C8-E84A-A1AB-2FAC80F6FC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8" name="Line 696">
                <a:extLst>
                  <a:ext uri="{FF2B5EF4-FFF2-40B4-BE49-F238E27FC236}">
                    <a16:creationId xmlns:a16="http://schemas.microsoft.com/office/drawing/2014/main" id="{3017F1B9-3D82-0140-9A14-735732918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9" name="Line 697">
                <a:extLst>
                  <a:ext uri="{FF2B5EF4-FFF2-40B4-BE49-F238E27FC236}">
                    <a16:creationId xmlns:a16="http://schemas.microsoft.com/office/drawing/2014/main" id="{3F47768F-BC7C-464B-9665-15FC55AED3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7" name="Group 698">
              <a:extLst>
                <a:ext uri="{FF2B5EF4-FFF2-40B4-BE49-F238E27FC236}">
                  <a16:creationId xmlns:a16="http://schemas.microsoft.com/office/drawing/2014/main" id="{7FBC002F-04B6-1245-943D-CFDAC0007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75396" name="Oval 407">
                <a:extLst>
                  <a:ext uri="{FF2B5EF4-FFF2-40B4-BE49-F238E27FC236}">
                    <a16:creationId xmlns:a16="http://schemas.microsoft.com/office/drawing/2014/main" id="{249448DE-9B78-714F-867C-975093E1A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97" name="Rectangle 410">
                <a:extLst>
                  <a:ext uri="{FF2B5EF4-FFF2-40B4-BE49-F238E27FC236}">
                    <a16:creationId xmlns:a16="http://schemas.microsoft.com/office/drawing/2014/main" id="{511B99EC-A259-6246-9107-C07507AC8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98" name="Oval 411">
                <a:extLst>
                  <a:ext uri="{FF2B5EF4-FFF2-40B4-BE49-F238E27FC236}">
                    <a16:creationId xmlns:a16="http://schemas.microsoft.com/office/drawing/2014/main" id="{FCCF9417-FD44-7F4E-ADCB-6FAEA8C71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399" name="Group 702">
                <a:extLst>
                  <a:ext uri="{FF2B5EF4-FFF2-40B4-BE49-F238E27FC236}">
                    <a16:creationId xmlns:a16="http://schemas.microsoft.com/office/drawing/2014/main" id="{06E32099-3810-4249-9A01-BD8B7600BE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02" name="Freeform 703">
                  <a:extLst>
                    <a:ext uri="{FF2B5EF4-FFF2-40B4-BE49-F238E27FC236}">
                      <a16:creationId xmlns:a16="http://schemas.microsoft.com/office/drawing/2014/main" id="{BFEB3DA6-028D-6C42-87CC-6636B19AA0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03" name="Freeform 704">
                  <a:extLst>
                    <a:ext uri="{FF2B5EF4-FFF2-40B4-BE49-F238E27FC236}">
                      <a16:creationId xmlns:a16="http://schemas.microsoft.com/office/drawing/2014/main" id="{7604526A-0F1E-204E-B032-3673862F39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0" name="Line 705">
                <a:extLst>
                  <a:ext uri="{FF2B5EF4-FFF2-40B4-BE49-F238E27FC236}">
                    <a16:creationId xmlns:a16="http://schemas.microsoft.com/office/drawing/2014/main" id="{5A07BF45-0ECA-3042-B4E3-3B4CA94720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1" name="Line 706">
                <a:extLst>
                  <a:ext uri="{FF2B5EF4-FFF2-40B4-BE49-F238E27FC236}">
                    <a16:creationId xmlns:a16="http://schemas.microsoft.com/office/drawing/2014/main" id="{8C8E43A5-BD8C-4C43-846F-2E4C24D706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8" name="Group 707">
              <a:extLst>
                <a:ext uri="{FF2B5EF4-FFF2-40B4-BE49-F238E27FC236}">
                  <a16:creationId xmlns:a16="http://schemas.microsoft.com/office/drawing/2014/main" id="{C862A51C-7202-7B45-A7CD-2D8F17552B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75388" name="Oval 407">
                <a:extLst>
                  <a:ext uri="{FF2B5EF4-FFF2-40B4-BE49-F238E27FC236}">
                    <a16:creationId xmlns:a16="http://schemas.microsoft.com/office/drawing/2014/main" id="{1A7A733E-DC7A-0247-827D-43781CEBB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89" name="Rectangle 410">
                <a:extLst>
                  <a:ext uri="{FF2B5EF4-FFF2-40B4-BE49-F238E27FC236}">
                    <a16:creationId xmlns:a16="http://schemas.microsoft.com/office/drawing/2014/main" id="{8E6DC6D5-293B-F74E-8FE5-F4EAA97FD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90" name="Oval 411">
                <a:extLst>
                  <a:ext uri="{FF2B5EF4-FFF2-40B4-BE49-F238E27FC236}">
                    <a16:creationId xmlns:a16="http://schemas.microsoft.com/office/drawing/2014/main" id="{254F6146-4B96-9E4C-A4F9-80BCD6CA3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391" name="Group 711">
                <a:extLst>
                  <a:ext uri="{FF2B5EF4-FFF2-40B4-BE49-F238E27FC236}">
                    <a16:creationId xmlns:a16="http://schemas.microsoft.com/office/drawing/2014/main" id="{1FA81700-4283-B148-AD49-C60A7FE882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94" name="Freeform 712">
                  <a:extLst>
                    <a:ext uri="{FF2B5EF4-FFF2-40B4-BE49-F238E27FC236}">
                      <a16:creationId xmlns:a16="http://schemas.microsoft.com/office/drawing/2014/main" id="{20DC804A-006E-6B41-8554-C03BA89429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95" name="Freeform 713">
                  <a:extLst>
                    <a:ext uri="{FF2B5EF4-FFF2-40B4-BE49-F238E27FC236}">
                      <a16:creationId xmlns:a16="http://schemas.microsoft.com/office/drawing/2014/main" id="{B38476C9-13E9-1C48-8BCD-67F7B1FBA3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92" name="Line 714">
                <a:extLst>
                  <a:ext uri="{FF2B5EF4-FFF2-40B4-BE49-F238E27FC236}">
                    <a16:creationId xmlns:a16="http://schemas.microsoft.com/office/drawing/2014/main" id="{8CC217C6-5F0B-B848-899B-E7FB5D810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93" name="Line 715">
                <a:extLst>
                  <a:ext uri="{FF2B5EF4-FFF2-40B4-BE49-F238E27FC236}">
                    <a16:creationId xmlns:a16="http://schemas.microsoft.com/office/drawing/2014/main" id="{E1B9D787-C68D-0448-A30D-110E13C8E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9" name="Group 716">
              <a:extLst>
                <a:ext uri="{FF2B5EF4-FFF2-40B4-BE49-F238E27FC236}">
                  <a16:creationId xmlns:a16="http://schemas.microsoft.com/office/drawing/2014/main" id="{FF500D0D-D513-EE46-AC52-FDF2F2A503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75381" name="Oval 407">
                <a:extLst>
                  <a:ext uri="{FF2B5EF4-FFF2-40B4-BE49-F238E27FC236}">
                    <a16:creationId xmlns:a16="http://schemas.microsoft.com/office/drawing/2014/main" id="{5227C325-5C27-0B40-AA9D-8F086D4C9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82" name="Rectangle 410">
                <a:extLst>
                  <a:ext uri="{FF2B5EF4-FFF2-40B4-BE49-F238E27FC236}">
                    <a16:creationId xmlns:a16="http://schemas.microsoft.com/office/drawing/2014/main" id="{ACEAB51C-3DFB-5B44-B371-364980A30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83" name="Oval 411">
                <a:extLst>
                  <a:ext uri="{FF2B5EF4-FFF2-40B4-BE49-F238E27FC236}">
                    <a16:creationId xmlns:a16="http://schemas.microsoft.com/office/drawing/2014/main" id="{0C994451-A60C-A44D-808F-5B0B3E951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384" name="Group 720">
                <a:extLst>
                  <a:ext uri="{FF2B5EF4-FFF2-40B4-BE49-F238E27FC236}">
                    <a16:creationId xmlns:a16="http://schemas.microsoft.com/office/drawing/2014/main" id="{EDC7D7FA-75EB-944E-BE83-00E382AFCC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86" name="Freeform 721">
                  <a:extLst>
                    <a:ext uri="{FF2B5EF4-FFF2-40B4-BE49-F238E27FC236}">
                      <a16:creationId xmlns:a16="http://schemas.microsoft.com/office/drawing/2014/main" id="{F56FC9DD-80BD-0E49-BFC6-03F31CBFAC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7" name="Freeform 722">
                  <a:extLst>
                    <a:ext uri="{FF2B5EF4-FFF2-40B4-BE49-F238E27FC236}">
                      <a16:creationId xmlns:a16="http://schemas.microsoft.com/office/drawing/2014/main" id="{8EBB393E-A76D-0A45-B1E8-152134C9AA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85" name="Line 724">
                <a:extLst>
                  <a:ext uri="{FF2B5EF4-FFF2-40B4-BE49-F238E27FC236}">
                    <a16:creationId xmlns:a16="http://schemas.microsoft.com/office/drawing/2014/main" id="{D1BCAA50-03ED-394A-9271-B370277AE1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0" name="Group 725">
              <a:extLst>
                <a:ext uri="{FF2B5EF4-FFF2-40B4-BE49-F238E27FC236}">
                  <a16:creationId xmlns:a16="http://schemas.microsoft.com/office/drawing/2014/main" id="{8C757F4B-BA4E-A049-9EDE-8CB357A50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75373" name="Oval 407">
                <a:extLst>
                  <a:ext uri="{FF2B5EF4-FFF2-40B4-BE49-F238E27FC236}">
                    <a16:creationId xmlns:a16="http://schemas.microsoft.com/office/drawing/2014/main" id="{99A15336-707F-E64F-97A8-12324CE72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74" name="Rectangle 410">
                <a:extLst>
                  <a:ext uri="{FF2B5EF4-FFF2-40B4-BE49-F238E27FC236}">
                    <a16:creationId xmlns:a16="http://schemas.microsoft.com/office/drawing/2014/main" id="{A4803429-A8C5-3042-BB99-302692548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375" name="Oval 411">
                <a:extLst>
                  <a:ext uri="{FF2B5EF4-FFF2-40B4-BE49-F238E27FC236}">
                    <a16:creationId xmlns:a16="http://schemas.microsoft.com/office/drawing/2014/main" id="{8B80832D-F0FF-5B41-A95F-2C6A41F4F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175376" name="Group 729">
                <a:extLst>
                  <a:ext uri="{FF2B5EF4-FFF2-40B4-BE49-F238E27FC236}">
                    <a16:creationId xmlns:a16="http://schemas.microsoft.com/office/drawing/2014/main" id="{F1CE2480-1C5C-1141-B296-2F51289E06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79" name="Freeform 730">
                  <a:extLst>
                    <a:ext uri="{FF2B5EF4-FFF2-40B4-BE49-F238E27FC236}">
                      <a16:creationId xmlns:a16="http://schemas.microsoft.com/office/drawing/2014/main" id="{7E3ECD09-D303-5844-AE5A-98FB94A798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0" name="Freeform 731">
                  <a:extLst>
                    <a:ext uri="{FF2B5EF4-FFF2-40B4-BE49-F238E27FC236}">
                      <a16:creationId xmlns:a16="http://schemas.microsoft.com/office/drawing/2014/main" id="{C31FFA5E-8683-C24C-9624-D00A9E794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77" name="Line 732">
                <a:extLst>
                  <a:ext uri="{FF2B5EF4-FFF2-40B4-BE49-F238E27FC236}">
                    <a16:creationId xmlns:a16="http://schemas.microsoft.com/office/drawing/2014/main" id="{1A8D5D22-4158-704C-9DF4-AC0AF4758F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78" name="Line 733">
                <a:extLst>
                  <a:ext uri="{FF2B5EF4-FFF2-40B4-BE49-F238E27FC236}">
                    <a16:creationId xmlns:a16="http://schemas.microsoft.com/office/drawing/2014/main" id="{C28783C5-9F42-6047-8BC8-6E068C2889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1" name="Group 734">
              <a:extLst>
                <a:ext uri="{FF2B5EF4-FFF2-40B4-BE49-F238E27FC236}">
                  <a16:creationId xmlns:a16="http://schemas.microsoft.com/office/drawing/2014/main" id="{4D1DA1A1-B090-C248-A7F1-88668156E1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75359" name="Group 735">
                <a:extLst>
                  <a:ext uri="{FF2B5EF4-FFF2-40B4-BE49-F238E27FC236}">
                    <a16:creationId xmlns:a16="http://schemas.microsoft.com/office/drawing/2014/main" id="{845242DA-1A12-0842-9AC3-B7E9686768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61" name="Freeform 736">
                  <a:extLst>
                    <a:ext uri="{FF2B5EF4-FFF2-40B4-BE49-F238E27FC236}">
                      <a16:creationId xmlns:a16="http://schemas.microsoft.com/office/drawing/2014/main" id="{57CDEB13-ACA1-E643-A506-59314E7AA5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2" name="Freeform 737">
                  <a:extLst>
                    <a:ext uri="{FF2B5EF4-FFF2-40B4-BE49-F238E27FC236}">
                      <a16:creationId xmlns:a16="http://schemas.microsoft.com/office/drawing/2014/main" id="{7DDE06C2-CAFD-1C44-A837-8EFD36AC30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3" name="Freeform 738">
                  <a:extLst>
                    <a:ext uri="{FF2B5EF4-FFF2-40B4-BE49-F238E27FC236}">
                      <a16:creationId xmlns:a16="http://schemas.microsoft.com/office/drawing/2014/main" id="{0E2F8EC6-35AF-B243-B1B3-3A99907526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4" name="Freeform 739">
                  <a:extLst>
                    <a:ext uri="{FF2B5EF4-FFF2-40B4-BE49-F238E27FC236}">
                      <a16:creationId xmlns:a16="http://schemas.microsoft.com/office/drawing/2014/main" id="{1F9189E8-236C-884A-B4D3-40B69435FF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5" name="Freeform 740">
                  <a:extLst>
                    <a:ext uri="{FF2B5EF4-FFF2-40B4-BE49-F238E27FC236}">
                      <a16:creationId xmlns:a16="http://schemas.microsoft.com/office/drawing/2014/main" id="{195DF278-D845-A74A-AAF0-04E80AF064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6" name="Freeform 741">
                  <a:extLst>
                    <a:ext uri="{FF2B5EF4-FFF2-40B4-BE49-F238E27FC236}">
                      <a16:creationId xmlns:a16="http://schemas.microsoft.com/office/drawing/2014/main" id="{2A13932D-D942-F84D-B7EC-33C55D634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7" name="Freeform 742">
                  <a:extLst>
                    <a:ext uri="{FF2B5EF4-FFF2-40B4-BE49-F238E27FC236}">
                      <a16:creationId xmlns:a16="http://schemas.microsoft.com/office/drawing/2014/main" id="{E9327B3F-F35E-E244-8E1D-D76D3B2F5B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8" name="Freeform 743">
                  <a:extLst>
                    <a:ext uri="{FF2B5EF4-FFF2-40B4-BE49-F238E27FC236}">
                      <a16:creationId xmlns:a16="http://schemas.microsoft.com/office/drawing/2014/main" id="{8342B050-B0F0-AC4C-B713-F59D42F841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9" name="Freeform 744">
                  <a:extLst>
                    <a:ext uri="{FF2B5EF4-FFF2-40B4-BE49-F238E27FC236}">
                      <a16:creationId xmlns:a16="http://schemas.microsoft.com/office/drawing/2014/main" id="{D7162469-4CFC-4644-9CC6-7AA02E33B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0" name="Freeform 745">
                  <a:extLst>
                    <a:ext uri="{FF2B5EF4-FFF2-40B4-BE49-F238E27FC236}">
                      <a16:creationId xmlns:a16="http://schemas.microsoft.com/office/drawing/2014/main" id="{81479BE7-2DE7-6B4C-85AC-B7BA891329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1" name="Freeform 746">
                  <a:extLst>
                    <a:ext uri="{FF2B5EF4-FFF2-40B4-BE49-F238E27FC236}">
                      <a16:creationId xmlns:a16="http://schemas.microsoft.com/office/drawing/2014/main" id="{F0DCE63E-E3B5-4C45-97A1-BEF5FF9D8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2" name="Freeform 747">
                  <a:extLst>
                    <a:ext uri="{FF2B5EF4-FFF2-40B4-BE49-F238E27FC236}">
                      <a16:creationId xmlns:a16="http://schemas.microsoft.com/office/drawing/2014/main" id="{9DD3AB2B-95CB-B740-A5FB-0B402A06AF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60" name="Picture 748" descr="access_point_stylized_gray_small">
                <a:extLst>
                  <a:ext uri="{FF2B5EF4-FFF2-40B4-BE49-F238E27FC236}">
                    <a16:creationId xmlns:a16="http://schemas.microsoft.com/office/drawing/2014/main" id="{64F0B0DB-6F88-A040-9B3E-374E9C9ED41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62" name="Group 749">
              <a:extLst>
                <a:ext uri="{FF2B5EF4-FFF2-40B4-BE49-F238E27FC236}">
                  <a16:creationId xmlns:a16="http://schemas.microsoft.com/office/drawing/2014/main" id="{FBC92A61-7090-884D-A25F-F9484D24AF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75345" name="Group 750">
                <a:extLst>
                  <a:ext uri="{FF2B5EF4-FFF2-40B4-BE49-F238E27FC236}">
                    <a16:creationId xmlns:a16="http://schemas.microsoft.com/office/drawing/2014/main" id="{6AE84F66-4AC6-9A43-AFE4-15CAB85EF8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47" name="Freeform 751">
                  <a:extLst>
                    <a:ext uri="{FF2B5EF4-FFF2-40B4-BE49-F238E27FC236}">
                      <a16:creationId xmlns:a16="http://schemas.microsoft.com/office/drawing/2014/main" id="{C184D5D1-FAE7-9E4A-949D-33FF7D3D02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8" name="Freeform 752">
                  <a:extLst>
                    <a:ext uri="{FF2B5EF4-FFF2-40B4-BE49-F238E27FC236}">
                      <a16:creationId xmlns:a16="http://schemas.microsoft.com/office/drawing/2014/main" id="{0D5D6993-847D-AC4F-9D90-D4A0B9E7B1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9" name="Freeform 753">
                  <a:extLst>
                    <a:ext uri="{FF2B5EF4-FFF2-40B4-BE49-F238E27FC236}">
                      <a16:creationId xmlns:a16="http://schemas.microsoft.com/office/drawing/2014/main" id="{DB772AB5-E15A-5C42-8C04-197FD1246E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0" name="Freeform 754">
                  <a:extLst>
                    <a:ext uri="{FF2B5EF4-FFF2-40B4-BE49-F238E27FC236}">
                      <a16:creationId xmlns:a16="http://schemas.microsoft.com/office/drawing/2014/main" id="{B3AB420C-D93C-504E-AC79-4A24A44DF8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1" name="Freeform 755">
                  <a:extLst>
                    <a:ext uri="{FF2B5EF4-FFF2-40B4-BE49-F238E27FC236}">
                      <a16:creationId xmlns:a16="http://schemas.microsoft.com/office/drawing/2014/main" id="{5AE796DB-EC0C-E94E-991D-93497BDEE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2" name="Freeform 756">
                  <a:extLst>
                    <a:ext uri="{FF2B5EF4-FFF2-40B4-BE49-F238E27FC236}">
                      <a16:creationId xmlns:a16="http://schemas.microsoft.com/office/drawing/2014/main" id="{7134ED98-E61F-E643-A78F-2781E46B04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3" name="Freeform 757">
                  <a:extLst>
                    <a:ext uri="{FF2B5EF4-FFF2-40B4-BE49-F238E27FC236}">
                      <a16:creationId xmlns:a16="http://schemas.microsoft.com/office/drawing/2014/main" id="{0FF20EC0-CB87-234C-984E-48B5FEC13D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4" name="Freeform 758">
                  <a:extLst>
                    <a:ext uri="{FF2B5EF4-FFF2-40B4-BE49-F238E27FC236}">
                      <a16:creationId xmlns:a16="http://schemas.microsoft.com/office/drawing/2014/main" id="{7FA6FCBC-F5BD-F941-9C2D-87A7CAB387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5" name="Freeform 759">
                  <a:extLst>
                    <a:ext uri="{FF2B5EF4-FFF2-40B4-BE49-F238E27FC236}">
                      <a16:creationId xmlns:a16="http://schemas.microsoft.com/office/drawing/2014/main" id="{3744AFC0-D726-9444-B5AA-D42B1C3FC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6" name="Freeform 760">
                  <a:extLst>
                    <a:ext uri="{FF2B5EF4-FFF2-40B4-BE49-F238E27FC236}">
                      <a16:creationId xmlns:a16="http://schemas.microsoft.com/office/drawing/2014/main" id="{38D1A09B-3ECD-F848-A407-8F37C640C4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7" name="Freeform 761">
                  <a:extLst>
                    <a:ext uri="{FF2B5EF4-FFF2-40B4-BE49-F238E27FC236}">
                      <a16:creationId xmlns:a16="http://schemas.microsoft.com/office/drawing/2014/main" id="{FCB0AE7D-A99D-EC4E-9EA0-10F4FF4A9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8" name="Freeform 762">
                  <a:extLst>
                    <a:ext uri="{FF2B5EF4-FFF2-40B4-BE49-F238E27FC236}">
                      <a16:creationId xmlns:a16="http://schemas.microsoft.com/office/drawing/2014/main" id="{ED1CDC91-73D2-0444-97DF-172C6C9171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46" name="Picture 763" descr="access_point_stylized_gray_small">
                <a:extLst>
                  <a:ext uri="{FF2B5EF4-FFF2-40B4-BE49-F238E27FC236}">
                    <a16:creationId xmlns:a16="http://schemas.microsoft.com/office/drawing/2014/main" id="{0918834D-D437-AC48-83F0-95B7B62BE32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63" name="Line 764">
              <a:extLst>
                <a:ext uri="{FF2B5EF4-FFF2-40B4-BE49-F238E27FC236}">
                  <a16:creationId xmlns:a16="http://schemas.microsoft.com/office/drawing/2014/main" id="{F3E7AAC5-E5ED-5147-9A49-0A0A3DDE429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75164" name="Group 765">
              <a:extLst>
                <a:ext uri="{FF2B5EF4-FFF2-40B4-BE49-F238E27FC236}">
                  <a16:creationId xmlns:a16="http://schemas.microsoft.com/office/drawing/2014/main" id="{DABA90B9-F6EF-AA47-A973-275049E83F3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75343" name="Picture 766" descr="desktop_computer_stylized_medium">
                <a:extLst>
                  <a:ext uri="{FF2B5EF4-FFF2-40B4-BE49-F238E27FC236}">
                    <a16:creationId xmlns:a16="http://schemas.microsoft.com/office/drawing/2014/main" id="{1E11CE6B-B6B2-A14A-8DC5-87F5C99C2E1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4" name="Freeform 767">
                <a:extLst>
                  <a:ext uri="{FF2B5EF4-FFF2-40B4-BE49-F238E27FC236}">
                    <a16:creationId xmlns:a16="http://schemas.microsoft.com/office/drawing/2014/main" id="{1F657B14-A7AA-7044-BEAC-D79128640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5" name="Group 768">
              <a:extLst>
                <a:ext uri="{FF2B5EF4-FFF2-40B4-BE49-F238E27FC236}">
                  <a16:creationId xmlns:a16="http://schemas.microsoft.com/office/drawing/2014/main" id="{E94EECC9-1365-5247-9B94-DC3FA0D0EDF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75341" name="Picture 769" descr="desktop_computer_stylized_medium">
                <a:extLst>
                  <a:ext uri="{FF2B5EF4-FFF2-40B4-BE49-F238E27FC236}">
                    <a16:creationId xmlns:a16="http://schemas.microsoft.com/office/drawing/2014/main" id="{F048EB74-CE6A-164E-8A3A-B7A57C76BE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2" name="Freeform 770">
                <a:extLst>
                  <a:ext uri="{FF2B5EF4-FFF2-40B4-BE49-F238E27FC236}">
                    <a16:creationId xmlns:a16="http://schemas.microsoft.com/office/drawing/2014/main" id="{380112FA-B44F-E741-B435-B2CB32F7C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6" name="Group 771">
              <a:extLst>
                <a:ext uri="{FF2B5EF4-FFF2-40B4-BE49-F238E27FC236}">
                  <a16:creationId xmlns:a16="http://schemas.microsoft.com/office/drawing/2014/main" id="{34FAE0C6-769D-9B49-996D-86064FCCD74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75339" name="Picture 772" descr="desktop_computer_stylized_medium">
                <a:extLst>
                  <a:ext uri="{FF2B5EF4-FFF2-40B4-BE49-F238E27FC236}">
                    <a16:creationId xmlns:a16="http://schemas.microsoft.com/office/drawing/2014/main" id="{3EA6D1C7-BA7F-5145-B3D8-F0D7039055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0" name="Freeform 773">
                <a:extLst>
                  <a:ext uri="{FF2B5EF4-FFF2-40B4-BE49-F238E27FC236}">
                    <a16:creationId xmlns:a16="http://schemas.microsoft.com/office/drawing/2014/main" id="{09E9567F-0CE1-FF46-8F3F-A96574ED4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7" name="Group 774">
              <a:extLst>
                <a:ext uri="{FF2B5EF4-FFF2-40B4-BE49-F238E27FC236}">
                  <a16:creationId xmlns:a16="http://schemas.microsoft.com/office/drawing/2014/main" id="{4652E56D-1D75-B24F-BF45-0E73C047D3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75337" name="Picture 775" descr="desktop_computer_stylized_medium">
                <a:extLst>
                  <a:ext uri="{FF2B5EF4-FFF2-40B4-BE49-F238E27FC236}">
                    <a16:creationId xmlns:a16="http://schemas.microsoft.com/office/drawing/2014/main" id="{FDA6EBCA-0A74-CD45-998C-DAD8D0F0CAF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38" name="Freeform 776">
                <a:extLst>
                  <a:ext uri="{FF2B5EF4-FFF2-40B4-BE49-F238E27FC236}">
                    <a16:creationId xmlns:a16="http://schemas.microsoft.com/office/drawing/2014/main" id="{DA7DA036-2DB0-E649-9AFB-0263545BE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175168" name="Picture 777" descr="car_icon_small">
              <a:extLst>
                <a:ext uri="{FF2B5EF4-FFF2-40B4-BE49-F238E27FC236}">
                  <a16:creationId xmlns:a16="http://schemas.microsoft.com/office/drawing/2014/main" id="{B8AF3282-4292-C944-BCE8-42EB562E5D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5169" name="Group 778">
              <a:extLst>
                <a:ext uri="{FF2B5EF4-FFF2-40B4-BE49-F238E27FC236}">
                  <a16:creationId xmlns:a16="http://schemas.microsoft.com/office/drawing/2014/main" id="{3C395E86-5B50-D949-BA1F-0840B5BEA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75335" name="Picture 779" descr="iphone_stylized_small">
                <a:extLst>
                  <a:ext uri="{FF2B5EF4-FFF2-40B4-BE49-F238E27FC236}">
                    <a16:creationId xmlns:a16="http://schemas.microsoft.com/office/drawing/2014/main" id="{B3776CB5-BA24-4D42-A28E-94A5C306D5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336" name="Picture 780" descr="antenna_radiation_stylized">
                <a:extLst>
                  <a:ext uri="{FF2B5EF4-FFF2-40B4-BE49-F238E27FC236}">
                    <a16:creationId xmlns:a16="http://schemas.microsoft.com/office/drawing/2014/main" id="{AAE0E64F-B598-F543-85E2-B92190F2B6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70" name="Group 781">
              <a:extLst>
                <a:ext uri="{FF2B5EF4-FFF2-40B4-BE49-F238E27FC236}">
                  <a16:creationId xmlns:a16="http://schemas.microsoft.com/office/drawing/2014/main" id="{D33F4103-E8FA-BC41-BA9A-08255BC27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75303" name="Freeform 782">
                <a:extLst>
                  <a:ext uri="{FF2B5EF4-FFF2-40B4-BE49-F238E27FC236}">
                    <a16:creationId xmlns:a16="http://schemas.microsoft.com/office/drawing/2014/main" id="{11085C21-8751-5345-9319-12F305825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4" name="Rectangle 783">
                <a:extLst>
                  <a:ext uri="{FF2B5EF4-FFF2-40B4-BE49-F238E27FC236}">
                    <a16:creationId xmlns:a16="http://schemas.microsoft.com/office/drawing/2014/main" id="{BB361A82-B24B-FC4F-AE00-83B118187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05" name="Freeform 784">
                <a:extLst>
                  <a:ext uri="{FF2B5EF4-FFF2-40B4-BE49-F238E27FC236}">
                    <a16:creationId xmlns:a16="http://schemas.microsoft.com/office/drawing/2014/main" id="{981BE19E-1EC9-E343-8231-6A7FC6705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6" name="Freeform 785">
                <a:extLst>
                  <a:ext uri="{FF2B5EF4-FFF2-40B4-BE49-F238E27FC236}">
                    <a16:creationId xmlns:a16="http://schemas.microsoft.com/office/drawing/2014/main" id="{23E8A16F-810E-9848-815E-F7F963158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7" name="Rectangle 786">
                <a:extLst>
                  <a:ext uri="{FF2B5EF4-FFF2-40B4-BE49-F238E27FC236}">
                    <a16:creationId xmlns:a16="http://schemas.microsoft.com/office/drawing/2014/main" id="{C790DC80-720F-B94C-8F19-4815FBBB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08" name="Group 787">
                <a:extLst>
                  <a:ext uri="{FF2B5EF4-FFF2-40B4-BE49-F238E27FC236}">
                    <a16:creationId xmlns:a16="http://schemas.microsoft.com/office/drawing/2014/main" id="{F80AF39E-0132-014E-96E5-7423D92F43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33" name="AutoShape 788">
                  <a:extLst>
                    <a:ext uri="{FF2B5EF4-FFF2-40B4-BE49-F238E27FC236}">
                      <a16:creationId xmlns:a16="http://schemas.microsoft.com/office/drawing/2014/main" id="{CCF40ADE-A24B-3045-B7FB-45C0B79167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4" name="AutoShape 789">
                  <a:extLst>
                    <a:ext uri="{FF2B5EF4-FFF2-40B4-BE49-F238E27FC236}">
                      <a16:creationId xmlns:a16="http://schemas.microsoft.com/office/drawing/2014/main" id="{42125BE9-11E9-524E-ADC1-4A51B32167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09" name="Rectangle 790">
                <a:extLst>
                  <a:ext uri="{FF2B5EF4-FFF2-40B4-BE49-F238E27FC236}">
                    <a16:creationId xmlns:a16="http://schemas.microsoft.com/office/drawing/2014/main" id="{492CC26B-50ED-A341-8B1B-9035DD4A3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10" name="Group 791">
                <a:extLst>
                  <a:ext uri="{FF2B5EF4-FFF2-40B4-BE49-F238E27FC236}">
                    <a16:creationId xmlns:a16="http://schemas.microsoft.com/office/drawing/2014/main" id="{D463739A-7B6E-474B-B601-9105629C33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331" name="AutoShape 792">
                  <a:extLst>
                    <a:ext uri="{FF2B5EF4-FFF2-40B4-BE49-F238E27FC236}">
                      <a16:creationId xmlns:a16="http://schemas.microsoft.com/office/drawing/2014/main" id="{E8737977-7229-F540-AB40-0F8204CF18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2" name="AutoShape 793">
                  <a:extLst>
                    <a:ext uri="{FF2B5EF4-FFF2-40B4-BE49-F238E27FC236}">
                      <a16:creationId xmlns:a16="http://schemas.microsoft.com/office/drawing/2014/main" id="{242019A3-639B-3F44-A37B-DD795D6672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1" name="Rectangle 794">
                <a:extLst>
                  <a:ext uri="{FF2B5EF4-FFF2-40B4-BE49-F238E27FC236}">
                    <a16:creationId xmlns:a16="http://schemas.microsoft.com/office/drawing/2014/main" id="{F5C3E376-DBCB-8842-A229-0F1C14FCA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12" name="Rectangle 795">
                <a:extLst>
                  <a:ext uri="{FF2B5EF4-FFF2-40B4-BE49-F238E27FC236}">
                    <a16:creationId xmlns:a16="http://schemas.microsoft.com/office/drawing/2014/main" id="{293042DD-E364-7C4F-B44D-36997410A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13" name="Group 796">
                <a:extLst>
                  <a:ext uri="{FF2B5EF4-FFF2-40B4-BE49-F238E27FC236}">
                    <a16:creationId xmlns:a16="http://schemas.microsoft.com/office/drawing/2014/main" id="{518450B7-40E2-334D-8C4E-873C6B4D0A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329" name="AutoShape 797">
                  <a:extLst>
                    <a:ext uri="{FF2B5EF4-FFF2-40B4-BE49-F238E27FC236}">
                      <a16:creationId xmlns:a16="http://schemas.microsoft.com/office/drawing/2014/main" id="{6EE22290-4D08-C649-8C77-2A0753D0A3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0" name="AutoShape 798">
                  <a:extLst>
                    <a:ext uri="{FF2B5EF4-FFF2-40B4-BE49-F238E27FC236}">
                      <a16:creationId xmlns:a16="http://schemas.microsoft.com/office/drawing/2014/main" id="{2B3EAED2-052F-7240-A741-37AB1165B0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4" name="Freeform 799">
                <a:extLst>
                  <a:ext uri="{FF2B5EF4-FFF2-40B4-BE49-F238E27FC236}">
                    <a16:creationId xmlns:a16="http://schemas.microsoft.com/office/drawing/2014/main" id="{00BE6220-FAFD-F143-AB06-EF96B401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315" name="Group 800">
                <a:extLst>
                  <a:ext uri="{FF2B5EF4-FFF2-40B4-BE49-F238E27FC236}">
                    <a16:creationId xmlns:a16="http://schemas.microsoft.com/office/drawing/2014/main" id="{6BB17B17-1298-6243-BA7B-DD03A846AD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327" name="AutoShape 801">
                  <a:extLst>
                    <a:ext uri="{FF2B5EF4-FFF2-40B4-BE49-F238E27FC236}">
                      <a16:creationId xmlns:a16="http://schemas.microsoft.com/office/drawing/2014/main" id="{56450E4A-4754-2746-86BA-3527011C0E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28" name="AutoShape 802">
                  <a:extLst>
                    <a:ext uri="{FF2B5EF4-FFF2-40B4-BE49-F238E27FC236}">
                      <a16:creationId xmlns:a16="http://schemas.microsoft.com/office/drawing/2014/main" id="{9D3BB287-90F0-0E4B-96FA-803DCC0CFE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6" name="Rectangle 803">
                <a:extLst>
                  <a:ext uri="{FF2B5EF4-FFF2-40B4-BE49-F238E27FC236}">
                    <a16:creationId xmlns:a16="http://schemas.microsoft.com/office/drawing/2014/main" id="{ADF09F87-9478-4644-89F4-7E686787C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17" name="Freeform 804">
                <a:extLst>
                  <a:ext uri="{FF2B5EF4-FFF2-40B4-BE49-F238E27FC236}">
                    <a16:creationId xmlns:a16="http://schemas.microsoft.com/office/drawing/2014/main" id="{33E52147-8A76-DE4D-A10B-2F3D96133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8" name="Freeform 805">
                <a:extLst>
                  <a:ext uri="{FF2B5EF4-FFF2-40B4-BE49-F238E27FC236}">
                    <a16:creationId xmlns:a16="http://schemas.microsoft.com/office/drawing/2014/main" id="{8E604284-445A-DA4A-B20E-970BDF4D6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9" name="Oval 806">
                <a:extLst>
                  <a:ext uri="{FF2B5EF4-FFF2-40B4-BE49-F238E27FC236}">
                    <a16:creationId xmlns:a16="http://schemas.microsoft.com/office/drawing/2014/main" id="{8FFACDBF-60BC-E04B-B907-718E8CF4C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0" name="Freeform 807">
                <a:extLst>
                  <a:ext uri="{FF2B5EF4-FFF2-40B4-BE49-F238E27FC236}">
                    <a16:creationId xmlns:a16="http://schemas.microsoft.com/office/drawing/2014/main" id="{54B9F6DE-B202-8444-AA93-48A2023A5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21" name="AutoShape 808">
                <a:extLst>
                  <a:ext uri="{FF2B5EF4-FFF2-40B4-BE49-F238E27FC236}">
                    <a16:creationId xmlns:a16="http://schemas.microsoft.com/office/drawing/2014/main" id="{E907AF03-3558-2D4D-9958-BF3C10407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2" name="AutoShape 809">
                <a:extLst>
                  <a:ext uri="{FF2B5EF4-FFF2-40B4-BE49-F238E27FC236}">
                    <a16:creationId xmlns:a16="http://schemas.microsoft.com/office/drawing/2014/main" id="{7C9D6554-4496-204C-A317-90B20F292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3" name="Oval 810">
                <a:extLst>
                  <a:ext uri="{FF2B5EF4-FFF2-40B4-BE49-F238E27FC236}">
                    <a16:creationId xmlns:a16="http://schemas.microsoft.com/office/drawing/2014/main" id="{539D0F32-5927-4A47-BB4D-B60BD5585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4" name="Oval 811">
                <a:extLst>
                  <a:ext uri="{FF2B5EF4-FFF2-40B4-BE49-F238E27FC236}">
                    <a16:creationId xmlns:a16="http://schemas.microsoft.com/office/drawing/2014/main" id="{FB4BFFCE-213C-234F-B7BC-7BD241203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325" name="Oval 812">
                <a:extLst>
                  <a:ext uri="{FF2B5EF4-FFF2-40B4-BE49-F238E27FC236}">
                    <a16:creationId xmlns:a16="http://schemas.microsoft.com/office/drawing/2014/main" id="{D9EAC59C-4DFA-BD43-A260-0A98EC929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6" name="Rectangle 813">
                <a:extLst>
                  <a:ext uri="{FF2B5EF4-FFF2-40B4-BE49-F238E27FC236}">
                    <a16:creationId xmlns:a16="http://schemas.microsoft.com/office/drawing/2014/main" id="{42AD61CF-C0D1-E44A-B325-47555E599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75171" name="Group 814">
              <a:extLst>
                <a:ext uri="{FF2B5EF4-FFF2-40B4-BE49-F238E27FC236}">
                  <a16:creationId xmlns:a16="http://schemas.microsoft.com/office/drawing/2014/main" id="{F8371DD6-F91D-3E41-A274-83CFAD005B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75271" name="Freeform 815">
                <a:extLst>
                  <a:ext uri="{FF2B5EF4-FFF2-40B4-BE49-F238E27FC236}">
                    <a16:creationId xmlns:a16="http://schemas.microsoft.com/office/drawing/2014/main" id="{415FBAD7-646D-E14F-A407-C6EFA16A2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2" name="Rectangle 816">
                <a:extLst>
                  <a:ext uri="{FF2B5EF4-FFF2-40B4-BE49-F238E27FC236}">
                    <a16:creationId xmlns:a16="http://schemas.microsoft.com/office/drawing/2014/main" id="{C4EF8DFB-7D87-D348-AF9B-0C2D4EEBB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73" name="Freeform 817">
                <a:extLst>
                  <a:ext uri="{FF2B5EF4-FFF2-40B4-BE49-F238E27FC236}">
                    <a16:creationId xmlns:a16="http://schemas.microsoft.com/office/drawing/2014/main" id="{CCB10AF0-61F2-014E-87F6-5CCC68DDB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4" name="Freeform 818">
                <a:extLst>
                  <a:ext uri="{FF2B5EF4-FFF2-40B4-BE49-F238E27FC236}">
                    <a16:creationId xmlns:a16="http://schemas.microsoft.com/office/drawing/2014/main" id="{95E7DC90-5839-FE42-B7DD-8EFBF0A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5" name="Rectangle 819">
                <a:extLst>
                  <a:ext uri="{FF2B5EF4-FFF2-40B4-BE49-F238E27FC236}">
                    <a16:creationId xmlns:a16="http://schemas.microsoft.com/office/drawing/2014/main" id="{EDE09845-2276-154A-98BB-806D6A84A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76" name="Group 820">
                <a:extLst>
                  <a:ext uri="{FF2B5EF4-FFF2-40B4-BE49-F238E27FC236}">
                    <a16:creationId xmlns:a16="http://schemas.microsoft.com/office/drawing/2014/main" id="{DC9CA52E-7E9D-6D4E-BA86-409DE1EC5B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01" name="AutoShape 821">
                  <a:extLst>
                    <a:ext uri="{FF2B5EF4-FFF2-40B4-BE49-F238E27FC236}">
                      <a16:creationId xmlns:a16="http://schemas.microsoft.com/office/drawing/2014/main" id="{865BB476-C1E6-7C46-A69D-99813B3BF1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02" name="AutoShape 822">
                  <a:extLst>
                    <a:ext uri="{FF2B5EF4-FFF2-40B4-BE49-F238E27FC236}">
                      <a16:creationId xmlns:a16="http://schemas.microsoft.com/office/drawing/2014/main" id="{5C1CBD9B-0371-FB41-913C-051E464CA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77" name="Rectangle 823">
                <a:extLst>
                  <a:ext uri="{FF2B5EF4-FFF2-40B4-BE49-F238E27FC236}">
                    <a16:creationId xmlns:a16="http://schemas.microsoft.com/office/drawing/2014/main" id="{AC05338E-3A26-A24D-9597-763CC36CD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78" name="Group 824">
                <a:extLst>
                  <a:ext uri="{FF2B5EF4-FFF2-40B4-BE49-F238E27FC236}">
                    <a16:creationId xmlns:a16="http://schemas.microsoft.com/office/drawing/2014/main" id="{DCA4D8F9-D22B-374A-893A-7B1A22EDAD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299" name="AutoShape 825">
                  <a:extLst>
                    <a:ext uri="{FF2B5EF4-FFF2-40B4-BE49-F238E27FC236}">
                      <a16:creationId xmlns:a16="http://schemas.microsoft.com/office/drawing/2014/main" id="{33C2E72E-1CFE-3346-BA13-4EA7BDED41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00" name="AutoShape 826">
                  <a:extLst>
                    <a:ext uri="{FF2B5EF4-FFF2-40B4-BE49-F238E27FC236}">
                      <a16:creationId xmlns:a16="http://schemas.microsoft.com/office/drawing/2014/main" id="{F4672E87-B72E-D346-979F-1FE2CF2823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79" name="Rectangle 827">
                <a:extLst>
                  <a:ext uri="{FF2B5EF4-FFF2-40B4-BE49-F238E27FC236}">
                    <a16:creationId xmlns:a16="http://schemas.microsoft.com/office/drawing/2014/main" id="{A1AB59B8-5FA4-DB43-9E69-778FE4635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0" name="Rectangle 828">
                <a:extLst>
                  <a:ext uri="{FF2B5EF4-FFF2-40B4-BE49-F238E27FC236}">
                    <a16:creationId xmlns:a16="http://schemas.microsoft.com/office/drawing/2014/main" id="{D0EE15DB-6A6F-FF40-B128-4B304C40F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81" name="Group 829">
                <a:extLst>
                  <a:ext uri="{FF2B5EF4-FFF2-40B4-BE49-F238E27FC236}">
                    <a16:creationId xmlns:a16="http://schemas.microsoft.com/office/drawing/2014/main" id="{5F0BF71D-E0BB-6449-95EC-2701A9638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297" name="AutoShape 830">
                  <a:extLst>
                    <a:ext uri="{FF2B5EF4-FFF2-40B4-BE49-F238E27FC236}">
                      <a16:creationId xmlns:a16="http://schemas.microsoft.com/office/drawing/2014/main" id="{F246A2E2-CCDB-9D4D-9324-C7286CF4A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298" name="AutoShape 831">
                  <a:extLst>
                    <a:ext uri="{FF2B5EF4-FFF2-40B4-BE49-F238E27FC236}">
                      <a16:creationId xmlns:a16="http://schemas.microsoft.com/office/drawing/2014/main" id="{48868E86-E1D3-5048-A5AD-E333AC4A62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82" name="Freeform 832">
                <a:extLst>
                  <a:ext uri="{FF2B5EF4-FFF2-40B4-BE49-F238E27FC236}">
                    <a16:creationId xmlns:a16="http://schemas.microsoft.com/office/drawing/2014/main" id="{B65D78F6-34A0-B54E-AEB7-B45DB53D2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83" name="Group 833">
                <a:extLst>
                  <a:ext uri="{FF2B5EF4-FFF2-40B4-BE49-F238E27FC236}">
                    <a16:creationId xmlns:a16="http://schemas.microsoft.com/office/drawing/2014/main" id="{FE5C19F6-023C-D34E-94DC-73C1AE6A45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295" name="AutoShape 834">
                  <a:extLst>
                    <a:ext uri="{FF2B5EF4-FFF2-40B4-BE49-F238E27FC236}">
                      <a16:creationId xmlns:a16="http://schemas.microsoft.com/office/drawing/2014/main" id="{E5FBCAAA-B76A-A848-8042-2B91A1A53F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296" name="AutoShape 835">
                  <a:extLst>
                    <a:ext uri="{FF2B5EF4-FFF2-40B4-BE49-F238E27FC236}">
                      <a16:creationId xmlns:a16="http://schemas.microsoft.com/office/drawing/2014/main" id="{2DBB4E45-F26A-A14F-8E89-4581B1E87B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84" name="Rectangle 836">
                <a:extLst>
                  <a:ext uri="{FF2B5EF4-FFF2-40B4-BE49-F238E27FC236}">
                    <a16:creationId xmlns:a16="http://schemas.microsoft.com/office/drawing/2014/main" id="{646E5B72-4C35-E84C-8CA7-2AE57A3F8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5" name="Freeform 837">
                <a:extLst>
                  <a:ext uri="{FF2B5EF4-FFF2-40B4-BE49-F238E27FC236}">
                    <a16:creationId xmlns:a16="http://schemas.microsoft.com/office/drawing/2014/main" id="{94663809-5415-CC49-A4F5-1D7B9A822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6" name="Freeform 838">
                <a:extLst>
                  <a:ext uri="{FF2B5EF4-FFF2-40B4-BE49-F238E27FC236}">
                    <a16:creationId xmlns:a16="http://schemas.microsoft.com/office/drawing/2014/main" id="{22247A9D-E4CB-D345-8F94-856E77DA1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7" name="Oval 839">
                <a:extLst>
                  <a:ext uri="{FF2B5EF4-FFF2-40B4-BE49-F238E27FC236}">
                    <a16:creationId xmlns:a16="http://schemas.microsoft.com/office/drawing/2014/main" id="{B98E076A-7185-DE4B-A9B6-4B21F66F5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8" name="Freeform 840">
                <a:extLst>
                  <a:ext uri="{FF2B5EF4-FFF2-40B4-BE49-F238E27FC236}">
                    <a16:creationId xmlns:a16="http://schemas.microsoft.com/office/drawing/2014/main" id="{61FB8463-8670-C94A-8986-7521C1E0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9" name="AutoShape 841">
                <a:extLst>
                  <a:ext uri="{FF2B5EF4-FFF2-40B4-BE49-F238E27FC236}">
                    <a16:creationId xmlns:a16="http://schemas.microsoft.com/office/drawing/2014/main" id="{1C2ECB9A-17CB-6F40-ABAB-1FFBF9F78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0" name="AutoShape 842">
                <a:extLst>
                  <a:ext uri="{FF2B5EF4-FFF2-40B4-BE49-F238E27FC236}">
                    <a16:creationId xmlns:a16="http://schemas.microsoft.com/office/drawing/2014/main" id="{3DCA6EDA-0575-944D-9861-3ED002999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1" name="Oval 843">
                <a:extLst>
                  <a:ext uri="{FF2B5EF4-FFF2-40B4-BE49-F238E27FC236}">
                    <a16:creationId xmlns:a16="http://schemas.microsoft.com/office/drawing/2014/main" id="{4D5007DB-8CFF-D943-B77A-D8DA6E173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2" name="Oval 844">
                <a:extLst>
                  <a:ext uri="{FF2B5EF4-FFF2-40B4-BE49-F238E27FC236}">
                    <a16:creationId xmlns:a16="http://schemas.microsoft.com/office/drawing/2014/main" id="{E63D3194-1616-7C45-8736-D9772E0DA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75293" name="Oval 845">
                <a:extLst>
                  <a:ext uri="{FF2B5EF4-FFF2-40B4-BE49-F238E27FC236}">
                    <a16:creationId xmlns:a16="http://schemas.microsoft.com/office/drawing/2014/main" id="{0E38BA56-8DAE-9C43-9315-F2F175FF9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4" name="Rectangle 846">
                <a:extLst>
                  <a:ext uri="{FF2B5EF4-FFF2-40B4-BE49-F238E27FC236}">
                    <a16:creationId xmlns:a16="http://schemas.microsoft.com/office/drawing/2014/main" id="{36247F85-5F31-274D-8FB2-A703EEAEA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75172" name="Group 847">
              <a:extLst>
                <a:ext uri="{FF2B5EF4-FFF2-40B4-BE49-F238E27FC236}">
                  <a16:creationId xmlns:a16="http://schemas.microsoft.com/office/drawing/2014/main" id="{51674E7A-432F-0B4A-80CB-294D15D7C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75248" name="Picture 848" descr="antenna_stylized">
                <a:extLst>
                  <a:ext uri="{FF2B5EF4-FFF2-40B4-BE49-F238E27FC236}">
                    <a16:creationId xmlns:a16="http://schemas.microsoft.com/office/drawing/2014/main" id="{6DB4B103-A22A-8345-8FA0-4534ABB0FB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49" name="Picture 849" descr="laptop_keyboard">
                <a:extLst>
                  <a:ext uri="{FF2B5EF4-FFF2-40B4-BE49-F238E27FC236}">
                    <a16:creationId xmlns:a16="http://schemas.microsoft.com/office/drawing/2014/main" id="{50212BC4-0BDB-8443-B3CA-BDD2B22EC20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0" name="Freeform 850">
                <a:extLst>
                  <a:ext uri="{FF2B5EF4-FFF2-40B4-BE49-F238E27FC236}">
                    <a16:creationId xmlns:a16="http://schemas.microsoft.com/office/drawing/2014/main" id="{65D30FE7-6D45-CC47-8EF6-1DC9E278C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51" name="Picture 851" descr="screen">
                <a:extLst>
                  <a:ext uri="{FF2B5EF4-FFF2-40B4-BE49-F238E27FC236}">
                    <a16:creationId xmlns:a16="http://schemas.microsoft.com/office/drawing/2014/main" id="{3C89133C-F8A7-AB4F-956A-32E23997980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2" name="Freeform 852">
                <a:extLst>
                  <a:ext uri="{FF2B5EF4-FFF2-40B4-BE49-F238E27FC236}">
                    <a16:creationId xmlns:a16="http://schemas.microsoft.com/office/drawing/2014/main" id="{5F4D7430-8E3F-394B-B640-B9A95AE6A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3" name="Freeform 853">
                <a:extLst>
                  <a:ext uri="{FF2B5EF4-FFF2-40B4-BE49-F238E27FC236}">
                    <a16:creationId xmlns:a16="http://schemas.microsoft.com/office/drawing/2014/main" id="{B843E7B9-8A10-E84B-8F56-2EC67697B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4" name="Freeform 854">
                <a:extLst>
                  <a:ext uri="{FF2B5EF4-FFF2-40B4-BE49-F238E27FC236}">
                    <a16:creationId xmlns:a16="http://schemas.microsoft.com/office/drawing/2014/main" id="{0E3F8927-DF8A-F943-A620-C914E3034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5" name="Freeform 855">
                <a:extLst>
                  <a:ext uri="{FF2B5EF4-FFF2-40B4-BE49-F238E27FC236}">
                    <a16:creationId xmlns:a16="http://schemas.microsoft.com/office/drawing/2014/main" id="{CDBD77E7-57C5-1245-87C9-8C53FB341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6" name="Freeform 856">
                <a:extLst>
                  <a:ext uri="{FF2B5EF4-FFF2-40B4-BE49-F238E27FC236}">
                    <a16:creationId xmlns:a16="http://schemas.microsoft.com/office/drawing/2014/main" id="{2932D350-7238-194F-AF4A-B98B28C5A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7" name="Freeform 857">
                <a:extLst>
                  <a:ext uri="{FF2B5EF4-FFF2-40B4-BE49-F238E27FC236}">
                    <a16:creationId xmlns:a16="http://schemas.microsoft.com/office/drawing/2014/main" id="{04E6DE4E-4249-2845-ADEC-BF97AE9E4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58" name="Group 858">
                <a:extLst>
                  <a:ext uri="{FF2B5EF4-FFF2-40B4-BE49-F238E27FC236}">
                    <a16:creationId xmlns:a16="http://schemas.microsoft.com/office/drawing/2014/main" id="{0FDE118A-A706-AB44-8B8F-03DBBB3EEC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65" name="Freeform 859">
                  <a:extLst>
                    <a:ext uri="{FF2B5EF4-FFF2-40B4-BE49-F238E27FC236}">
                      <a16:creationId xmlns:a16="http://schemas.microsoft.com/office/drawing/2014/main" id="{1CF6D0B1-F09E-1B4D-B19F-3605817935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6" name="Freeform 860">
                  <a:extLst>
                    <a:ext uri="{FF2B5EF4-FFF2-40B4-BE49-F238E27FC236}">
                      <a16:creationId xmlns:a16="http://schemas.microsoft.com/office/drawing/2014/main" id="{5A2B13DF-A752-5E4B-BD8E-F87910E465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7" name="Freeform 861">
                  <a:extLst>
                    <a:ext uri="{FF2B5EF4-FFF2-40B4-BE49-F238E27FC236}">
                      <a16:creationId xmlns:a16="http://schemas.microsoft.com/office/drawing/2014/main" id="{1679512A-9151-094E-936C-AD41AC0B82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8" name="Freeform 862">
                  <a:extLst>
                    <a:ext uri="{FF2B5EF4-FFF2-40B4-BE49-F238E27FC236}">
                      <a16:creationId xmlns:a16="http://schemas.microsoft.com/office/drawing/2014/main" id="{441D6CA7-393D-ED4D-BC87-7BCC39788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9" name="Freeform 863">
                  <a:extLst>
                    <a:ext uri="{FF2B5EF4-FFF2-40B4-BE49-F238E27FC236}">
                      <a16:creationId xmlns:a16="http://schemas.microsoft.com/office/drawing/2014/main" id="{1F272636-CF41-6743-9DCA-DABCCBA5C4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70" name="Freeform 864">
                  <a:extLst>
                    <a:ext uri="{FF2B5EF4-FFF2-40B4-BE49-F238E27FC236}">
                      <a16:creationId xmlns:a16="http://schemas.microsoft.com/office/drawing/2014/main" id="{60D59927-D015-A44F-A14D-C2AE6F1A48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59" name="Freeform 865">
                <a:extLst>
                  <a:ext uri="{FF2B5EF4-FFF2-40B4-BE49-F238E27FC236}">
                    <a16:creationId xmlns:a16="http://schemas.microsoft.com/office/drawing/2014/main" id="{21923E54-D25C-F349-B551-D22AFE947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0" name="Freeform 866">
                <a:extLst>
                  <a:ext uri="{FF2B5EF4-FFF2-40B4-BE49-F238E27FC236}">
                    <a16:creationId xmlns:a16="http://schemas.microsoft.com/office/drawing/2014/main" id="{7156F72F-2458-EF40-904B-AB8771159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1" name="Freeform 867">
                <a:extLst>
                  <a:ext uri="{FF2B5EF4-FFF2-40B4-BE49-F238E27FC236}">
                    <a16:creationId xmlns:a16="http://schemas.microsoft.com/office/drawing/2014/main" id="{A1B40126-6599-F143-9290-E066A76A3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2" name="Freeform 868">
                <a:extLst>
                  <a:ext uri="{FF2B5EF4-FFF2-40B4-BE49-F238E27FC236}">
                    <a16:creationId xmlns:a16="http://schemas.microsoft.com/office/drawing/2014/main" id="{847447E5-69B1-364A-96F0-721B88BB8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3" name="Freeform 869">
                <a:extLst>
                  <a:ext uri="{FF2B5EF4-FFF2-40B4-BE49-F238E27FC236}">
                    <a16:creationId xmlns:a16="http://schemas.microsoft.com/office/drawing/2014/main" id="{0EE03CD2-A304-A946-8ABB-25A212D19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4" name="Freeform 870">
                <a:extLst>
                  <a:ext uri="{FF2B5EF4-FFF2-40B4-BE49-F238E27FC236}">
                    <a16:creationId xmlns:a16="http://schemas.microsoft.com/office/drawing/2014/main" id="{A4270CBA-27ED-9245-9B29-950145B7713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3" name="Group 871">
              <a:extLst>
                <a:ext uri="{FF2B5EF4-FFF2-40B4-BE49-F238E27FC236}">
                  <a16:creationId xmlns:a16="http://schemas.microsoft.com/office/drawing/2014/main" id="{C2462BC4-7451-2241-9C2B-6F00D375EF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75225" name="Picture 872" descr="antenna_stylized">
                <a:extLst>
                  <a:ext uri="{FF2B5EF4-FFF2-40B4-BE49-F238E27FC236}">
                    <a16:creationId xmlns:a16="http://schemas.microsoft.com/office/drawing/2014/main" id="{D328AF03-BC0C-634B-A14A-2CE50AA6ECF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26" name="Picture 873" descr="laptop_keyboard">
                <a:extLst>
                  <a:ext uri="{FF2B5EF4-FFF2-40B4-BE49-F238E27FC236}">
                    <a16:creationId xmlns:a16="http://schemas.microsoft.com/office/drawing/2014/main" id="{A1D51344-9C23-2E41-B53E-D7664EBE66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7" name="Freeform 874">
                <a:extLst>
                  <a:ext uri="{FF2B5EF4-FFF2-40B4-BE49-F238E27FC236}">
                    <a16:creationId xmlns:a16="http://schemas.microsoft.com/office/drawing/2014/main" id="{39675214-93BB-4A41-88AC-663BF3483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28" name="Picture 875" descr="screen">
                <a:extLst>
                  <a:ext uri="{FF2B5EF4-FFF2-40B4-BE49-F238E27FC236}">
                    <a16:creationId xmlns:a16="http://schemas.microsoft.com/office/drawing/2014/main" id="{AF338455-2681-BF49-BAEE-8B9562A1E8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9" name="Freeform 876">
                <a:extLst>
                  <a:ext uri="{FF2B5EF4-FFF2-40B4-BE49-F238E27FC236}">
                    <a16:creationId xmlns:a16="http://schemas.microsoft.com/office/drawing/2014/main" id="{E355300B-84D9-3C47-8B7F-24DFC4D10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0" name="Freeform 877">
                <a:extLst>
                  <a:ext uri="{FF2B5EF4-FFF2-40B4-BE49-F238E27FC236}">
                    <a16:creationId xmlns:a16="http://schemas.microsoft.com/office/drawing/2014/main" id="{46EA9689-DB31-664F-911F-EC35C3379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1" name="Freeform 878">
                <a:extLst>
                  <a:ext uri="{FF2B5EF4-FFF2-40B4-BE49-F238E27FC236}">
                    <a16:creationId xmlns:a16="http://schemas.microsoft.com/office/drawing/2014/main" id="{3EED9D84-1F05-2E4B-A96E-8910E703C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2" name="Freeform 879">
                <a:extLst>
                  <a:ext uri="{FF2B5EF4-FFF2-40B4-BE49-F238E27FC236}">
                    <a16:creationId xmlns:a16="http://schemas.microsoft.com/office/drawing/2014/main" id="{680BCB31-5865-984C-8DE9-003915631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3" name="Freeform 880">
                <a:extLst>
                  <a:ext uri="{FF2B5EF4-FFF2-40B4-BE49-F238E27FC236}">
                    <a16:creationId xmlns:a16="http://schemas.microsoft.com/office/drawing/2014/main" id="{CCA06455-7CCA-B748-B98A-54A09B236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4" name="Freeform 881">
                <a:extLst>
                  <a:ext uri="{FF2B5EF4-FFF2-40B4-BE49-F238E27FC236}">
                    <a16:creationId xmlns:a16="http://schemas.microsoft.com/office/drawing/2014/main" id="{97FBBDC8-DE57-5A46-A973-A48D19255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35" name="Group 882">
                <a:extLst>
                  <a:ext uri="{FF2B5EF4-FFF2-40B4-BE49-F238E27FC236}">
                    <a16:creationId xmlns:a16="http://schemas.microsoft.com/office/drawing/2014/main" id="{E1CCC5E4-327D-8747-8FDA-ACCB9524B3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42" name="Freeform 883">
                  <a:extLst>
                    <a:ext uri="{FF2B5EF4-FFF2-40B4-BE49-F238E27FC236}">
                      <a16:creationId xmlns:a16="http://schemas.microsoft.com/office/drawing/2014/main" id="{8AB1F823-D3D6-ED49-A1D5-FBD828387B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3" name="Freeform 884">
                  <a:extLst>
                    <a:ext uri="{FF2B5EF4-FFF2-40B4-BE49-F238E27FC236}">
                      <a16:creationId xmlns:a16="http://schemas.microsoft.com/office/drawing/2014/main" id="{0D8478CA-3D0C-494D-8BDD-11813CE14F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4" name="Freeform 885">
                  <a:extLst>
                    <a:ext uri="{FF2B5EF4-FFF2-40B4-BE49-F238E27FC236}">
                      <a16:creationId xmlns:a16="http://schemas.microsoft.com/office/drawing/2014/main" id="{DD27C6F8-A01D-744A-926A-A732AE20DB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5" name="Freeform 886">
                  <a:extLst>
                    <a:ext uri="{FF2B5EF4-FFF2-40B4-BE49-F238E27FC236}">
                      <a16:creationId xmlns:a16="http://schemas.microsoft.com/office/drawing/2014/main" id="{D28FBE7C-E19D-CB43-A938-2D47AE219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6" name="Freeform 887">
                  <a:extLst>
                    <a:ext uri="{FF2B5EF4-FFF2-40B4-BE49-F238E27FC236}">
                      <a16:creationId xmlns:a16="http://schemas.microsoft.com/office/drawing/2014/main" id="{56BA1C93-BCD4-0542-B4D4-17E0123546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7" name="Freeform 888">
                  <a:extLst>
                    <a:ext uri="{FF2B5EF4-FFF2-40B4-BE49-F238E27FC236}">
                      <a16:creationId xmlns:a16="http://schemas.microsoft.com/office/drawing/2014/main" id="{859B4610-10D5-414C-8D26-DBF2B21319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36" name="Freeform 889">
                <a:extLst>
                  <a:ext uri="{FF2B5EF4-FFF2-40B4-BE49-F238E27FC236}">
                    <a16:creationId xmlns:a16="http://schemas.microsoft.com/office/drawing/2014/main" id="{9A537A3B-43B9-C646-AD53-E6887D6B7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7" name="Freeform 890">
                <a:extLst>
                  <a:ext uri="{FF2B5EF4-FFF2-40B4-BE49-F238E27FC236}">
                    <a16:creationId xmlns:a16="http://schemas.microsoft.com/office/drawing/2014/main" id="{B26A64A0-650F-B645-991B-007C91119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8" name="Freeform 891">
                <a:extLst>
                  <a:ext uri="{FF2B5EF4-FFF2-40B4-BE49-F238E27FC236}">
                    <a16:creationId xmlns:a16="http://schemas.microsoft.com/office/drawing/2014/main" id="{B3C9153E-059C-4744-93BC-0AF1D26D0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9" name="Freeform 892">
                <a:extLst>
                  <a:ext uri="{FF2B5EF4-FFF2-40B4-BE49-F238E27FC236}">
                    <a16:creationId xmlns:a16="http://schemas.microsoft.com/office/drawing/2014/main" id="{79012EC4-46BE-134F-AD45-17893D58F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0" name="Freeform 893">
                <a:extLst>
                  <a:ext uri="{FF2B5EF4-FFF2-40B4-BE49-F238E27FC236}">
                    <a16:creationId xmlns:a16="http://schemas.microsoft.com/office/drawing/2014/main" id="{A5C482F5-47CE-8E49-84CA-449BA00B2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1" name="Freeform 894">
                <a:extLst>
                  <a:ext uri="{FF2B5EF4-FFF2-40B4-BE49-F238E27FC236}">
                    <a16:creationId xmlns:a16="http://schemas.microsoft.com/office/drawing/2014/main" id="{9E7C7B99-ECD3-3245-9196-B66B30D7B6B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4" name="Group 895">
              <a:extLst>
                <a:ext uri="{FF2B5EF4-FFF2-40B4-BE49-F238E27FC236}">
                  <a16:creationId xmlns:a16="http://schemas.microsoft.com/office/drawing/2014/main" id="{5CA056F3-B949-BA44-8836-DC8D556798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75202" name="Picture 896" descr="antenna_stylized">
                <a:extLst>
                  <a:ext uri="{FF2B5EF4-FFF2-40B4-BE49-F238E27FC236}">
                    <a16:creationId xmlns:a16="http://schemas.microsoft.com/office/drawing/2014/main" id="{E4B8320E-AE21-B244-BBEE-016C71FBA34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03" name="Picture 897" descr="laptop_keyboard">
                <a:extLst>
                  <a:ext uri="{FF2B5EF4-FFF2-40B4-BE49-F238E27FC236}">
                    <a16:creationId xmlns:a16="http://schemas.microsoft.com/office/drawing/2014/main" id="{C4FD59ED-4FA2-D74E-8D30-16ABE20E03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4" name="Freeform 898">
                <a:extLst>
                  <a:ext uri="{FF2B5EF4-FFF2-40B4-BE49-F238E27FC236}">
                    <a16:creationId xmlns:a16="http://schemas.microsoft.com/office/drawing/2014/main" id="{141DEA68-9C89-2A43-B972-FDABD72D4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05" name="Picture 899" descr="screen">
                <a:extLst>
                  <a:ext uri="{FF2B5EF4-FFF2-40B4-BE49-F238E27FC236}">
                    <a16:creationId xmlns:a16="http://schemas.microsoft.com/office/drawing/2014/main" id="{19E61F82-A58A-CB44-8787-A338890C01C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6" name="Freeform 900">
                <a:extLst>
                  <a:ext uri="{FF2B5EF4-FFF2-40B4-BE49-F238E27FC236}">
                    <a16:creationId xmlns:a16="http://schemas.microsoft.com/office/drawing/2014/main" id="{8777B93B-9743-9844-8339-D0F10BA38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7" name="Freeform 901">
                <a:extLst>
                  <a:ext uri="{FF2B5EF4-FFF2-40B4-BE49-F238E27FC236}">
                    <a16:creationId xmlns:a16="http://schemas.microsoft.com/office/drawing/2014/main" id="{4C2DDB1A-3458-FC4A-A8FC-DE79F0ADB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8" name="Freeform 902">
                <a:extLst>
                  <a:ext uri="{FF2B5EF4-FFF2-40B4-BE49-F238E27FC236}">
                    <a16:creationId xmlns:a16="http://schemas.microsoft.com/office/drawing/2014/main" id="{1AB495AE-A2BD-374A-9F42-063CC2EC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9" name="Freeform 903">
                <a:extLst>
                  <a:ext uri="{FF2B5EF4-FFF2-40B4-BE49-F238E27FC236}">
                    <a16:creationId xmlns:a16="http://schemas.microsoft.com/office/drawing/2014/main" id="{03A6FC9C-A137-774D-997D-FF9C1581E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0" name="Freeform 904">
                <a:extLst>
                  <a:ext uri="{FF2B5EF4-FFF2-40B4-BE49-F238E27FC236}">
                    <a16:creationId xmlns:a16="http://schemas.microsoft.com/office/drawing/2014/main" id="{B8958561-74A1-8448-B02A-33D697DF9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1" name="Freeform 905">
                <a:extLst>
                  <a:ext uri="{FF2B5EF4-FFF2-40B4-BE49-F238E27FC236}">
                    <a16:creationId xmlns:a16="http://schemas.microsoft.com/office/drawing/2014/main" id="{E4E688AD-1055-E24E-BA10-CF60C0895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12" name="Group 906">
                <a:extLst>
                  <a:ext uri="{FF2B5EF4-FFF2-40B4-BE49-F238E27FC236}">
                    <a16:creationId xmlns:a16="http://schemas.microsoft.com/office/drawing/2014/main" id="{8058B7BA-5AC6-0546-82B8-751174D600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19" name="Freeform 907">
                  <a:extLst>
                    <a:ext uri="{FF2B5EF4-FFF2-40B4-BE49-F238E27FC236}">
                      <a16:creationId xmlns:a16="http://schemas.microsoft.com/office/drawing/2014/main" id="{83186716-763E-AD4F-A052-7294D55DA7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0" name="Freeform 908">
                  <a:extLst>
                    <a:ext uri="{FF2B5EF4-FFF2-40B4-BE49-F238E27FC236}">
                      <a16:creationId xmlns:a16="http://schemas.microsoft.com/office/drawing/2014/main" id="{F67AD810-2E1E-3A4B-91B7-E6511E19B2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1" name="Freeform 909">
                  <a:extLst>
                    <a:ext uri="{FF2B5EF4-FFF2-40B4-BE49-F238E27FC236}">
                      <a16:creationId xmlns:a16="http://schemas.microsoft.com/office/drawing/2014/main" id="{6D66A9CE-B4B8-2445-A62F-17234FE5AD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2" name="Freeform 910">
                  <a:extLst>
                    <a:ext uri="{FF2B5EF4-FFF2-40B4-BE49-F238E27FC236}">
                      <a16:creationId xmlns:a16="http://schemas.microsoft.com/office/drawing/2014/main" id="{7D99C355-4AE8-FA4B-A5A9-F645E664A5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3" name="Freeform 911">
                  <a:extLst>
                    <a:ext uri="{FF2B5EF4-FFF2-40B4-BE49-F238E27FC236}">
                      <a16:creationId xmlns:a16="http://schemas.microsoft.com/office/drawing/2014/main" id="{2F9C1428-A518-1748-9EA9-422266D46C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4" name="Freeform 912">
                  <a:extLst>
                    <a:ext uri="{FF2B5EF4-FFF2-40B4-BE49-F238E27FC236}">
                      <a16:creationId xmlns:a16="http://schemas.microsoft.com/office/drawing/2014/main" id="{52B363E9-9598-7C44-8A5C-6640D75F2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13" name="Freeform 913">
                <a:extLst>
                  <a:ext uri="{FF2B5EF4-FFF2-40B4-BE49-F238E27FC236}">
                    <a16:creationId xmlns:a16="http://schemas.microsoft.com/office/drawing/2014/main" id="{2BD06D88-957C-AC48-9CD0-361AE2BF6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4" name="Freeform 914">
                <a:extLst>
                  <a:ext uri="{FF2B5EF4-FFF2-40B4-BE49-F238E27FC236}">
                    <a16:creationId xmlns:a16="http://schemas.microsoft.com/office/drawing/2014/main" id="{7B912EB5-E5F7-214C-B950-2D248314E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5" name="Freeform 915">
                <a:extLst>
                  <a:ext uri="{FF2B5EF4-FFF2-40B4-BE49-F238E27FC236}">
                    <a16:creationId xmlns:a16="http://schemas.microsoft.com/office/drawing/2014/main" id="{54136DF0-6EB1-D241-8430-70013EEA6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6" name="Freeform 916">
                <a:extLst>
                  <a:ext uri="{FF2B5EF4-FFF2-40B4-BE49-F238E27FC236}">
                    <a16:creationId xmlns:a16="http://schemas.microsoft.com/office/drawing/2014/main" id="{67E3829F-BBFB-DD4C-8843-82C1B8C76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7" name="Freeform 917">
                <a:extLst>
                  <a:ext uri="{FF2B5EF4-FFF2-40B4-BE49-F238E27FC236}">
                    <a16:creationId xmlns:a16="http://schemas.microsoft.com/office/drawing/2014/main" id="{EA4EE0BF-6AB4-424F-BF43-F74AE04B4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8" name="Freeform 918">
                <a:extLst>
                  <a:ext uri="{FF2B5EF4-FFF2-40B4-BE49-F238E27FC236}">
                    <a16:creationId xmlns:a16="http://schemas.microsoft.com/office/drawing/2014/main" id="{F2A4FBC1-9097-F746-ACF3-F230A7AA244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5" name="Group 919">
              <a:extLst>
                <a:ext uri="{FF2B5EF4-FFF2-40B4-BE49-F238E27FC236}">
                  <a16:creationId xmlns:a16="http://schemas.microsoft.com/office/drawing/2014/main" id="{99B272C5-6EBA-7842-9E67-DC01861F713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75200" name="Picture 920" descr="desktop_computer_stylized_medium">
                <a:extLst>
                  <a:ext uri="{FF2B5EF4-FFF2-40B4-BE49-F238E27FC236}">
                    <a16:creationId xmlns:a16="http://schemas.microsoft.com/office/drawing/2014/main" id="{2439FFAE-A48E-5740-AC76-A932B9392B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1" name="Freeform 921">
                <a:extLst>
                  <a:ext uri="{FF2B5EF4-FFF2-40B4-BE49-F238E27FC236}">
                    <a16:creationId xmlns:a16="http://schemas.microsoft.com/office/drawing/2014/main" id="{6D95DDC9-D2C4-284A-A906-D5B33302C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76" name="Group 922">
              <a:extLst>
                <a:ext uri="{FF2B5EF4-FFF2-40B4-BE49-F238E27FC236}">
                  <a16:creationId xmlns:a16="http://schemas.microsoft.com/office/drawing/2014/main" id="{FC305869-3463-404E-B0F1-2DA0D70189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75177" name="Picture 923" descr="antenna_stylized">
                <a:extLst>
                  <a:ext uri="{FF2B5EF4-FFF2-40B4-BE49-F238E27FC236}">
                    <a16:creationId xmlns:a16="http://schemas.microsoft.com/office/drawing/2014/main" id="{5221D1ED-D701-9F47-BFD0-2631323EE88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178" name="Picture 924" descr="laptop_keyboard">
                <a:extLst>
                  <a:ext uri="{FF2B5EF4-FFF2-40B4-BE49-F238E27FC236}">
                    <a16:creationId xmlns:a16="http://schemas.microsoft.com/office/drawing/2014/main" id="{E5A730DF-F258-064C-815A-CD2CDE4E09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79" name="Freeform 925">
                <a:extLst>
                  <a:ext uri="{FF2B5EF4-FFF2-40B4-BE49-F238E27FC236}">
                    <a16:creationId xmlns:a16="http://schemas.microsoft.com/office/drawing/2014/main" id="{3158AAB1-F9D6-BD40-A82A-B185A3141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180" name="Picture 926" descr="screen">
                <a:extLst>
                  <a:ext uri="{FF2B5EF4-FFF2-40B4-BE49-F238E27FC236}">
                    <a16:creationId xmlns:a16="http://schemas.microsoft.com/office/drawing/2014/main" id="{26A16DDD-721B-864D-96C2-2696A3E4729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81" name="Freeform 927">
                <a:extLst>
                  <a:ext uri="{FF2B5EF4-FFF2-40B4-BE49-F238E27FC236}">
                    <a16:creationId xmlns:a16="http://schemas.microsoft.com/office/drawing/2014/main" id="{415E437E-66B2-9246-AFA8-EFDE9A3B9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2" name="Freeform 928">
                <a:extLst>
                  <a:ext uri="{FF2B5EF4-FFF2-40B4-BE49-F238E27FC236}">
                    <a16:creationId xmlns:a16="http://schemas.microsoft.com/office/drawing/2014/main" id="{9B159B5F-C222-6E43-8D6E-84082A851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3" name="Freeform 929">
                <a:extLst>
                  <a:ext uri="{FF2B5EF4-FFF2-40B4-BE49-F238E27FC236}">
                    <a16:creationId xmlns:a16="http://schemas.microsoft.com/office/drawing/2014/main" id="{961E1265-D45D-C948-8521-FA736B124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4" name="Freeform 930">
                <a:extLst>
                  <a:ext uri="{FF2B5EF4-FFF2-40B4-BE49-F238E27FC236}">
                    <a16:creationId xmlns:a16="http://schemas.microsoft.com/office/drawing/2014/main" id="{C37D5CA5-D795-3F46-AFDC-600AAD4B7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5" name="Freeform 931">
                <a:extLst>
                  <a:ext uri="{FF2B5EF4-FFF2-40B4-BE49-F238E27FC236}">
                    <a16:creationId xmlns:a16="http://schemas.microsoft.com/office/drawing/2014/main" id="{99EDF750-2065-B944-A2BC-114F21039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6" name="Freeform 932">
                <a:extLst>
                  <a:ext uri="{FF2B5EF4-FFF2-40B4-BE49-F238E27FC236}">
                    <a16:creationId xmlns:a16="http://schemas.microsoft.com/office/drawing/2014/main" id="{446F6193-D12F-024A-BB64-7623B44BA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187" name="Group 933">
                <a:extLst>
                  <a:ext uri="{FF2B5EF4-FFF2-40B4-BE49-F238E27FC236}">
                    <a16:creationId xmlns:a16="http://schemas.microsoft.com/office/drawing/2014/main" id="{F87BE973-5C19-2745-90D2-2A2FA9666F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194" name="Freeform 934">
                  <a:extLst>
                    <a:ext uri="{FF2B5EF4-FFF2-40B4-BE49-F238E27FC236}">
                      <a16:creationId xmlns:a16="http://schemas.microsoft.com/office/drawing/2014/main" id="{B786D4E2-0EDC-1B45-BE0D-D4A9A1700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5" name="Freeform 935">
                  <a:extLst>
                    <a:ext uri="{FF2B5EF4-FFF2-40B4-BE49-F238E27FC236}">
                      <a16:creationId xmlns:a16="http://schemas.microsoft.com/office/drawing/2014/main" id="{C9AEC7AB-F76A-1249-B513-EA9360D94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6" name="Freeform 936">
                  <a:extLst>
                    <a:ext uri="{FF2B5EF4-FFF2-40B4-BE49-F238E27FC236}">
                      <a16:creationId xmlns:a16="http://schemas.microsoft.com/office/drawing/2014/main" id="{981C8EAE-D34D-134B-9560-1CCC9AE913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7" name="Freeform 937">
                  <a:extLst>
                    <a:ext uri="{FF2B5EF4-FFF2-40B4-BE49-F238E27FC236}">
                      <a16:creationId xmlns:a16="http://schemas.microsoft.com/office/drawing/2014/main" id="{DC6CA9DE-983D-DC40-BB38-51817DF360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8" name="Freeform 938">
                  <a:extLst>
                    <a:ext uri="{FF2B5EF4-FFF2-40B4-BE49-F238E27FC236}">
                      <a16:creationId xmlns:a16="http://schemas.microsoft.com/office/drawing/2014/main" id="{205D2619-2F78-8D47-BFA8-A4FF2F037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9" name="Freeform 939">
                  <a:extLst>
                    <a:ext uri="{FF2B5EF4-FFF2-40B4-BE49-F238E27FC236}">
                      <a16:creationId xmlns:a16="http://schemas.microsoft.com/office/drawing/2014/main" id="{FEC7A8F7-6450-124C-808F-A7027D1E52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188" name="Freeform 940">
                <a:extLst>
                  <a:ext uri="{FF2B5EF4-FFF2-40B4-BE49-F238E27FC236}">
                    <a16:creationId xmlns:a16="http://schemas.microsoft.com/office/drawing/2014/main" id="{75F57CFF-CC4F-C940-9F8A-719F413BC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9" name="Freeform 941">
                <a:extLst>
                  <a:ext uri="{FF2B5EF4-FFF2-40B4-BE49-F238E27FC236}">
                    <a16:creationId xmlns:a16="http://schemas.microsoft.com/office/drawing/2014/main" id="{6C2171B7-7C3B-0E46-B2DC-2D32BA5A2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0" name="Freeform 942">
                <a:extLst>
                  <a:ext uri="{FF2B5EF4-FFF2-40B4-BE49-F238E27FC236}">
                    <a16:creationId xmlns:a16="http://schemas.microsoft.com/office/drawing/2014/main" id="{59F0AAD3-06DA-FF43-9B4C-461D016BE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1" name="Freeform 943">
                <a:extLst>
                  <a:ext uri="{FF2B5EF4-FFF2-40B4-BE49-F238E27FC236}">
                    <a16:creationId xmlns:a16="http://schemas.microsoft.com/office/drawing/2014/main" id="{7451499B-4A26-E146-AFBD-9ADC7641A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2" name="Freeform 944">
                <a:extLst>
                  <a:ext uri="{FF2B5EF4-FFF2-40B4-BE49-F238E27FC236}">
                    <a16:creationId xmlns:a16="http://schemas.microsoft.com/office/drawing/2014/main" id="{60AD71A0-405E-E347-A5D1-B90F215BC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3" name="Freeform 945">
                <a:extLst>
                  <a:ext uri="{FF2B5EF4-FFF2-40B4-BE49-F238E27FC236}">
                    <a16:creationId xmlns:a16="http://schemas.microsoft.com/office/drawing/2014/main" id="{E2676DA5-77CE-134D-A2EE-7C9D6340976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5108" name="Rectangle 2">
            <a:extLst>
              <a:ext uri="{FF2B5EF4-FFF2-40B4-BE49-F238E27FC236}">
                <a16:creationId xmlns:a16="http://schemas.microsoft.com/office/drawing/2014/main" id="{A4B719EE-13D4-9E4C-8F7C-8D34CF5D37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138113"/>
            <a:ext cx="7772400" cy="871537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Pure </a:t>
            </a:r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P2P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architecture</a:t>
            </a:r>
          </a:p>
        </p:txBody>
      </p:sp>
      <p:sp>
        <p:nvSpPr>
          <p:cNvPr id="175109" name="Rectangle 3">
            <a:extLst>
              <a:ext uri="{FF2B5EF4-FFF2-40B4-BE49-F238E27FC236}">
                <a16:creationId xmlns:a16="http://schemas.microsoft.com/office/drawing/2014/main" id="{46E941DE-351A-3A46-A371-702CB900482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55600" y="1276350"/>
            <a:ext cx="4049713" cy="4648200"/>
          </a:xfrm>
        </p:spPr>
        <p:txBody>
          <a:bodyPr/>
          <a:lstStyle/>
          <a:p>
            <a:r>
              <a:rPr lang="en-US" altLang="en-US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no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always-on server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arbitrary end systems directly communicate</a:t>
            </a:r>
          </a:p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peers are intermittently connected and change IP addresses</a:t>
            </a:r>
            <a:endParaRPr lang="en-US" altLang="en-US" i="1">
              <a:solidFill>
                <a:srgbClr val="000099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spcBef>
                <a:spcPct val="60000"/>
              </a:spcBef>
              <a:buFont typeface="Wingdings" pitchFamily="2" charset="2"/>
              <a:buNone/>
            </a:pPr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examples: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file distribution (BitTorrent)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Streaming (KanKan)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VoIP (Skype) </a:t>
            </a:r>
          </a:p>
          <a:p>
            <a:pPr>
              <a:buFont typeface="Wingdings" pitchFamily="2" charset="2"/>
              <a:buNone/>
            </a:pPr>
            <a:endParaRPr lang="en-US" altLang="en-US" sz="24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endParaRPr lang="en-US" altLang="en-US" sz="24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75110" name="Line 1034">
            <a:extLst>
              <a:ext uri="{FF2B5EF4-FFF2-40B4-BE49-F238E27FC236}">
                <a16:creationId xmlns:a16="http://schemas.microsoft.com/office/drawing/2014/main" id="{CD0A9EAD-3DF0-8B45-A6FC-C5A55A64BD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3263" y="1597025"/>
            <a:ext cx="828675" cy="12033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1" name="Line 1035">
            <a:extLst>
              <a:ext uri="{FF2B5EF4-FFF2-40B4-BE49-F238E27FC236}">
                <a16:creationId xmlns:a16="http://schemas.microsoft.com/office/drawing/2014/main" id="{2C49938F-1DD7-B64F-AF0B-7021EADCD0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657850" y="3160713"/>
            <a:ext cx="30163" cy="15557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2" name="Line 1036">
            <a:extLst>
              <a:ext uri="{FF2B5EF4-FFF2-40B4-BE49-F238E27FC236}">
                <a16:creationId xmlns:a16="http://schemas.microsoft.com/office/drawing/2014/main" id="{C6CEA5A0-2DFC-034C-8C62-F88204FFB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118225" y="3260725"/>
            <a:ext cx="1296988" cy="20383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5113" name="Picture 563" descr="underline_base">
            <a:extLst>
              <a:ext uri="{FF2B5EF4-FFF2-40B4-BE49-F238E27FC236}">
                <a16:creationId xmlns:a16="http://schemas.microsoft.com/office/drawing/2014/main" id="{609BAE92-29D3-0D49-BB79-8829BCA31CAA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325" y="7969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Rectangle 7">
            <a:extLst>
              <a:ext uri="{FF2B5EF4-FFF2-40B4-BE49-F238E27FC236}">
                <a16:creationId xmlns:a16="http://schemas.microsoft.com/office/drawing/2014/main" id="{1AF1962C-11D5-1844-821F-C46C008908D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7154" name="Rectangle 8">
            <a:extLst>
              <a:ext uri="{FF2B5EF4-FFF2-40B4-BE49-F238E27FC236}">
                <a16:creationId xmlns:a16="http://schemas.microsoft.com/office/drawing/2014/main" id="{6880944B-AC2F-DB40-ACF0-4F705351E0A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E9DCDD4-F914-9946-9094-59222382C300}" type="slidenum">
              <a:rPr lang="en-US" altLang="en-US" sz="1200">
                <a:latin typeface="Tahoma" panose="020B0604030504040204" pitchFamily="34" charset="0"/>
              </a:rPr>
              <a:pPr/>
              <a:t>78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77155" name="Rectangle 2">
            <a:extLst>
              <a:ext uri="{FF2B5EF4-FFF2-40B4-BE49-F238E27FC236}">
                <a16:creationId xmlns:a16="http://schemas.microsoft.com/office/drawing/2014/main" id="{5838ABCA-806A-734A-A3C3-B11B122674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153988"/>
            <a:ext cx="8520113" cy="773112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File distribution: client-server vs P2P</a:t>
            </a:r>
          </a:p>
        </p:txBody>
      </p:sp>
      <p:sp>
        <p:nvSpPr>
          <p:cNvPr id="177156" name="Rectangle 3">
            <a:extLst>
              <a:ext uri="{FF2B5EF4-FFF2-40B4-BE49-F238E27FC236}">
                <a16:creationId xmlns:a16="http://schemas.microsoft.com/office/drawing/2014/main" id="{10C6FC14-DCA2-204C-90DC-FEAB5DAC2DD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465138" y="1227138"/>
            <a:ext cx="8258175" cy="88265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u="sng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Question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: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how much time to distribute file (size </a:t>
            </a:r>
            <a:r>
              <a:rPr lang="en-US" altLang="en-US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F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) from one server to </a:t>
            </a:r>
            <a:r>
              <a:rPr lang="en-US" altLang="en-US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N  peers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?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peer upload/download capacity is limited resource</a:t>
            </a:r>
          </a:p>
        </p:txBody>
      </p:sp>
      <p:sp>
        <p:nvSpPr>
          <p:cNvPr id="177157" name="Freeform 4">
            <a:extLst>
              <a:ext uri="{FF2B5EF4-FFF2-40B4-BE49-F238E27FC236}">
                <a16:creationId xmlns:a16="http://schemas.microsoft.com/office/drawing/2014/main" id="{0627AAD4-1E3B-8042-8A84-5DEC7249DDE9}"/>
              </a:ext>
            </a:extLst>
          </p:cNvPr>
          <p:cNvSpPr>
            <a:spLocks/>
          </p:cNvSpPr>
          <p:nvPr/>
        </p:nvSpPr>
        <p:spPr bwMode="auto">
          <a:xfrm>
            <a:off x="2284413" y="4087813"/>
            <a:ext cx="3775075" cy="17557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8" name="Line 14">
            <a:extLst>
              <a:ext uri="{FF2B5EF4-FFF2-40B4-BE49-F238E27FC236}">
                <a16:creationId xmlns:a16="http://schemas.microsoft.com/office/drawing/2014/main" id="{9A6A54B5-6657-4A46-A427-CC1FC81309D6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9275" y="4051300"/>
            <a:ext cx="803275" cy="311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9" name="Text Box 15">
            <a:extLst>
              <a:ext uri="{FF2B5EF4-FFF2-40B4-BE49-F238E27FC236}">
                <a16:creationId xmlns:a16="http://schemas.microsoft.com/office/drawing/2014/main" id="{9B046507-65F1-DF4B-9B02-FF914001F9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3438" y="3849688"/>
            <a:ext cx="387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s</a:t>
            </a:r>
          </a:p>
        </p:txBody>
      </p:sp>
      <p:sp>
        <p:nvSpPr>
          <p:cNvPr id="177160" name="Line 39">
            <a:extLst>
              <a:ext uri="{FF2B5EF4-FFF2-40B4-BE49-F238E27FC236}">
                <a16:creationId xmlns:a16="http://schemas.microsoft.com/office/drawing/2014/main" id="{686B1A68-0002-2D4F-AA25-C0B6F9BDFEFD}"/>
              </a:ext>
            </a:extLst>
          </p:cNvPr>
          <p:cNvSpPr>
            <a:spLocks noChangeShapeType="1"/>
          </p:cNvSpPr>
          <p:nvPr/>
        </p:nvSpPr>
        <p:spPr bwMode="auto">
          <a:xfrm>
            <a:off x="1376363" y="4962525"/>
            <a:ext cx="101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1" name="Line 40">
            <a:extLst>
              <a:ext uri="{FF2B5EF4-FFF2-40B4-BE49-F238E27FC236}">
                <a16:creationId xmlns:a16="http://schemas.microsoft.com/office/drawing/2014/main" id="{65FB6917-9BDF-5944-AA52-D708371472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31925" y="5110163"/>
            <a:ext cx="1003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2" name="Text Box 41">
            <a:extLst>
              <a:ext uri="{FF2B5EF4-FFF2-40B4-BE49-F238E27FC236}">
                <a16:creationId xmlns:a16="http://schemas.microsoft.com/office/drawing/2014/main" id="{6B39FE86-9608-B64C-8C1D-72CF1366B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5288" y="45735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N</a:t>
            </a:r>
          </a:p>
        </p:txBody>
      </p:sp>
      <p:sp>
        <p:nvSpPr>
          <p:cNvPr id="177163" name="Text Box 42">
            <a:extLst>
              <a:ext uri="{FF2B5EF4-FFF2-40B4-BE49-F238E27FC236}">
                <a16:creationId xmlns:a16="http://schemas.microsoft.com/office/drawing/2014/main" id="{B602B747-73B1-BA4F-B501-81BAE5961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6238" y="50879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d</a:t>
            </a:r>
            <a:r>
              <a:rPr lang="en-US" altLang="en-US" sz="1800" i="1" baseline="-25000"/>
              <a:t>N</a:t>
            </a:r>
          </a:p>
        </p:txBody>
      </p:sp>
      <p:sp>
        <p:nvSpPr>
          <p:cNvPr id="177164" name="Text Box 43">
            <a:extLst>
              <a:ext uri="{FF2B5EF4-FFF2-40B4-BE49-F238E27FC236}">
                <a16:creationId xmlns:a16="http://schemas.microsoft.com/office/drawing/2014/main" id="{78ADD0EA-7ED8-6440-A60E-CD1B0C3CEA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6175" y="4071938"/>
            <a:ext cx="11731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</a:t>
            </a:r>
            <a:endParaRPr lang="en-US" altLang="en-US" sz="1800" baseline="-25000"/>
          </a:p>
        </p:txBody>
      </p:sp>
      <p:sp>
        <p:nvSpPr>
          <p:cNvPr id="177165" name="Text Box 44">
            <a:extLst>
              <a:ext uri="{FF2B5EF4-FFF2-40B4-BE49-F238E27FC236}">
                <a16:creationId xmlns:a16="http://schemas.microsoft.com/office/drawing/2014/main" id="{401F2F8F-1111-114C-B606-AF86C4FFB3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5750" y="4598988"/>
            <a:ext cx="2546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</a:rPr>
              <a:t>network (with abundant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</a:rPr>
              <a:t> bandwidth)</a:t>
            </a:r>
          </a:p>
        </p:txBody>
      </p:sp>
      <p:sp>
        <p:nvSpPr>
          <p:cNvPr id="177166" name="Text Box 47">
            <a:extLst>
              <a:ext uri="{FF2B5EF4-FFF2-40B4-BE49-F238E27FC236}">
                <a16:creationId xmlns:a16="http://schemas.microsoft.com/office/drawing/2014/main" id="{9AF5F373-F270-604B-8D7A-93C486B538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3824288"/>
            <a:ext cx="1397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file, size F</a:t>
            </a:r>
            <a:endParaRPr lang="en-US" altLang="en-US" sz="1600" i="1" baseline="-25000"/>
          </a:p>
        </p:txBody>
      </p:sp>
      <p:sp>
        <p:nvSpPr>
          <p:cNvPr id="177167" name="Text Box 49">
            <a:extLst>
              <a:ext uri="{FF2B5EF4-FFF2-40B4-BE49-F238E27FC236}">
                <a16:creationId xmlns:a16="http://schemas.microsoft.com/office/drawing/2014/main" id="{FA92BCEE-63D4-134A-8820-FAD46DC69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2250" y="2725738"/>
            <a:ext cx="201453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s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server upload capacity</a:t>
            </a:r>
          </a:p>
        </p:txBody>
      </p:sp>
      <p:sp>
        <p:nvSpPr>
          <p:cNvPr id="177168" name="Text Box 50">
            <a:extLst>
              <a:ext uri="{FF2B5EF4-FFF2-40B4-BE49-F238E27FC236}">
                <a16:creationId xmlns:a16="http://schemas.microsoft.com/office/drawing/2014/main" id="{2887B7CC-3919-C641-9776-5848B06A1D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76975" y="5491163"/>
            <a:ext cx="2590800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peer i upload capacity</a:t>
            </a:r>
          </a:p>
        </p:txBody>
      </p:sp>
      <p:sp>
        <p:nvSpPr>
          <p:cNvPr id="177169" name="Text Box 51">
            <a:extLst>
              <a:ext uri="{FF2B5EF4-FFF2-40B4-BE49-F238E27FC236}">
                <a16:creationId xmlns:a16="http://schemas.microsoft.com/office/drawing/2014/main" id="{F01BEE0C-380F-F444-8AB8-D9959FBE3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7938" y="3622675"/>
            <a:ext cx="212248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d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peer i download capacity</a:t>
            </a:r>
          </a:p>
        </p:txBody>
      </p:sp>
      <p:pic>
        <p:nvPicPr>
          <p:cNvPr id="177170" name="Picture 53" descr="underline_base">
            <a:extLst>
              <a:ext uri="{FF2B5EF4-FFF2-40B4-BE49-F238E27FC236}">
                <a16:creationId xmlns:a16="http://schemas.microsoft.com/office/drawing/2014/main" id="{0D7AA03C-DE24-BD43-B56A-43844CE33E7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7207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71" name="AutoShape 327">
            <a:extLst>
              <a:ext uri="{FF2B5EF4-FFF2-40B4-BE49-F238E27FC236}">
                <a16:creationId xmlns:a16="http://schemas.microsoft.com/office/drawing/2014/main" id="{45AF99A7-CE4F-2F47-80F6-C20C93CAF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8" y="3270250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anose="02020603050405020304" pitchFamily="18" charset="0"/>
              <a:cs typeface="Arial" panose="020B0604020202020204" pitchFamily="34" charset="0"/>
            </a:endParaRPr>
          </a:p>
        </p:txBody>
      </p:sp>
      <p:grpSp>
        <p:nvGrpSpPr>
          <p:cNvPr id="177172" name="Group 76">
            <a:extLst>
              <a:ext uri="{FF2B5EF4-FFF2-40B4-BE49-F238E27FC236}">
                <a16:creationId xmlns:a16="http://schemas.microsoft.com/office/drawing/2014/main" id="{8A224196-7527-3E44-935D-2DFEDD5DD71C}"/>
              </a:ext>
            </a:extLst>
          </p:cNvPr>
          <p:cNvGrpSpPr>
            <a:grpSpLocks/>
          </p:cNvGrpSpPr>
          <p:nvPr/>
        </p:nvGrpSpPr>
        <p:grpSpPr bwMode="auto">
          <a:xfrm>
            <a:off x="3498850" y="3548063"/>
            <a:ext cx="2138363" cy="903287"/>
            <a:chOff x="2204" y="2030"/>
            <a:chExt cx="1347" cy="774"/>
          </a:xfrm>
        </p:grpSpPr>
        <p:sp>
          <p:nvSpPr>
            <p:cNvPr id="177225" name="Text Box 19">
              <a:extLst>
                <a:ext uri="{FF2B5EF4-FFF2-40B4-BE49-F238E27FC236}">
                  <a16:creationId xmlns:a16="http://schemas.microsoft.com/office/drawing/2014/main" id="{406A1E4C-8B45-984A-93C6-F544427703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u</a:t>
              </a:r>
              <a:r>
                <a:rPr lang="en-US" altLang="en-US" sz="1800" i="1" baseline="-25000"/>
                <a:t>2</a:t>
              </a:r>
            </a:p>
          </p:txBody>
        </p:sp>
        <p:sp>
          <p:nvSpPr>
            <p:cNvPr id="177226" name="Line 22">
              <a:extLst>
                <a:ext uri="{FF2B5EF4-FFF2-40B4-BE49-F238E27FC236}">
                  <a16:creationId xmlns:a16="http://schemas.microsoft.com/office/drawing/2014/main" id="{2646D322-3E4E-A943-8F82-DA3425D51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7" name="Line 23">
              <a:extLst>
                <a:ext uri="{FF2B5EF4-FFF2-40B4-BE49-F238E27FC236}">
                  <a16:creationId xmlns:a16="http://schemas.microsoft.com/office/drawing/2014/main" id="{FBEC3E15-0900-284D-8827-4963567B0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8" name="Text Box 24">
              <a:extLst>
                <a:ext uri="{FF2B5EF4-FFF2-40B4-BE49-F238E27FC236}">
                  <a16:creationId xmlns:a16="http://schemas.microsoft.com/office/drawing/2014/main" id="{05A4D7A7-E51E-5D47-B844-981B8224ED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d</a:t>
              </a:r>
              <a:r>
                <a:rPr lang="en-US" altLang="en-US" sz="1800" i="1" baseline="-25000"/>
                <a:t>2</a:t>
              </a:r>
            </a:p>
          </p:txBody>
        </p:sp>
        <p:sp>
          <p:nvSpPr>
            <p:cNvPr id="177229" name="Text Box 19">
              <a:extLst>
                <a:ext uri="{FF2B5EF4-FFF2-40B4-BE49-F238E27FC236}">
                  <a16:creationId xmlns:a16="http://schemas.microsoft.com/office/drawing/2014/main" id="{34A390A7-BB50-DB4B-87F2-FFE10BE47A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u</a:t>
              </a:r>
              <a:r>
                <a:rPr lang="en-US" altLang="en-US" sz="1800" i="1" baseline="-25000"/>
                <a:t>1</a:t>
              </a:r>
            </a:p>
          </p:txBody>
        </p:sp>
        <p:sp>
          <p:nvSpPr>
            <p:cNvPr id="177230" name="Line 22">
              <a:extLst>
                <a:ext uri="{FF2B5EF4-FFF2-40B4-BE49-F238E27FC236}">
                  <a16:creationId xmlns:a16="http://schemas.microsoft.com/office/drawing/2014/main" id="{C2AA0B76-D198-DC43-8FFD-200F488096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1" name="Line 23">
              <a:extLst>
                <a:ext uri="{FF2B5EF4-FFF2-40B4-BE49-F238E27FC236}">
                  <a16:creationId xmlns:a16="http://schemas.microsoft.com/office/drawing/2014/main" id="{6F1CE78A-0B02-074C-B884-B763911D02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2" name="Text Box 24">
              <a:extLst>
                <a:ext uri="{FF2B5EF4-FFF2-40B4-BE49-F238E27FC236}">
                  <a16:creationId xmlns:a16="http://schemas.microsoft.com/office/drawing/2014/main" id="{636429F6-3CAD-B247-A534-CA2A68A53B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d</a:t>
              </a:r>
              <a:r>
                <a:rPr lang="en-US" altLang="en-US" sz="1800" i="1" baseline="-25000"/>
                <a:t>1</a:t>
              </a:r>
            </a:p>
          </p:txBody>
        </p:sp>
      </p:grpSp>
      <p:sp>
        <p:nvSpPr>
          <p:cNvPr id="177173" name="Line 72">
            <a:extLst>
              <a:ext uri="{FF2B5EF4-FFF2-40B4-BE49-F238E27FC236}">
                <a16:creationId xmlns:a16="http://schemas.microsoft.com/office/drawing/2014/main" id="{CABEC75E-AE54-154E-BEFA-05020F4E669E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0913" y="47672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4" name="Line 73">
            <a:extLst>
              <a:ext uri="{FF2B5EF4-FFF2-40B4-BE49-F238E27FC236}">
                <a16:creationId xmlns:a16="http://schemas.microsoft.com/office/drawing/2014/main" id="{8EF23AA7-4453-F342-B76F-16A648E6DAB2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8850" y="49196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5" name="Text Box 41">
            <a:extLst>
              <a:ext uri="{FF2B5EF4-FFF2-40B4-BE49-F238E27FC236}">
                <a16:creationId xmlns:a16="http://schemas.microsoft.com/office/drawing/2014/main" id="{9E0D5F00-2C24-B446-87F4-E4D7EA3CF2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1250" y="43561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d</a:t>
            </a:r>
            <a:r>
              <a:rPr lang="en-US" altLang="en-US" sz="1800" i="1" baseline="-25000"/>
              <a:t>i</a:t>
            </a:r>
          </a:p>
        </p:txBody>
      </p:sp>
      <p:sp>
        <p:nvSpPr>
          <p:cNvPr id="177176" name="Text Box 41">
            <a:extLst>
              <a:ext uri="{FF2B5EF4-FFF2-40B4-BE49-F238E27FC236}">
                <a16:creationId xmlns:a16="http://schemas.microsoft.com/office/drawing/2014/main" id="{598DC866-282C-7242-8946-0858C4CD2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5063" y="48895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i</a:t>
            </a:r>
          </a:p>
        </p:txBody>
      </p:sp>
      <p:sp>
        <p:nvSpPr>
          <p:cNvPr id="177177" name="Line 77">
            <a:extLst>
              <a:ext uri="{FF2B5EF4-FFF2-40B4-BE49-F238E27FC236}">
                <a16:creationId xmlns:a16="http://schemas.microsoft.com/office/drawing/2014/main" id="{A9A400A2-7FFC-FA45-8B9F-77A52418A639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5363" y="3232150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8" name="Line 78">
            <a:extLst>
              <a:ext uri="{FF2B5EF4-FFF2-40B4-BE49-F238E27FC236}">
                <a16:creationId xmlns:a16="http://schemas.microsoft.com/office/drawing/2014/main" id="{070C17C5-A08E-5F4D-BEE9-C17855DFA9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78588" y="4146550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9" name="Line 79">
            <a:extLst>
              <a:ext uri="{FF2B5EF4-FFF2-40B4-BE49-F238E27FC236}">
                <a16:creationId xmlns:a16="http://schemas.microsoft.com/office/drawing/2014/main" id="{3234CF92-756C-974B-A4A6-22AE8844E40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08750" y="5092700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7180" name="Group 81">
            <a:extLst>
              <a:ext uri="{FF2B5EF4-FFF2-40B4-BE49-F238E27FC236}">
                <a16:creationId xmlns:a16="http://schemas.microsoft.com/office/drawing/2014/main" id="{F7E94EBA-2963-BA4D-BDA8-E24DC738701D}"/>
              </a:ext>
            </a:extLst>
          </p:cNvPr>
          <p:cNvGrpSpPr>
            <a:grpSpLocks/>
          </p:cNvGrpSpPr>
          <p:nvPr/>
        </p:nvGrpSpPr>
        <p:grpSpPr bwMode="auto">
          <a:xfrm>
            <a:off x="1535113" y="3332163"/>
            <a:ext cx="465137" cy="803275"/>
            <a:chOff x="4140" y="429"/>
            <a:chExt cx="1425" cy="2396"/>
          </a:xfrm>
        </p:grpSpPr>
        <p:sp>
          <p:nvSpPr>
            <p:cNvPr id="177193" name="Freeform 82">
              <a:extLst>
                <a:ext uri="{FF2B5EF4-FFF2-40B4-BE49-F238E27FC236}">
                  <a16:creationId xmlns:a16="http://schemas.microsoft.com/office/drawing/2014/main" id="{EA012B3B-D704-B146-9428-7318526F9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4" name="Rectangle 83">
              <a:extLst>
                <a:ext uri="{FF2B5EF4-FFF2-40B4-BE49-F238E27FC236}">
                  <a16:creationId xmlns:a16="http://schemas.microsoft.com/office/drawing/2014/main" id="{E1D75A9D-38B1-A742-BD47-B37BD5BF5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195" name="Freeform 84">
              <a:extLst>
                <a:ext uri="{FF2B5EF4-FFF2-40B4-BE49-F238E27FC236}">
                  <a16:creationId xmlns:a16="http://schemas.microsoft.com/office/drawing/2014/main" id="{E1DC282E-BEDF-F34A-80A6-4D6D5AA08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6" name="Freeform 85">
              <a:extLst>
                <a:ext uri="{FF2B5EF4-FFF2-40B4-BE49-F238E27FC236}">
                  <a16:creationId xmlns:a16="http://schemas.microsoft.com/office/drawing/2014/main" id="{7132BE95-5D4A-3049-9873-51409AA68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7" name="Rectangle 86">
              <a:extLst>
                <a:ext uri="{FF2B5EF4-FFF2-40B4-BE49-F238E27FC236}">
                  <a16:creationId xmlns:a16="http://schemas.microsoft.com/office/drawing/2014/main" id="{1F381A3C-F573-9247-9C37-9969DBD10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198" name="Group 87">
              <a:extLst>
                <a:ext uri="{FF2B5EF4-FFF2-40B4-BE49-F238E27FC236}">
                  <a16:creationId xmlns:a16="http://schemas.microsoft.com/office/drawing/2014/main" id="{C4E4794F-3D6B-F24C-9A0A-C6B4273D3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7223" name="AutoShape 88">
                <a:extLst>
                  <a:ext uri="{FF2B5EF4-FFF2-40B4-BE49-F238E27FC236}">
                    <a16:creationId xmlns:a16="http://schemas.microsoft.com/office/drawing/2014/main" id="{A64D68DC-AAAA-CF46-87F8-3430B05E0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4" name="AutoShape 89">
                <a:extLst>
                  <a:ext uri="{FF2B5EF4-FFF2-40B4-BE49-F238E27FC236}">
                    <a16:creationId xmlns:a16="http://schemas.microsoft.com/office/drawing/2014/main" id="{1251F93E-68B0-DB44-BC9E-68313FD76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199" name="Rectangle 90">
              <a:extLst>
                <a:ext uri="{FF2B5EF4-FFF2-40B4-BE49-F238E27FC236}">
                  <a16:creationId xmlns:a16="http://schemas.microsoft.com/office/drawing/2014/main" id="{C5FD876E-5890-EB48-BBD5-22DF6182F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200" name="Group 91">
              <a:extLst>
                <a:ext uri="{FF2B5EF4-FFF2-40B4-BE49-F238E27FC236}">
                  <a16:creationId xmlns:a16="http://schemas.microsoft.com/office/drawing/2014/main" id="{20B61B51-8BA6-3743-95CD-C7223F9B8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7221" name="AutoShape 92">
                <a:extLst>
                  <a:ext uri="{FF2B5EF4-FFF2-40B4-BE49-F238E27FC236}">
                    <a16:creationId xmlns:a16="http://schemas.microsoft.com/office/drawing/2014/main" id="{FD53ACE8-15CD-804C-A119-B63E7FBEC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2" name="AutoShape 93">
                <a:extLst>
                  <a:ext uri="{FF2B5EF4-FFF2-40B4-BE49-F238E27FC236}">
                    <a16:creationId xmlns:a16="http://schemas.microsoft.com/office/drawing/2014/main" id="{53636D7E-F142-644C-BDD0-8324CE48B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1" name="Rectangle 94">
              <a:extLst>
                <a:ext uri="{FF2B5EF4-FFF2-40B4-BE49-F238E27FC236}">
                  <a16:creationId xmlns:a16="http://schemas.microsoft.com/office/drawing/2014/main" id="{575299F8-95D3-894C-B99B-086496079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02" name="Rectangle 95">
              <a:extLst>
                <a:ext uri="{FF2B5EF4-FFF2-40B4-BE49-F238E27FC236}">
                  <a16:creationId xmlns:a16="http://schemas.microsoft.com/office/drawing/2014/main" id="{D50CCBD5-A9AA-1549-8EC7-0A56AC032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203" name="Group 96">
              <a:extLst>
                <a:ext uri="{FF2B5EF4-FFF2-40B4-BE49-F238E27FC236}">
                  <a16:creationId xmlns:a16="http://schemas.microsoft.com/office/drawing/2014/main" id="{F4C989F1-3CA8-0343-B34F-B5818A63F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7219" name="AutoShape 97">
                <a:extLst>
                  <a:ext uri="{FF2B5EF4-FFF2-40B4-BE49-F238E27FC236}">
                    <a16:creationId xmlns:a16="http://schemas.microsoft.com/office/drawing/2014/main" id="{539F06E8-B869-ED4A-9EAC-D364F72CE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0" name="AutoShape 98">
                <a:extLst>
                  <a:ext uri="{FF2B5EF4-FFF2-40B4-BE49-F238E27FC236}">
                    <a16:creationId xmlns:a16="http://schemas.microsoft.com/office/drawing/2014/main" id="{CB2FEC5B-17D3-0841-AAAF-8BE2757DB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4" name="Freeform 99">
              <a:extLst>
                <a:ext uri="{FF2B5EF4-FFF2-40B4-BE49-F238E27FC236}">
                  <a16:creationId xmlns:a16="http://schemas.microsoft.com/office/drawing/2014/main" id="{8E3519E9-0B87-DA47-975E-55573D0D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7205" name="Group 100">
              <a:extLst>
                <a:ext uri="{FF2B5EF4-FFF2-40B4-BE49-F238E27FC236}">
                  <a16:creationId xmlns:a16="http://schemas.microsoft.com/office/drawing/2014/main" id="{CB736F4A-34C6-0141-8A32-0CAB006152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7217" name="AutoShape 101">
                <a:extLst>
                  <a:ext uri="{FF2B5EF4-FFF2-40B4-BE49-F238E27FC236}">
                    <a16:creationId xmlns:a16="http://schemas.microsoft.com/office/drawing/2014/main" id="{BD2E5A34-A19F-F844-87C1-0D6120C42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18" name="AutoShape 102">
                <a:extLst>
                  <a:ext uri="{FF2B5EF4-FFF2-40B4-BE49-F238E27FC236}">
                    <a16:creationId xmlns:a16="http://schemas.microsoft.com/office/drawing/2014/main" id="{40A0EF9C-49AE-0142-AF87-397FD1549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6" name="Rectangle 103">
              <a:extLst>
                <a:ext uri="{FF2B5EF4-FFF2-40B4-BE49-F238E27FC236}">
                  <a16:creationId xmlns:a16="http://schemas.microsoft.com/office/drawing/2014/main" id="{34ECA214-1165-364E-B6D2-F404B3ABE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07" name="Freeform 104">
              <a:extLst>
                <a:ext uri="{FF2B5EF4-FFF2-40B4-BE49-F238E27FC236}">
                  <a16:creationId xmlns:a16="http://schemas.microsoft.com/office/drawing/2014/main" id="{6FF2F1D2-F68E-FA41-B9FA-AADC124B7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8" name="Freeform 105">
              <a:extLst>
                <a:ext uri="{FF2B5EF4-FFF2-40B4-BE49-F238E27FC236}">
                  <a16:creationId xmlns:a16="http://schemas.microsoft.com/office/drawing/2014/main" id="{6B7E8D14-8A18-D94E-816E-66BF30AA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9" name="Oval 106">
              <a:extLst>
                <a:ext uri="{FF2B5EF4-FFF2-40B4-BE49-F238E27FC236}">
                  <a16:creationId xmlns:a16="http://schemas.microsoft.com/office/drawing/2014/main" id="{BFCBCCDB-517D-BF45-B143-B49925A37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0" name="Freeform 107">
              <a:extLst>
                <a:ext uri="{FF2B5EF4-FFF2-40B4-BE49-F238E27FC236}">
                  <a16:creationId xmlns:a16="http://schemas.microsoft.com/office/drawing/2014/main" id="{7F7027B5-409A-7840-83BC-C82DDAB9E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11" name="AutoShape 108">
              <a:extLst>
                <a:ext uri="{FF2B5EF4-FFF2-40B4-BE49-F238E27FC236}">
                  <a16:creationId xmlns:a16="http://schemas.microsoft.com/office/drawing/2014/main" id="{65E07803-8242-8F43-AFF8-462BC08FF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2" name="AutoShape 109">
              <a:extLst>
                <a:ext uri="{FF2B5EF4-FFF2-40B4-BE49-F238E27FC236}">
                  <a16:creationId xmlns:a16="http://schemas.microsoft.com/office/drawing/2014/main" id="{967B1A7E-9D04-7A49-858F-49D3EA7EF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3" name="Oval 110">
              <a:extLst>
                <a:ext uri="{FF2B5EF4-FFF2-40B4-BE49-F238E27FC236}">
                  <a16:creationId xmlns:a16="http://schemas.microsoft.com/office/drawing/2014/main" id="{204F0E4F-61A4-4B4D-B6A9-6B49E8DC0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4" name="Oval 111">
              <a:extLst>
                <a:ext uri="{FF2B5EF4-FFF2-40B4-BE49-F238E27FC236}">
                  <a16:creationId xmlns:a16="http://schemas.microsoft.com/office/drawing/2014/main" id="{11F245BC-392F-2A49-9ABF-8B7B0905D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7215" name="Oval 112">
              <a:extLst>
                <a:ext uri="{FF2B5EF4-FFF2-40B4-BE49-F238E27FC236}">
                  <a16:creationId xmlns:a16="http://schemas.microsoft.com/office/drawing/2014/main" id="{4CA7B9B7-B4C0-BF41-B34D-C9C1C4FDA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6" name="Rectangle 113">
              <a:extLst>
                <a:ext uri="{FF2B5EF4-FFF2-40B4-BE49-F238E27FC236}">
                  <a16:creationId xmlns:a16="http://schemas.microsoft.com/office/drawing/2014/main" id="{AE8550CA-CBC0-E24C-B558-7E788E2C4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7181" name="Group 114">
            <a:extLst>
              <a:ext uri="{FF2B5EF4-FFF2-40B4-BE49-F238E27FC236}">
                <a16:creationId xmlns:a16="http://schemas.microsoft.com/office/drawing/2014/main" id="{D3A4B2FE-0600-6F4F-993F-24D121447574}"/>
              </a:ext>
            </a:extLst>
          </p:cNvPr>
          <p:cNvGrpSpPr>
            <a:grpSpLocks/>
          </p:cNvGrpSpPr>
          <p:nvPr/>
        </p:nvGrpSpPr>
        <p:grpSpPr bwMode="auto">
          <a:xfrm>
            <a:off x="444500" y="4635500"/>
            <a:ext cx="925513" cy="795338"/>
            <a:chOff x="-44" y="1473"/>
            <a:chExt cx="981" cy="1105"/>
          </a:xfrm>
        </p:grpSpPr>
        <p:pic>
          <p:nvPicPr>
            <p:cNvPr id="177191" name="Picture 115" descr="desktop_computer_stylized_medium">
              <a:extLst>
                <a:ext uri="{FF2B5EF4-FFF2-40B4-BE49-F238E27FC236}">
                  <a16:creationId xmlns:a16="http://schemas.microsoft.com/office/drawing/2014/main" id="{9B14E718-0840-314F-B79C-D71FFB0D0E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2" name="Freeform 116">
              <a:extLst>
                <a:ext uri="{FF2B5EF4-FFF2-40B4-BE49-F238E27FC236}">
                  <a16:creationId xmlns:a16="http://schemas.microsoft.com/office/drawing/2014/main" id="{33221885-5C5A-0B40-95DB-15C6E7FE6E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2" name="Group 117">
            <a:extLst>
              <a:ext uri="{FF2B5EF4-FFF2-40B4-BE49-F238E27FC236}">
                <a16:creationId xmlns:a16="http://schemas.microsoft.com/office/drawing/2014/main" id="{D36A897D-AB50-CB49-A7A4-CC670D3D7F2D}"/>
              </a:ext>
            </a:extLst>
          </p:cNvPr>
          <p:cNvGrpSpPr>
            <a:grpSpLocks/>
          </p:cNvGrpSpPr>
          <p:nvPr/>
        </p:nvGrpSpPr>
        <p:grpSpPr bwMode="auto">
          <a:xfrm>
            <a:off x="3665538" y="2816225"/>
            <a:ext cx="925512" cy="795338"/>
            <a:chOff x="-44" y="1473"/>
            <a:chExt cx="981" cy="1105"/>
          </a:xfrm>
        </p:grpSpPr>
        <p:pic>
          <p:nvPicPr>
            <p:cNvPr id="177189" name="Picture 118" descr="desktop_computer_stylized_medium">
              <a:extLst>
                <a:ext uri="{FF2B5EF4-FFF2-40B4-BE49-F238E27FC236}">
                  <a16:creationId xmlns:a16="http://schemas.microsoft.com/office/drawing/2014/main" id="{630104F5-6466-9C4E-AE5F-B95E503902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0" name="Freeform 119">
              <a:extLst>
                <a:ext uri="{FF2B5EF4-FFF2-40B4-BE49-F238E27FC236}">
                  <a16:creationId xmlns:a16="http://schemas.microsoft.com/office/drawing/2014/main" id="{4F90A5DE-2598-2E43-B678-65D354EF97C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3" name="Group 120">
            <a:extLst>
              <a:ext uri="{FF2B5EF4-FFF2-40B4-BE49-F238E27FC236}">
                <a16:creationId xmlns:a16="http://schemas.microsoft.com/office/drawing/2014/main" id="{8B9CD6C6-064D-6D4C-BA78-A585F00B977C}"/>
              </a:ext>
            </a:extLst>
          </p:cNvPr>
          <p:cNvGrpSpPr>
            <a:grpSpLocks/>
          </p:cNvGrpSpPr>
          <p:nvPr/>
        </p:nvGrpSpPr>
        <p:grpSpPr bwMode="auto">
          <a:xfrm>
            <a:off x="4710113" y="2957513"/>
            <a:ext cx="925512" cy="795337"/>
            <a:chOff x="-44" y="1473"/>
            <a:chExt cx="981" cy="1105"/>
          </a:xfrm>
        </p:grpSpPr>
        <p:pic>
          <p:nvPicPr>
            <p:cNvPr id="177187" name="Picture 121" descr="desktop_computer_stylized_medium">
              <a:extLst>
                <a:ext uri="{FF2B5EF4-FFF2-40B4-BE49-F238E27FC236}">
                  <a16:creationId xmlns:a16="http://schemas.microsoft.com/office/drawing/2014/main" id="{3B0A4AAD-01FD-4644-917E-8921422400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8" name="Freeform 122">
              <a:extLst>
                <a:ext uri="{FF2B5EF4-FFF2-40B4-BE49-F238E27FC236}">
                  <a16:creationId xmlns:a16="http://schemas.microsoft.com/office/drawing/2014/main" id="{DEB859CE-4153-8E41-BDDD-8D1B14CCB12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4" name="Group 123">
            <a:extLst>
              <a:ext uri="{FF2B5EF4-FFF2-40B4-BE49-F238E27FC236}">
                <a16:creationId xmlns:a16="http://schemas.microsoft.com/office/drawing/2014/main" id="{B6505FF3-2825-AD4E-A991-EBE53AD7000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80263" y="4405313"/>
            <a:ext cx="925512" cy="795337"/>
            <a:chOff x="-44" y="1473"/>
            <a:chExt cx="981" cy="1105"/>
          </a:xfrm>
        </p:grpSpPr>
        <p:pic>
          <p:nvPicPr>
            <p:cNvPr id="177185" name="Picture 124" descr="desktop_computer_stylized_medium">
              <a:extLst>
                <a:ext uri="{FF2B5EF4-FFF2-40B4-BE49-F238E27FC236}">
                  <a16:creationId xmlns:a16="http://schemas.microsoft.com/office/drawing/2014/main" id="{FEF61DFF-843F-7349-BDAA-801EA00840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6" name="Freeform 125">
              <a:extLst>
                <a:ext uri="{FF2B5EF4-FFF2-40B4-BE49-F238E27FC236}">
                  <a16:creationId xmlns:a16="http://schemas.microsoft.com/office/drawing/2014/main" id="{EB976B34-D23C-3449-B8B3-523E4AA158C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Rectangle 7">
            <a:extLst>
              <a:ext uri="{FF2B5EF4-FFF2-40B4-BE49-F238E27FC236}">
                <a16:creationId xmlns:a16="http://schemas.microsoft.com/office/drawing/2014/main" id="{C3F789F9-88DC-604F-AF78-3DFB2485F78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79202" name="Rectangle 8">
            <a:extLst>
              <a:ext uri="{FF2B5EF4-FFF2-40B4-BE49-F238E27FC236}">
                <a16:creationId xmlns:a16="http://schemas.microsoft.com/office/drawing/2014/main" id="{03932EAC-CF8B-F74B-B8BC-E85CF5CE64B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E807476-753F-3045-B2C7-4F040C0A4450}" type="slidenum">
              <a:rPr lang="en-US" altLang="en-US" sz="1200">
                <a:latin typeface="Tahoma" panose="020B0604030504040204" pitchFamily="34" charset="0"/>
              </a:rPr>
              <a:pPr/>
              <a:t>79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79203" name="Rectangle 2">
            <a:extLst>
              <a:ext uri="{FF2B5EF4-FFF2-40B4-BE49-F238E27FC236}">
                <a16:creationId xmlns:a16="http://schemas.microsoft.com/office/drawing/2014/main" id="{844A30CC-CD46-6246-B2EA-745247125DE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File distribution time: client-server</a:t>
            </a:r>
          </a:p>
        </p:txBody>
      </p:sp>
      <p:sp>
        <p:nvSpPr>
          <p:cNvPr id="179204" name="Rectangle 47">
            <a:extLst>
              <a:ext uri="{FF2B5EF4-FFF2-40B4-BE49-F238E27FC236}">
                <a16:creationId xmlns:a16="http://schemas.microsoft.com/office/drawing/2014/main" id="{34A3A72B-A1C8-734F-9489-D3807E8393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 transmission: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must</a:t>
            </a: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sequentially send (upload) </a:t>
            </a:r>
            <a:r>
              <a:rPr lang="en-US" altLang="en-US" sz="2400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N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file</a:t>
            </a:r>
            <a:r>
              <a:rPr lang="en-US" altLang="en-US" sz="2400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copies</a:t>
            </a:r>
            <a:r>
              <a:rPr lang="en-US" altLang="en-US" sz="2600">
                <a:latin typeface="Gill Sans MT" panose="020B0502020104020203" pitchFamily="34" charset="77"/>
                <a:ea typeface="ＭＳ Ｐゴシック" panose="020B0600070205080204" pitchFamily="34" charset="-128"/>
              </a:rPr>
              <a:t>:</a:t>
            </a:r>
          </a:p>
          <a:p>
            <a:pPr lvl="1">
              <a:lnSpc>
                <a:spcPct val="100000"/>
              </a:lnSpc>
            </a:pP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time to send one copy: </a:t>
            </a:r>
            <a:r>
              <a:rPr lang="en-US" altLang="en-US" sz="2000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F/u</a:t>
            </a:r>
            <a:r>
              <a:rPr lang="en-US" altLang="en-US" sz="2000" i="1" baseline="-25000">
                <a:latin typeface="Gill Sans MT" panose="020B0502020104020203" pitchFamily="34" charset="77"/>
                <a:ea typeface="ＭＳ Ｐゴシック" panose="020B0600070205080204" pitchFamily="34" charset="-128"/>
              </a:rPr>
              <a:t>s </a:t>
            </a:r>
            <a:endParaRPr lang="en-US" altLang="en-US" sz="20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lvl="1">
              <a:lnSpc>
                <a:spcPct val="100000"/>
              </a:lnSpc>
            </a:pP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time to send </a:t>
            </a:r>
            <a:r>
              <a:rPr lang="en-US" altLang="en-US" sz="2000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N</a:t>
            </a: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 copies: </a:t>
            </a:r>
            <a:r>
              <a:rPr lang="en-US" altLang="en-US" sz="2000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NF/u</a:t>
            </a:r>
            <a:r>
              <a:rPr lang="en-US" altLang="en-US" sz="2000" i="1" baseline="-25000">
                <a:latin typeface="Gill Sans MT" panose="020B0502020104020203" pitchFamily="34" charset="77"/>
                <a:ea typeface="ＭＳ Ｐゴシック" panose="020B0600070205080204" pitchFamily="34" charset="-128"/>
              </a:rPr>
              <a:t>s</a:t>
            </a:r>
            <a:endParaRPr lang="en-US" altLang="en-US" sz="20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245813" name="Line 53">
            <a:extLst>
              <a:ext uri="{FF2B5EF4-FFF2-40B4-BE49-F238E27FC236}">
                <a16:creationId xmlns:a16="http://schemas.microsoft.com/office/drawing/2014/main" id="{64DBE8E1-B86A-5343-979B-C56A530B93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46750" y="5368925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>
            <a:extLst>
              <a:ext uri="{FF2B5EF4-FFF2-40B4-BE49-F238E27FC236}">
                <a16:creationId xmlns:a16="http://schemas.microsoft.com/office/drawing/2014/main" id="{30B38E23-D635-584A-BB71-20A227369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6022975"/>
            <a:ext cx="2670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increases linearly in N</a:t>
            </a:r>
          </a:p>
        </p:txBody>
      </p:sp>
      <p:sp>
        <p:nvSpPr>
          <p:cNvPr id="179207" name="Text Box 51">
            <a:extLst>
              <a:ext uri="{FF2B5EF4-FFF2-40B4-BE49-F238E27FC236}">
                <a16:creationId xmlns:a16="http://schemas.microsoft.com/office/drawing/2014/main" id="{9F04B899-FEB4-2A40-9FD2-6C240E0478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9363" y="4662488"/>
            <a:ext cx="27860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i="1"/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client-server approach</a:t>
            </a:r>
            <a:r>
              <a:rPr lang="en-US" altLang="en-US" sz="2400">
                <a:latin typeface="Comic Sans MS" panose="030F0902030302020204" pitchFamily="66" charset="0"/>
              </a:rPr>
              <a:t> </a:t>
            </a:r>
            <a:endParaRPr lang="en-US" altLang="en-US" sz="2800">
              <a:latin typeface="Comic Sans MS" panose="030F0902030302020204" pitchFamily="66" charset="0"/>
            </a:endParaRPr>
          </a:p>
        </p:txBody>
      </p:sp>
      <p:sp>
        <p:nvSpPr>
          <p:cNvPr id="179208" name="Rectangle 55">
            <a:extLst>
              <a:ext uri="{FF2B5EF4-FFF2-40B4-BE49-F238E27FC236}">
                <a16:creationId xmlns:a16="http://schemas.microsoft.com/office/drawing/2014/main" id="{D330D69C-94AD-2240-87F0-170A512F0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288" y="4591050"/>
            <a:ext cx="7032625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902030302020204" pitchFamily="66" charset="0"/>
            </a:endParaRPr>
          </a:p>
        </p:txBody>
      </p:sp>
      <p:pic>
        <p:nvPicPr>
          <p:cNvPr id="179209" name="Picture 58" descr="underline_base">
            <a:extLst>
              <a:ext uri="{FF2B5EF4-FFF2-40B4-BE49-F238E27FC236}">
                <a16:creationId xmlns:a16="http://schemas.microsoft.com/office/drawing/2014/main" id="{D61903A7-0F3E-454B-8AFF-1A12643331E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6518275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10" name="Text Box 96">
            <a:extLst>
              <a:ext uri="{FF2B5EF4-FFF2-40B4-BE49-F238E27FC236}">
                <a16:creationId xmlns:a16="http://schemas.microsoft.com/office/drawing/2014/main" id="{4028202E-1443-2B4D-B7BB-E371A5A77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6525" y="4905375"/>
            <a:ext cx="42386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/>
              <a:t> D</a:t>
            </a:r>
            <a:r>
              <a:rPr lang="en-US" altLang="en-US" sz="2800" i="1" baseline="-25000"/>
              <a:t>c-s</a:t>
            </a:r>
            <a:r>
              <a:rPr lang="en-US" altLang="en-US" sz="2800" i="1"/>
              <a:t> &gt; max{NF/u</a:t>
            </a:r>
            <a:r>
              <a:rPr lang="en-US" altLang="en-US" sz="2800" i="1" baseline="-25000"/>
              <a:t>s,</a:t>
            </a:r>
            <a:r>
              <a:rPr lang="en-US" altLang="en-US" sz="2800" i="1"/>
              <a:t>,F/d</a:t>
            </a:r>
            <a:r>
              <a:rPr lang="en-US" altLang="en-US" sz="2800" i="1" baseline="-25000"/>
              <a:t>min</a:t>
            </a:r>
            <a:r>
              <a:rPr lang="en-US" altLang="en-US" sz="2800" i="1"/>
              <a:t>}</a:t>
            </a:r>
            <a:r>
              <a:rPr lang="en-US" altLang="en-US" sz="2800" i="1">
                <a:solidFill>
                  <a:srgbClr val="CC0000"/>
                </a:solidFill>
              </a:rPr>
              <a:t> </a:t>
            </a:r>
          </a:p>
        </p:txBody>
      </p:sp>
      <p:sp>
        <p:nvSpPr>
          <p:cNvPr id="179211" name="Rectangle 47">
            <a:extLst>
              <a:ext uri="{FF2B5EF4-FFF2-40B4-BE49-F238E27FC236}">
                <a16:creationId xmlns:a16="http://schemas.microsoft.com/office/drawing/2014/main" id="{18FC98C4-7254-2B4E-82D3-2E7C875F1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3081338"/>
            <a:ext cx="4316412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</a:rPr>
              <a:t>client: </a:t>
            </a:r>
            <a:r>
              <a:rPr lang="en-US" altLang="en-US" sz="2400">
                <a:latin typeface="Gill Sans MT" panose="020B0502020104020203" pitchFamily="34" charset="77"/>
              </a:rPr>
              <a:t>each client must download file copy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i="1">
                <a:latin typeface="Gill Sans MT" panose="020B0502020104020203" pitchFamily="34" charset="77"/>
              </a:rPr>
              <a:t>d</a:t>
            </a:r>
            <a:r>
              <a:rPr lang="en-US" altLang="en-US" i="1" baseline="-25000">
                <a:latin typeface="Gill Sans MT" panose="020B0502020104020203" pitchFamily="34" charset="77"/>
              </a:rPr>
              <a:t>mi</a:t>
            </a:r>
            <a:r>
              <a:rPr lang="en-US" altLang="en-US" baseline="-25000">
                <a:latin typeface="Gill Sans MT" panose="020B0502020104020203" pitchFamily="34" charset="77"/>
              </a:rPr>
              <a:t>n</a:t>
            </a:r>
            <a:r>
              <a:rPr lang="en-US" altLang="en-US">
                <a:latin typeface="Gill Sans MT" panose="020B0502020104020203" pitchFamily="34" charset="77"/>
              </a:rPr>
              <a:t> = min client download rate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min client download time: </a:t>
            </a:r>
            <a:r>
              <a:rPr lang="en-US" altLang="en-US" i="1">
                <a:latin typeface="Gill Sans MT" panose="020B0502020104020203" pitchFamily="34" charset="77"/>
              </a:rPr>
              <a:t>F/d</a:t>
            </a:r>
            <a:r>
              <a:rPr lang="en-US" altLang="en-US" i="1" baseline="-25000">
                <a:latin typeface="Gill Sans MT" panose="020B0502020104020203" pitchFamily="34" charset="77"/>
              </a:rPr>
              <a:t>min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</a:rPr>
              <a:t> </a:t>
            </a:r>
            <a:endParaRPr lang="en-US" altLang="en-US" i="1">
              <a:latin typeface="Gill Sans MT" panose="020B0502020104020203" pitchFamily="34" charset="77"/>
            </a:endParaRPr>
          </a:p>
        </p:txBody>
      </p:sp>
      <p:sp>
        <p:nvSpPr>
          <p:cNvPr id="179212" name="Line 120">
            <a:extLst>
              <a:ext uri="{FF2B5EF4-FFF2-40B4-BE49-F238E27FC236}">
                <a16:creationId xmlns:a16="http://schemas.microsoft.com/office/drawing/2014/main" id="{DE4CE102-6354-BD41-AD94-7AB883D766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843463" y="533400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3" name="Freeform 4">
            <a:extLst>
              <a:ext uri="{FF2B5EF4-FFF2-40B4-BE49-F238E27FC236}">
                <a16:creationId xmlns:a16="http://schemas.microsoft.com/office/drawing/2014/main" id="{B9D17C54-DD3B-5C47-933F-BD9F79122667}"/>
              </a:ext>
            </a:extLst>
          </p:cNvPr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4" name="Line 14">
            <a:extLst>
              <a:ext uri="{FF2B5EF4-FFF2-40B4-BE49-F238E27FC236}">
                <a16:creationId xmlns:a16="http://schemas.microsoft.com/office/drawing/2014/main" id="{9A448F67-60B2-4D41-A9CF-EB7461147ADC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5" name="Text Box 15">
            <a:extLst>
              <a:ext uri="{FF2B5EF4-FFF2-40B4-BE49-F238E27FC236}">
                <a16:creationId xmlns:a16="http://schemas.microsoft.com/office/drawing/2014/main" id="{DAD576D1-F898-EE4B-BA64-BC4311D3E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s</a:t>
            </a:r>
          </a:p>
        </p:txBody>
      </p:sp>
      <p:sp>
        <p:nvSpPr>
          <p:cNvPr id="179216" name="Line 39">
            <a:extLst>
              <a:ext uri="{FF2B5EF4-FFF2-40B4-BE49-F238E27FC236}">
                <a16:creationId xmlns:a16="http://schemas.microsoft.com/office/drawing/2014/main" id="{685FCA07-06E5-E74A-A178-6BBE1F545FC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7" name="Line 40">
            <a:extLst>
              <a:ext uri="{FF2B5EF4-FFF2-40B4-BE49-F238E27FC236}">
                <a16:creationId xmlns:a16="http://schemas.microsoft.com/office/drawing/2014/main" id="{BB7E6836-783B-324E-91F8-361E3CAEC2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8" name="Text Box 44">
            <a:extLst>
              <a:ext uri="{FF2B5EF4-FFF2-40B4-BE49-F238E27FC236}">
                <a16:creationId xmlns:a16="http://schemas.microsoft.com/office/drawing/2014/main" id="{ADC605B8-4E09-1D47-83EA-8D5EBB9AD2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179219" name="AutoShape 327">
            <a:extLst>
              <a:ext uri="{FF2B5EF4-FFF2-40B4-BE49-F238E27FC236}">
                <a16:creationId xmlns:a16="http://schemas.microsoft.com/office/drawing/2014/main" id="{C4880999-4D7E-6F48-95CE-A7F1CA9E2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cs typeface="Arial" panose="020B0604020202020204" pitchFamily="34" charset="0"/>
            </a:endParaRPr>
          </a:p>
        </p:txBody>
      </p:sp>
      <p:sp>
        <p:nvSpPr>
          <p:cNvPr id="179220" name="Line 22">
            <a:extLst>
              <a:ext uri="{FF2B5EF4-FFF2-40B4-BE49-F238E27FC236}">
                <a16:creationId xmlns:a16="http://schemas.microsoft.com/office/drawing/2014/main" id="{A4C78833-4726-5842-91A3-B33D85C291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1" name="Line 23">
            <a:extLst>
              <a:ext uri="{FF2B5EF4-FFF2-40B4-BE49-F238E27FC236}">
                <a16:creationId xmlns:a16="http://schemas.microsoft.com/office/drawing/2014/main" id="{63F993E5-4695-E749-811E-E78A6C620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2" name="Line 22">
            <a:extLst>
              <a:ext uri="{FF2B5EF4-FFF2-40B4-BE49-F238E27FC236}">
                <a16:creationId xmlns:a16="http://schemas.microsoft.com/office/drawing/2014/main" id="{B413D6E3-2653-3744-95A5-5F492F2B59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3" name="Line 23">
            <a:extLst>
              <a:ext uri="{FF2B5EF4-FFF2-40B4-BE49-F238E27FC236}">
                <a16:creationId xmlns:a16="http://schemas.microsoft.com/office/drawing/2014/main" id="{3A0A9F82-4366-FB4F-8E80-26F8BA52FDC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4" name="Line 138">
            <a:extLst>
              <a:ext uri="{FF2B5EF4-FFF2-40B4-BE49-F238E27FC236}">
                <a16:creationId xmlns:a16="http://schemas.microsoft.com/office/drawing/2014/main" id="{1E485F41-BF28-DA41-BF52-DDB455E732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5" name="Line 139">
            <a:extLst>
              <a:ext uri="{FF2B5EF4-FFF2-40B4-BE49-F238E27FC236}">
                <a16:creationId xmlns:a16="http://schemas.microsoft.com/office/drawing/2014/main" id="{70AE7519-EDC2-D346-A092-CC1ADE831588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6" name="Text Box 41">
            <a:extLst>
              <a:ext uri="{FF2B5EF4-FFF2-40B4-BE49-F238E27FC236}">
                <a16:creationId xmlns:a16="http://schemas.microsoft.com/office/drawing/2014/main" id="{420EA6CF-CD3C-804E-82C4-506BF2643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d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79227" name="Text Box 41">
            <a:extLst>
              <a:ext uri="{FF2B5EF4-FFF2-40B4-BE49-F238E27FC236}">
                <a16:creationId xmlns:a16="http://schemas.microsoft.com/office/drawing/2014/main" id="{6C3B8849-4C32-BC4C-8D23-8090D9268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79228" name="Text Box 47">
            <a:extLst>
              <a:ext uri="{FF2B5EF4-FFF2-40B4-BE49-F238E27FC236}">
                <a16:creationId xmlns:a16="http://schemas.microsoft.com/office/drawing/2014/main" id="{0F6099D2-CACF-7049-A287-0415E8B9E3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/>
              <a:t>F</a:t>
            </a:r>
            <a:endParaRPr lang="en-US" altLang="en-US" sz="1400" i="1" baseline="-25000"/>
          </a:p>
        </p:txBody>
      </p:sp>
      <p:grpSp>
        <p:nvGrpSpPr>
          <p:cNvPr id="179229" name="Group 143">
            <a:extLst>
              <a:ext uri="{FF2B5EF4-FFF2-40B4-BE49-F238E27FC236}">
                <a16:creationId xmlns:a16="http://schemas.microsoft.com/office/drawing/2014/main" id="{2E02D2C3-E92C-914F-A27C-B3FC26A9A6B4}"/>
              </a:ext>
            </a:extLst>
          </p:cNvPr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79242" name="Freeform 144">
              <a:extLst>
                <a:ext uri="{FF2B5EF4-FFF2-40B4-BE49-F238E27FC236}">
                  <a16:creationId xmlns:a16="http://schemas.microsoft.com/office/drawing/2014/main" id="{97B40F44-BBFF-A94C-9BAD-72A5DBDB8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3" name="Rectangle 145">
              <a:extLst>
                <a:ext uri="{FF2B5EF4-FFF2-40B4-BE49-F238E27FC236}">
                  <a16:creationId xmlns:a16="http://schemas.microsoft.com/office/drawing/2014/main" id="{51690716-BA74-7A4C-9A65-E0B2EE716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44" name="Freeform 146">
              <a:extLst>
                <a:ext uri="{FF2B5EF4-FFF2-40B4-BE49-F238E27FC236}">
                  <a16:creationId xmlns:a16="http://schemas.microsoft.com/office/drawing/2014/main" id="{DCF3DD97-9016-6A4C-8FFA-CB285307D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5" name="Freeform 147">
              <a:extLst>
                <a:ext uri="{FF2B5EF4-FFF2-40B4-BE49-F238E27FC236}">
                  <a16:creationId xmlns:a16="http://schemas.microsoft.com/office/drawing/2014/main" id="{9F58004E-7920-E842-BBFD-F60771550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6" name="Rectangle 148">
              <a:extLst>
                <a:ext uri="{FF2B5EF4-FFF2-40B4-BE49-F238E27FC236}">
                  <a16:creationId xmlns:a16="http://schemas.microsoft.com/office/drawing/2014/main" id="{F05733FA-C158-B34E-85AB-AF69CF846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47" name="Group 149">
              <a:extLst>
                <a:ext uri="{FF2B5EF4-FFF2-40B4-BE49-F238E27FC236}">
                  <a16:creationId xmlns:a16="http://schemas.microsoft.com/office/drawing/2014/main" id="{B999A8EC-659F-E442-8C92-19F601E3F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9272" name="AutoShape 150">
                <a:extLst>
                  <a:ext uri="{FF2B5EF4-FFF2-40B4-BE49-F238E27FC236}">
                    <a16:creationId xmlns:a16="http://schemas.microsoft.com/office/drawing/2014/main" id="{E46A4945-809B-F54D-A5A8-CD76C92AB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73" name="AutoShape 151">
                <a:extLst>
                  <a:ext uri="{FF2B5EF4-FFF2-40B4-BE49-F238E27FC236}">
                    <a16:creationId xmlns:a16="http://schemas.microsoft.com/office/drawing/2014/main" id="{7E7D676F-2FED-D840-BF9A-C790CAEAB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48" name="Rectangle 152">
              <a:extLst>
                <a:ext uri="{FF2B5EF4-FFF2-40B4-BE49-F238E27FC236}">
                  <a16:creationId xmlns:a16="http://schemas.microsoft.com/office/drawing/2014/main" id="{0C893530-FF5A-0B48-BAF7-74CE8CD1A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49" name="Group 153">
              <a:extLst>
                <a:ext uri="{FF2B5EF4-FFF2-40B4-BE49-F238E27FC236}">
                  <a16:creationId xmlns:a16="http://schemas.microsoft.com/office/drawing/2014/main" id="{25A26193-F6D4-B748-A520-7DE53C6F59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9270" name="AutoShape 154">
                <a:extLst>
                  <a:ext uri="{FF2B5EF4-FFF2-40B4-BE49-F238E27FC236}">
                    <a16:creationId xmlns:a16="http://schemas.microsoft.com/office/drawing/2014/main" id="{06BFB868-F0E3-FC42-AFC1-8E0773813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71" name="AutoShape 155">
                <a:extLst>
                  <a:ext uri="{FF2B5EF4-FFF2-40B4-BE49-F238E27FC236}">
                    <a16:creationId xmlns:a16="http://schemas.microsoft.com/office/drawing/2014/main" id="{D64271D4-F302-0D47-9EBA-60170D2BB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0" name="Rectangle 156">
              <a:extLst>
                <a:ext uri="{FF2B5EF4-FFF2-40B4-BE49-F238E27FC236}">
                  <a16:creationId xmlns:a16="http://schemas.microsoft.com/office/drawing/2014/main" id="{F2C8B87C-3B72-E64B-BCDE-4D034A024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1" name="Rectangle 157">
              <a:extLst>
                <a:ext uri="{FF2B5EF4-FFF2-40B4-BE49-F238E27FC236}">
                  <a16:creationId xmlns:a16="http://schemas.microsoft.com/office/drawing/2014/main" id="{537BFB80-FE6C-9944-8511-569C79564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52" name="Group 158">
              <a:extLst>
                <a:ext uri="{FF2B5EF4-FFF2-40B4-BE49-F238E27FC236}">
                  <a16:creationId xmlns:a16="http://schemas.microsoft.com/office/drawing/2014/main" id="{14ECC2DC-B757-314D-ABE5-6C28BCAF2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9268" name="AutoShape 159">
                <a:extLst>
                  <a:ext uri="{FF2B5EF4-FFF2-40B4-BE49-F238E27FC236}">
                    <a16:creationId xmlns:a16="http://schemas.microsoft.com/office/drawing/2014/main" id="{C9B4EA98-B4C7-4D42-8AFF-BEC6D3047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69" name="AutoShape 160">
                <a:extLst>
                  <a:ext uri="{FF2B5EF4-FFF2-40B4-BE49-F238E27FC236}">
                    <a16:creationId xmlns:a16="http://schemas.microsoft.com/office/drawing/2014/main" id="{8CE50457-68CE-EB4C-B211-40D9F6137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3" name="Freeform 161">
              <a:extLst>
                <a:ext uri="{FF2B5EF4-FFF2-40B4-BE49-F238E27FC236}">
                  <a16:creationId xmlns:a16="http://schemas.microsoft.com/office/drawing/2014/main" id="{3CBC33F8-A98F-5B4F-ADBD-DE63E456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9254" name="Group 162">
              <a:extLst>
                <a:ext uri="{FF2B5EF4-FFF2-40B4-BE49-F238E27FC236}">
                  <a16:creationId xmlns:a16="http://schemas.microsoft.com/office/drawing/2014/main" id="{B0B1222C-B8FF-DE41-9D56-488905C57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9266" name="AutoShape 163">
                <a:extLst>
                  <a:ext uri="{FF2B5EF4-FFF2-40B4-BE49-F238E27FC236}">
                    <a16:creationId xmlns:a16="http://schemas.microsoft.com/office/drawing/2014/main" id="{58C68504-1939-3143-B304-F4592307F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67" name="AutoShape 164">
                <a:extLst>
                  <a:ext uri="{FF2B5EF4-FFF2-40B4-BE49-F238E27FC236}">
                    <a16:creationId xmlns:a16="http://schemas.microsoft.com/office/drawing/2014/main" id="{C4CB9440-06F2-FB4E-92B0-9401C1CB1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5" name="Rectangle 165">
              <a:extLst>
                <a:ext uri="{FF2B5EF4-FFF2-40B4-BE49-F238E27FC236}">
                  <a16:creationId xmlns:a16="http://schemas.microsoft.com/office/drawing/2014/main" id="{0EFD9383-40F5-AF48-ACD9-4E21FA1B7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6" name="Freeform 166">
              <a:extLst>
                <a:ext uri="{FF2B5EF4-FFF2-40B4-BE49-F238E27FC236}">
                  <a16:creationId xmlns:a16="http://schemas.microsoft.com/office/drawing/2014/main" id="{23EC979F-B8E9-FE42-9F2C-650E95CD6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7" name="Freeform 167">
              <a:extLst>
                <a:ext uri="{FF2B5EF4-FFF2-40B4-BE49-F238E27FC236}">
                  <a16:creationId xmlns:a16="http://schemas.microsoft.com/office/drawing/2014/main" id="{8714AC3B-639E-2D4B-911A-F59295D06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8" name="Oval 168">
              <a:extLst>
                <a:ext uri="{FF2B5EF4-FFF2-40B4-BE49-F238E27FC236}">
                  <a16:creationId xmlns:a16="http://schemas.microsoft.com/office/drawing/2014/main" id="{19A85C6F-88FB-6946-8BD2-75C8B2249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9" name="Freeform 169">
              <a:extLst>
                <a:ext uri="{FF2B5EF4-FFF2-40B4-BE49-F238E27FC236}">
                  <a16:creationId xmlns:a16="http://schemas.microsoft.com/office/drawing/2014/main" id="{2FEEC9FC-C198-424C-A7B4-EECC1BDD1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60" name="AutoShape 170">
              <a:extLst>
                <a:ext uri="{FF2B5EF4-FFF2-40B4-BE49-F238E27FC236}">
                  <a16:creationId xmlns:a16="http://schemas.microsoft.com/office/drawing/2014/main" id="{E2AE3C77-D435-1443-9343-47517CB26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1" name="AutoShape 171">
              <a:extLst>
                <a:ext uri="{FF2B5EF4-FFF2-40B4-BE49-F238E27FC236}">
                  <a16:creationId xmlns:a16="http://schemas.microsoft.com/office/drawing/2014/main" id="{73070C0E-6E3B-EF40-9263-BB8CE093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2" name="Oval 172">
              <a:extLst>
                <a:ext uri="{FF2B5EF4-FFF2-40B4-BE49-F238E27FC236}">
                  <a16:creationId xmlns:a16="http://schemas.microsoft.com/office/drawing/2014/main" id="{B461C015-2B18-894D-8A4B-67E6F82DC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3" name="Oval 173">
              <a:extLst>
                <a:ext uri="{FF2B5EF4-FFF2-40B4-BE49-F238E27FC236}">
                  <a16:creationId xmlns:a16="http://schemas.microsoft.com/office/drawing/2014/main" id="{485349ED-2766-A040-B20F-1A0EA7A8A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9264" name="Oval 174">
              <a:extLst>
                <a:ext uri="{FF2B5EF4-FFF2-40B4-BE49-F238E27FC236}">
                  <a16:creationId xmlns:a16="http://schemas.microsoft.com/office/drawing/2014/main" id="{1C7FF119-4D7F-F645-84B8-AD1DBE6AA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5" name="Rectangle 175">
              <a:extLst>
                <a:ext uri="{FF2B5EF4-FFF2-40B4-BE49-F238E27FC236}">
                  <a16:creationId xmlns:a16="http://schemas.microsoft.com/office/drawing/2014/main" id="{4333B845-8F2E-4C4F-91D1-9AA82BF05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9230" name="Group 176">
            <a:extLst>
              <a:ext uri="{FF2B5EF4-FFF2-40B4-BE49-F238E27FC236}">
                <a16:creationId xmlns:a16="http://schemas.microsoft.com/office/drawing/2014/main" id="{40AD26DF-D1FC-6140-9457-08E18F375FF8}"/>
              </a:ext>
            </a:extLst>
          </p:cNvPr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79240" name="Picture 177" descr="desktop_computer_stylized_medium">
              <a:extLst>
                <a:ext uri="{FF2B5EF4-FFF2-40B4-BE49-F238E27FC236}">
                  <a16:creationId xmlns:a16="http://schemas.microsoft.com/office/drawing/2014/main" id="{B25F4AF6-6E33-CC4B-A7EE-BCB3549C3E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41" name="Freeform 178">
              <a:extLst>
                <a:ext uri="{FF2B5EF4-FFF2-40B4-BE49-F238E27FC236}">
                  <a16:creationId xmlns:a16="http://schemas.microsoft.com/office/drawing/2014/main" id="{200E3280-BCF7-5342-9ED3-FD5E277DF04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1" name="Group 179">
            <a:extLst>
              <a:ext uri="{FF2B5EF4-FFF2-40B4-BE49-F238E27FC236}">
                <a16:creationId xmlns:a16="http://schemas.microsoft.com/office/drawing/2014/main" id="{61051150-A064-F74A-B3CD-ABDE2A14AA42}"/>
              </a:ext>
            </a:extLst>
          </p:cNvPr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79238" name="Picture 180" descr="desktop_computer_stylized_medium">
              <a:extLst>
                <a:ext uri="{FF2B5EF4-FFF2-40B4-BE49-F238E27FC236}">
                  <a16:creationId xmlns:a16="http://schemas.microsoft.com/office/drawing/2014/main" id="{4DE895C6-0275-5743-B652-0C49441B3A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9" name="Freeform 181">
              <a:extLst>
                <a:ext uri="{FF2B5EF4-FFF2-40B4-BE49-F238E27FC236}">
                  <a16:creationId xmlns:a16="http://schemas.microsoft.com/office/drawing/2014/main" id="{9630C3BB-5629-C14F-BCE2-1BE996CAD6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2" name="Group 182">
            <a:extLst>
              <a:ext uri="{FF2B5EF4-FFF2-40B4-BE49-F238E27FC236}">
                <a16:creationId xmlns:a16="http://schemas.microsoft.com/office/drawing/2014/main" id="{85907E74-24F0-6B41-8E23-C18870AE9EF2}"/>
              </a:ext>
            </a:extLst>
          </p:cNvPr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79236" name="Picture 183" descr="desktop_computer_stylized_medium">
              <a:extLst>
                <a:ext uri="{FF2B5EF4-FFF2-40B4-BE49-F238E27FC236}">
                  <a16:creationId xmlns:a16="http://schemas.microsoft.com/office/drawing/2014/main" id="{92EFE4BD-7286-1047-8D7B-11B53D3DEE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7" name="Freeform 184">
              <a:extLst>
                <a:ext uri="{FF2B5EF4-FFF2-40B4-BE49-F238E27FC236}">
                  <a16:creationId xmlns:a16="http://schemas.microsoft.com/office/drawing/2014/main" id="{3447470E-DD02-0749-B538-95AEBF5EAB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3" name="Group 185">
            <a:extLst>
              <a:ext uri="{FF2B5EF4-FFF2-40B4-BE49-F238E27FC236}">
                <a16:creationId xmlns:a16="http://schemas.microsoft.com/office/drawing/2014/main" id="{BF903227-5391-9D46-9DE1-BAC054EE34B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79234" name="Picture 186" descr="desktop_computer_stylized_medium">
              <a:extLst>
                <a:ext uri="{FF2B5EF4-FFF2-40B4-BE49-F238E27FC236}">
                  <a16:creationId xmlns:a16="http://schemas.microsoft.com/office/drawing/2014/main" id="{C523D732-821A-3944-8E29-DCF0817D94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5" name="Freeform 187">
              <a:extLst>
                <a:ext uri="{FF2B5EF4-FFF2-40B4-BE49-F238E27FC236}">
                  <a16:creationId xmlns:a16="http://schemas.microsoft.com/office/drawing/2014/main" id="{B6924F07-1040-BA43-8E1E-618253C89C4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7">
            <a:extLst>
              <a:ext uri="{FF2B5EF4-FFF2-40B4-BE49-F238E27FC236}">
                <a16:creationId xmlns:a16="http://schemas.microsoft.com/office/drawing/2014/main" id="{AFE58273-11A8-B442-B47D-518A6F3A86D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6082" name="Rectangle 8">
            <a:extLst>
              <a:ext uri="{FF2B5EF4-FFF2-40B4-BE49-F238E27FC236}">
                <a16:creationId xmlns:a16="http://schemas.microsoft.com/office/drawing/2014/main" id="{BBB8888B-7C30-994C-BFD6-33B06A7FA8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2B012EC-15D3-814F-8525-D11C0DE78425}" type="slidenum">
              <a:rPr lang="en-US" altLang="en-US" sz="1200">
                <a:latin typeface="Tahoma" panose="020B0604030504040204" pitchFamily="34" charset="0"/>
              </a:rPr>
              <a:pPr/>
              <a:t>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6083" name="Group 566">
            <a:extLst>
              <a:ext uri="{FF2B5EF4-FFF2-40B4-BE49-F238E27FC236}">
                <a16:creationId xmlns:a16="http://schemas.microsoft.com/office/drawing/2014/main" id="{D837819C-8898-E441-AB71-6F6512617E72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546225"/>
            <a:ext cx="3540125" cy="4545013"/>
            <a:chOff x="3277" y="974"/>
            <a:chExt cx="2230" cy="2863"/>
          </a:xfrm>
        </p:grpSpPr>
        <p:sp>
          <p:nvSpPr>
            <p:cNvPr id="46091" name="Freeform 567">
              <a:extLst>
                <a:ext uri="{FF2B5EF4-FFF2-40B4-BE49-F238E27FC236}">
                  <a16:creationId xmlns:a16="http://schemas.microsoft.com/office/drawing/2014/main" id="{91687FC5-EC88-044F-9896-12234A88D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092" name="Group 568">
              <a:extLst>
                <a:ext uri="{FF2B5EF4-FFF2-40B4-BE49-F238E27FC236}">
                  <a16:creationId xmlns:a16="http://schemas.microsoft.com/office/drawing/2014/main" id="{19837FE3-1A05-B441-9639-ACA9A64D38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6466" name="Rectangle 569">
                <a:extLst>
                  <a:ext uri="{FF2B5EF4-FFF2-40B4-BE49-F238E27FC236}">
                    <a16:creationId xmlns:a16="http://schemas.microsoft.com/office/drawing/2014/main" id="{4BD9AB33-ECA1-7C42-A7B6-53A5C06DA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467" name="AutoShape 570">
                <a:extLst>
                  <a:ext uri="{FF2B5EF4-FFF2-40B4-BE49-F238E27FC236}">
                    <a16:creationId xmlns:a16="http://schemas.microsoft.com/office/drawing/2014/main" id="{A6799848-DAD0-A54C-A956-D5AB70E96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46093" name="Freeform 571">
              <a:extLst>
                <a:ext uri="{FF2B5EF4-FFF2-40B4-BE49-F238E27FC236}">
                  <a16:creationId xmlns:a16="http://schemas.microsoft.com/office/drawing/2014/main" id="{205BE6E7-09E4-1748-A762-843965A25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Line 572">
              <a:extLst>
                <a:ext uri="{FF2B5EF4-FFF2-40B4-BE49-F238E27FC236}">
                  <a16:creationId xmlns:a16="http://schemas.microsoft.com/office/drawing/2014/main" id="{78633748-E321-9045-A2EA-F1CDF72051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4924" y="3316"/>
              <a:ext cx="284" cy="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5" name="Line 573">
              <a:extLst>
                <a:ext uri="{FF2B5EF4-FFF2-40B4-BE49-F238E27FC236}">
                  <a16:creationId xmlns:a16="http://schemas.microsoft.com/office/drawing/2014/main" id="{6FC08722-F4C3-F841-BB33-5DF46736DA7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6" name="Line 574">
              <a:extLst>
                <a:ext uri="{FF2B5EF4-FFF2-40B4-BE49-F238E27FC236}">
                  <a16:creationId xmlns:a16="http://schemas.microsoft.com/office/drawing/2014/main" id="{54044126-6BD8-F549-A29D-5DE04F68E37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5113" y="3192"/>
              <a:ext cx="90" cy="5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7" name="Line 576">
              <a:extLst>
                <a:ext uri="{FF2B5EF4-FFF2-40B4-BE49-F238E27FC236}">
                  <a16:creationId xmlns:a16="http://schemas.microsoft.com/office/drawing/2014/main" id="{668C7A33-0DF9-4D45-BE2D-A542BACAF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3009"/>
              <a:ext cx="99" cy="8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Line 577">
              <a:extLst>
                <a:ext uri="{FF2B5EF4-FFF2-40B4-BE49-F238E27FC236}">
                  <a16:creationId xmlns:a16="http://schemas.microsoft.com/office/drawing/2014/main" id="{E6F779C4-D1BC-CF4C-95E3-8EAACB2897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0" y="3159"/>
              <a:ext cx="256" cy="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Line 580">
              <a:extLst>
                <a:ext uri="{FF2B5EF4-FFF2-40B4-BE49-F238E27FC236}">
                  <a16:creationId xmlns:a16="http://schemas.microsoft.com/office/drawing/2014/main" id="{213EC1E0-7B26-0044-8331-0B1E2904B1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8" y="3204"/>
              <a:ext cx="90" cy="11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Line 581">
              <a:extLst>
                <a:ext uri="{FF2B5EF4-FFF2-40B4-BE49-F238E27FC236}">
                  <a16:creationId xmlns:a16="http://schemas.microsoft.com/office/drawing/2014/main" id="{187F7642-5E57-3B45-93E9-D29E4266DE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6" y="3213"/>
              <a:ext cx="51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Line 582">
              <a:extLst>
                <a:ext uri="{FF2B5EF4-FFF2-40B4-BE49-F238E27FC236}">
                  <a16:creationId xmlns:a16="http://schemas.microsoft.com/office/drawing/2014/main" id="{4DB19894-8DB4-1C44-A766-55EDA76A22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Line 584">
              <a:extLst>
                <a:ext uri="{FF2B5EF4-FFF2-40B4-BE49-F238E27FC236}">
                  <a16:creationId xmlns:a16="http://schemas.microsoft.com/office/drawing/2014/main" id="{528D8159-80B1-E444-8E13-1004F10AE0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Line 585">
              <a:extLst>
                <a:ext uri="{FF2B5EF4-FFF2-40B4-BE49-F238E27FC236}">
                  <a16:creationId xmlns:a16="http://schemas.microsoft.com/office/drawing/2014/main" id="{46E295E4-37FA-7645-BF8B-5C4D3708FD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04" name="Group 586">
              <a:extLst>
                <a:ext uri="{FF2B5EF4-FFF2-40B4-BE49-F238E27FC236}">
                  <a16:creationId xmlns:a16="http://schemas.microsoft.com/office/drawing/2014/main" id="{C1191B00-46FB-9B4F-A1FD-7590B3C07C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6464" name="Picture 587" descr="access_point_stylized_small">
                <a:extLst>
                  <a:ext uri="{FF2B5EF4-FFF2-40B4-BE49-F238E27FC236}">
                    <a16:creationId xmlns:a16="http://schemas.microsoft.com/office/drawing/2014/main" id="{A570927B-1757-284C-B97D-22859072AF4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465" name="Picture 588" descr="antenna_radiation_stylized">
                <a:extLst>
                  <a:ext uri="{FF2B5EF4-FFF2-40B4-BE49-F238E27FC236}">
                    <a16:creationId xmlns:a16="http://schemas.microsoft.com/office/drawing/2014/main" id="{FE1326CF-4FC1-DE43-B357-5C1E9C65149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6105" name="Freeform 589">
              <a:extLst>
                <a:ext uri="{FF2B5EF4-FFF2-40B4-BE49-F238E27FC236}">
                  <a16:creationId xmlns:a16="http://schemas.microsoft.com/office/drawing/2014/main" id="{9413C602-A081-AA40-BE94-1C8793678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Freeform 590">
              <a:extLst>
                <a:ext uri="{FF2B5EF4-FFF2-40B4-BE49-F238E27FC236}">
                  <a16:creationId xmlns:a16="http://schemas.microsoft.com/office/drawing/2014/main" id="{3A6791B9-04E0-AB49-B2E1-140568FB6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Line 591">
              <a:extLst>
                <a:ext uri="{FF2B5EF4-FFF2-40B4-BE49-F238E27FC236}">
                  <a16:creationId xmlns:a16="http://schemas.microsoft.com/office/drawing/2014/main" id="{52442CE8-6507-FD4F-8231-CFF08DAD1A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Line 592">
              <a:extLst>
                <a:ext uri="{FF2B5EF4-FFF2-40B4-BE49-F238E27FC236}">
                  <a16:creationId xmlns:a16="http://schemas.microsoft.com/office/drawing/2014/main" id="{30A2F579-B6C3-2D4C-998D-FC51F56A7D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Line 593">
              <a:extLst>
                <a:ext uri="{FF2B5EF4-FFF2-40B4-BE49-F238E27FC236}">
                  <a16:creationId xmlns:a16="http://schemas.microsoft.com/office/drawing/2014/main" id="{926F3D5B-1467-F446-97BF-5F7774D843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Line 594">
              <a:extLst>
                <a:ext uri="{FF2B5EF4-FFF2-40B4-BE49-F238E27FC236}">
                  <a16:creationId xmlns:a16="http://schemas.microsoft.com/office/drawing/2014/main" id="{2F5B67A3-8D94-D146-9DC7-58EB77B3F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Line 595">
              <a:extLst>
                <a:ext uri="{FF2B5EF4-FFF2-40B4-BE49-F238E27FC236}">
                  <a16:creationId xmlns:a16="http://schemas.microsoft.com/office/drawing/2014/main" id="{DEA51A8E-3F03-7B40-8626-43D4A9CF06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Line 596">
              <a:extLst>
                <a:ext uri="{FF2B5EF4-FFF2-40B4-BE49-F238E27FC236}">
                  <a16:creationId xmlns:a16="http://schemas.microsoft.com/office/drawing/2014/main" id="{0FF6D3D3-5980-A64D-932B-B645D07AC2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Line 597">
              <a:extLst>
                <a:ext uri="{FF2B5EF4-FFF2-40B4-BE49-F238E27FC236}">
                  <a16:creationId xmlns:a16="http://schemas.microsoft.com/office/drawing/2014/main" id="{1AC3A11D-F6DA-1047-939C-54A7C8D98C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Line 598">
              <a:extLst>
                <a:ext uri="{FF2B5EF4-FFF2-40B4-BE49-F238E27FC236}">
                  <a16:creationId xmlns:a16="http://schemas.microsoft.com/office/drawing/2014/main" id="{537CF4E4-DA1F-1F46-8AB4-9E9DEE8335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Line 599">
              <a:extLst>
                <a:ext uri="{FF2B5EF4-FFF2-40B4-BE49-F238E27FC236}">
                  <a16:creationId xmlns:a16="http://schemas.microsoft.com/office/drawing/2014/main" id="{DEF050A0-D07F-B843-9D4E-FED9B0CF77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Line 600">
              <a:extLst>
                <a:ext uri="{FF2B5EF4-FFF2-40B4-BE49-F238E27FC236}">
                  <a16:creationId xmlns:a16="http://schemas.microsoft.com/office/drawing/2014/main" id="{9B1582B1-45E4-D24A-9205-26BEE7EFDA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Line 601">
              <a:extLst>
                <a:ext uri="{FF2B5EF4-FFF2-40B4-BE49-F238E27FC236}">
                  <a16:creationId xmlns:a16="http://schemas.microsoft.com/office/drawing/2014/main" id="{4BF74437-CC37-8D46-AACD-F7DC78C4E7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Line 602">
              <a:extLst>
                <a:ext uri="{FF2B5EF4-FFF2-40B4-BE49-F238E27FC236}">
                  <a16:creationId xmlns:a16="http://schemas.microsoft.com/office/drawing/2014/main" id="{DFF90978-6C5D-9145-9073-023EE61C43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Line 603">
              <a:extLst>
                <a:ext uri="{FF2B5EF4-FFF2-40B4-BE49-F238E27FC236}">
                  <a16:creationId xmlns:a16="http://schemas.microsoft.com/office/drawing/2014/main" id="{0ED6B2E9-27BF-0B42-9C32-75936B927A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Line 604">
              <a:extLst>
                <a:ext uri="{FF2B5EF4-FFF2-40B4-BE49-F238E27FC236}">
                  <a16:creationId xmlns:a16="http://schemas.microsoft.com/office/drawing/2014/main" id="{69898C36-78C8-F541-AFFF-99392311ED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605">
              <a:extLst>
                <a:ext uri="{FF2B5EF4-FFF2-40B4-BE49-F238E27FC236}">
                  <a16:creationId xmlns:a16="http://schemas.microsoft.com/office/drawing/2014/main" id="{AA2D49AE-CBB2-2644-B000-FADC15BCFD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Line 606">
              <a:extLst>
                <a:ext uri="{FF2B5EF4-FFF2-40B4-BE49-F238E27FC236}">
                  <a16:creationId xmlns:a16="http://schemas.microsoft.com/office/drawing/2014/main" id="{52C337B7-EE88-184E-8AF2-7BDBC34C6A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Line 607">
              <a:extLst>
                <a:ext uri="{FF2B5EF4-FFF2-40B4-BE49-F238E27FC236}">
                  <a16:creationId xmlns:a16="http://schemas.microsoft.com/office/drawing/2014/main" id="{22386760-2CCC-4040-A6D8-EF1FB9A59D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24" name="Group 608">
              <a:extLst>
                <a:ext uri="{FF2B5EF4-FFF2-40B4-BE49-F238E27FC236}">
                  <a16:creationId xmlns:a16="http://schemas.microsoft.com/office/drawing/2014/main" id="{FEDE8465-55C8-F84F-9336-30F1C95E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6447" name="Line 270">
                <a:extLst>
                  <a:ext uri="{FF2B5EF4-FFF2-40B4-BE49-F238E27FC236}">
                    <a16:creationId xmlns:a16="http://schemas.microsoft.com/office/drawing/2014/main" id="{8DF32615-E5EE-ED4F-826A-E02BD52937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48" name="Line 271">
                <a:extLst>
                  <a:ext uri="{FF2B5EF4-FFF2-40B4-BE49-F238E27FC236}">
                    <a16:creationId xmlns:a16="http://schemas.microsoft.com/office/drawing/2014/main" id="{0E36CBFF-2C4C-204E-93A0-CC7C6A6900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49" name="Line 272">
                <a:extLst>
                  <a:ext uri="{FF2B5EF4-FFF2-40B4-BE49-F238E27FC236}">
                    <a16:creationId xmlns:a16="http://schemas.microsoft.com/office/drawing/2014/main" id="{5F239A7F-0E89-4440-A114-84996FE89E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0" name="Line 273">
                <a:extLst>
                  <a:ext uri="{FF2B5EF4-FFF2-40B4-BE49-F238E27FC236}">
                    <a16:creationId xmlns:a16="http://schemas.microsoft.com/office/drawing/2014/main" id="{279C9A49-7EDD-AE4D-B803-3A1C1AB536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1" name="Line 274">
                <a:extLst>
                  <a:ext uri="{FF2B5EF4-FFF2-40B4-BE49-F238E27FC236}">
                    <a16:creationId xmlns:a16="http://schemas.microsoft.com/office/drawing/2014/main" id="{A78D69E8-2300-5249-9C50-9A557A031B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2" name="Line 275">
                <a:extLst>
                  <a:ext uri="{FF2B5EF4-FFF2-40B4-BE49-F238E27FC236}">
                    <a16:creationId xmlns:a16="http://schemas.microsoft.com/office/drawing/2014/main" id="{69AA4052-0AE9-FF4F-9C86-D1150CBCE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3" name="Line 276">
                <a:extLst>
                  <a:ext uri="{FF2B5EF4-FFF2-40B4-BE49-F238E27FC236}">
                    <a16:creationId xmlns:a16="http://schemas.microsoft.com/office/drawing/2014/main" id="{9A8EB691-EDB3-5F44-82FC-39AC03E6AF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4" name="Line 277">
                <a:extLst>
                  <a:ext uri="{FF2B5EF4-FFF2-40B4-BE49-F238E27FC236}">
                    <a16:creationId xmlns:a16="http://schemas.microsoft.com/office/drawing/2014/main" id="{3890E89F-3441-DD46-8C15-8FAB0DBA66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5" name="Line 278">
                <a:extLst>
                  <a:ext uri="{FF2B5EF4-FFF2-40B4-BE49-F238E27FC236}">
                    <a16:creationId xmlns:a16="http://schemas.microsoft.com/office/drawing/2014/main" id="{6BDA6CE1-B781-2441-81D0-F246FD67D3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6" name="Line 279">
                <a:extLst>
                  <a:ext uri="{FF2B5EF4-FFF2-40B4-BE49-F238E27FC236}">
                    <a16:creationId xmlns:a16="http://schemas.microsoft.com/office/drawing/2014/main" id="{06FCB6AA-1CC1-314C-96C0-ECC7A2AC02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7" name="Line 280">
                <a:extLst>
                  <a:ext uri="{FF2B5EF4-FFF2-40B4-BE49-F238E27FC236}">
                    <a16:creationId xmlns:a16="http://schemas.microsoft.com/office/drawing/2014/main" id="{466BB2F9-3159-C441-8D48-B5B1EF2B29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8" name="Line 281">
                <a:extLst>
                  <a:ext uri="{FF2B5EF4-FFF2-40B4-BE49-F238E27FC236}">
                    <a16:creationId xmlns:a16="http://schemas.microsoft.com/office/drawing/2014/main" id="{49201885-5321-1C45-936C-62B22B4417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9" name="Line 282">
                <a:extLst>
                  <a:ext uri="{FF2B5EF4-FFF2-40B4-BE49-F238E27FC236}">
                    <a16:creationId xmlns:a16="http://schemas.microsoft.com/office/drawing/2014/main" id="{99B1FB74-7656-8945-9CBD-B1F0DDBE3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0" name="Line 283">
                <a:extLst>
                  <a:ext uri="{FF2B5EF4-FFF2-40B4-BE49-F238E27FC236}">
                    <a16:creationId xmlns:a16="http://schemas.microsoft.com/office/drawing/2014/main" id="{A0B96326-7591-3D43-8239-2D8B4AF5DE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1" name="Line 284">
                <a:extLst>
                  <a:ext uri="{FF2B5EF4-FFF2-40B4-BE49-F238E27FC236}">
                    <a16:creationId xmlns:a16="http://schemas.microsoft.com/office/drawing/2014/main" id="{03B9C366-5DB3-7D4E-A6B1-46DD0BEE96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2" name="Oval 624">
                <a:extLst>
                  <a:ext uri="{FF2B5EF4-FFF2-40B4-BE49-F238E27FC236}">
                    <a16:creationId xmlns:a16="http://schemas.microsoft.com/office/drawing/2014/main" id="{65F7FFDC-F101-DD4F-B5AD-31EFB4712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6463" name="Picture 625" descr="cell_tower_radiation_gray">
                <a:extLst>
                  <a:ext uri="{FF2B5EF4-FFF2-40B4-BE49-F238E27FC236}">
                    <a16:creationId xmlns:a16="http://schemas.microsoft.com/office/drawing/2014/main" id="{E5BFFF8A-1C3F-5343-8B58-D318C4682C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5" name="Group 626">
              <a:extLst>
                <a:ext uri="{FF2B5EF4-FFF2-40B4-BE49-F238E27FC236}">
                  <a16:creationId xmlns:a16="http://schemas.microsoft.com/office/drawing/2014/main" id="{403BC3D0-3FBB-3443-9511-61984574AF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6438" name="Line 627">
                <a:extLst>
                  <a:ext uri="{FF2B5EF4-FFF2-40B4-BE49-F238E27FC236}">
                    <a16:creationId xmlns:a16="http://schemas.microsoft.com/office/drawing/2014/main" id="{8D5CDEC1-7FC3-7B48-AA8F-2F3DB15D68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9" name="Oval 407">
                <a:extLst>
                  <a:ext uri="{FF2B5EF4-FFF2-40B4-BE49-F238E27FC236}">
                    <a16:creationId xmlns:a16="http://schemas.microsoft.com/office/drawing/2014/main" id="{600E7603-7B73-3B4B-875F-4AD1A7984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40" name="Rectangle 410">
                <a:extLst>
                  <a:ext uri="{FF2B5EF4-FFF2-40B4-BE49-F238E27FC236}">
                    <a16:creationId xmlns:a16="http://schemas.microsoft.com/office/drawing/2014/main" id="{327FA6D6-522D-0A40-AC23-C324AC7A9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41" name="Oval 411">
                <a:extLst>
                  <a:ext uri="{FF2B5EF4-FFF2-40B4-BE49-F238E27FC236}">
                    <a16:creationId xmlns:a16="http://schemas.microsoft.com/office/drawing/2014/main" id="{0AD26B80-9C3D-EB40-9EC7-D719CBB08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42" name="Group 631">
                <a:extLst>
                  <a:ext uri="{FF2B5EF4-FFF2-40B4-BE49-F238E27FC236}">
                    <a16:creationId xmlns:a16="http://schemas.microsoft.com/office/drawing/2014/main" id="{53230F94-2375-2647-A36C-C7C1DE01D6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6445" name="Freeform 632">
                  <a:extLst>
                    <a:ext uri="{FF2B5EF4-FFF2-40B4-BE49-F238E27FC236}">
                      <a16:creationId xmlns:a16="http://schemas.microsoft.com/office/drawing/2014/main" id="{62436C1E-2E9D-4844-99B9-FDCB3ECCE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6" name="Freeform 633">
                  <a:extLst>
                    <a:ext uri="{FF2B5EF4-FFF2-40B4-BE49-F238E27FC236}">
                      <a16:creationId xmlns:a16="http://schemas.microsoft.com/office/drawing/2014/main" id="{BBA47F8C-524A-064F-8E8D-AAAB816C13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43" name="Line 634">
                <a:extLst>
                  <a:ext uri="{FF2B5EF4-FFF2-40B4-BE49-F238E27FC236}">
                    <a16:creationId xmlns:a16="http://schemas.microsoft.com/office/drawing/2014/main" id="{D85B4ADB-B48C-0C4D-ACB2-ECEDEDAB75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4" name="Line 635">
                <a:extLst>
                  <a:ext uri="{FF2B5EF4-FFF2-40B4-BE49-F238E27FC236}">
                    <a16:creationId xmlns:a16="http://schemas.microsoft.com/office/drawing/2014/main" id="{3AEEE2DF-2E50-884B-ACFB-D572EF088C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636">
              <a:extLst>
                <a:ext uri="{FF2B5EF4-FFF2-40B4-BE49-F238E27FC236}">
                  <a16:creationId xmlns:a16="http://schemas.microsoft.com/office/drawing/2014/main" id="{81E6FA99-70BF-2C41-B396-7D6BD763F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6430" name="Oval 407">
                <a:extLst>
                  <a:ext uri="{FF2B5EF4-FFF2-40B4-BE49-F238E27FC236}">
                    <a16:creationId xmlns:a16="http://schemas.microsoft.com/office/drawing/2014/main" id="{936ABD72-3305-384E-90A8-5EFA1FC2B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31" name="Rectangle 410">
                <a:extLst>
                  <a:ext uri="{FF2B5EF4-FFF2-40B4-BE49-F238E27FC236}">
                    <a16:creationId xmlns:a16="http://schemas.microsoft.com/office/drawing/2014/main" id="{ECBE78C1-610E-C842-828C-7A16C1F61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32" name="Oval 411">
                <a:extLst>
                  <a:ext uri="{FF2B5EF4-FFF2-40B4-BE49-F238E27FC236}">
                    <a16:creationId xmlns:a16="http://schemas.microsoft.com/office/drawing/2014/main" id="{542970DC-E62D-BE4F-B344-70686E476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33" name="Group 640">
                <a:extLst>
                  <a:ext uri="{FF2B5EF4-FFF2-40B4-BE49-F238E27FC236}">
                    <a16:creationId xmlns:a16="http://schemas.microsoft.com/office/drawing/2014/main" id="{F4A1CB51-03BF-9A4E-ADC5-87127B08AF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36" name="Freeform 641">
                  <a:extLst>
                    <a:ext uri="{FF2B5EF4-FFF2-40B4-BE49-F238E27FC236}">
                      <a16:creationId xmlns:a16="http://schemas.microsoft.com/office/drawing/2014/main" id="{D20F6731-0BFA-8B4F-B4D8-EE7AD18A85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7" name="Freeform 642">
                  <a:extLst>
                    <a:ext uri="{FF2B5EF4-FFF2-40B4-BE49-F238E27FC236}">
                      <a16:creationId xmlns:a16="http://schemas.microsoft.com/office/drawing/2014/main" id="{28BFB805-7F85-BE4A-BA99-330E2AC2E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34" name="Line 643">
                <a:extLst>
                  <a:ext uri="{FF2B5EF4-FFF2-40B4-BE49-F238E27FC236}">
                    <a16:creationId xmlns:a16="http://schemas.microsoft.com/office/drawing/2014/main" id="{831A0909-4613-EF44-ADF7-81E7E37617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5" name="Line 644">
                <a:extLst>
                  <a:ext uri="{FF2B5EF4-FFF2-40B4-BE49-F238E27FC236}">
                    <a16:creationId xmlns:a16="http://schemas.microsoft.com/office/drawing/2014/main" id="{E151C44E-C7E7-784A-A303-EE89B2B5D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7" name="Group 645">
              <a:extLst>
                <a:ext uri="{FF2B5EF4-FFF2-40B4-BE49-F238E27FC236}">
                  <a16:creationId xmlns:a16="http://schemas.microsoft.com/office/drawing/2014/main" id="{BA7AF212-708A-0745-B9F0-9F62DC5E1F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6422" name="Oval 407">
                <a:extLst>
                  <a:ext uri="{FF2B5EF4-FFF2-40B4-BE49-F238E27FC236}">
                    <a16:creationId xmlns:a16="http://schemas.microsoft.com/office/drawing/2014/main" id="{915D56E1-D822-C04E-9CBD-09EE5F7FC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23" name="Rectangle 410">
                <a:extLst>
                  <a:ext uri="{FF2B5EF4-FFF2-40B4-BE49-F238E27FC236}">
                    <a16:creationId xmlns:a16="http://schemas.microsoft.com/office/drawing/2014/main" id="{DCACDB0A-2855-1149-8292-F758BC442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24" name="Oval 411">
                <a:extLst>
                  <a:ext uri="{FF2B5EF4-FFF2-40B4-BE49-F238E27FC236}">
                    <a16:creationId xmlns:a16="http://schemas.microsoft.com/office/drawing/2014/main" id="{77463533-0657-764E-9DCE-DE1BF6BD3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25" name="Group 649">
                <a:extLst>
                  <a:ext uri="{FF2B5EF4-FFF2-40B4-BE49-F238E27FC236}">
                    <a16:creationId xmlns:a16="http://schemas.microsoft.com/office/drawing/2014/main" id="{56E7B3AE-C670-9842-8A1E-E6C82B4069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28" name="Freeform 650">
                  <a:extLst>
                    <a:ext uri="{FF2B5EF4-FFF2-40B4-BE49-F238E27FC236}">
                      <a16:creationId xmlns:a16="http://schemas.microsoft.com/office/drawing/2014/main" id="{2461A36E-944D-474F-89D6-525D6A22B0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9" name="Freeform 651">
                  <a:extLst>
                    <a:ext uri="{FF2B5EF4-FFF2-40B4-BE49-F238E27FC236}">
                      <a16:creationId xmlns:a16="http://schemas.microsoft.com/office/drawing/2014/main" id="{B12FE15A-E636-3E4C-92B1-EDA0DFEBF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26" name="Line 652">
                <a:extLst>
                  <a:ext uri="{FF2B5EF4-FFF2-40B4-BE49-F238E27FC236}">
                    <a16:creationId xmlns:a16="http://schemas.microsoft.com/office/drawing/2014/main" id="{8C6AEE73-215D-3640-9598-2B5073991F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7" name="Line 653">
                <a:extLst>
                  <a:ext uri="{FF2B5EF4-FFF2-40B4-BE49-F238E27FC236}">
                    <a16:creationId xmlns:a16="http://schemas.microsoft.com/office/drawing/2014/main" id="{AD0B867A-F77B-B045-B24D-426A653A52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8" name="Group 654">
              <a:extLst>
                <a:ext uri="{FF2B5EF4-FFF2-40B4-BE49-F238E27FC236}">
                  <a16:creationId xmlns:a16="http://schemas.microsoft.com/office/drawing/2014/main" id="{C1E6A627-4BBE-5546-8138-10E00BACD8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6414" name="Oval 407">
                <a:extLst>
                  <a:ext uri="{FF2B5EF4-FFF2-40B4-BE49-F238E27FC236}">
                    <a16:creationId xmlns:a16="http://schemas.microsoft.com/office/drawing/2014/main" id="{FDEAC667-D4A2-C64F-805C-655701509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15" name="Rectangle 410">
                <a:extLst>
                  <a:ext uri="{FF2B5EF4-FFF2-40B4-BE49-F238E27FC236}">
                    <a16:creationId xmlns:a16="http://schemas.microsoft.com/office/drawing/2014/main" id="{A5617656-A88E-3848-B013-773DD009A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16" name="Oval 411">
                <a:extLst>
                  <a:ext uri="{FF2B5EF4-FFF2-40B4-BE49-F238E27FC236}">
                    <a16:creationId xmlns:a16="http://schemas.microsoft.com/office/drawing/2014/main" id="{B5F5A393-7CFD-EB46-A19D-C104C1ABE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17" name="Group 658">
                <a:extLst>
                  <a:ext uri="{FF2B5EF4-FFF2-40B4-BE49-F238E27FC236}">
                    <a16:creationId xmlns:a16="http://schemas.microsoft.com/office/drawing/2014/main" id="{DD048ABF-22A1-6B49-9A12-920706AD12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20" name="Freeform 659">
                  <a:extLst>
                    <a:ext uri="{FF2B5EF4-FFF2-40B4-BE49-F238E27FC236}">
                      <a16:creationId xmlns:a16="http://schemas.microsoft.com/office/drawing/2014/main" id="{11B9A0BF-8C90-F94C-828B-979E5EEEA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1" name="Freeform 660">
                  <a:extLst>
                    <a:ext uri="{FF2B5EF4-FFF2-40B4-BE49-F238E27FC236}">
                      <a16:creationId xmlns:a16="http://schemas.microsoft.com/office/drawing/2014/main" id="{2AF2E8F7-70ED-0245-BC61-1CFF44650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18" name="Line 661">
                <a:extLst>
                  <a:ext uri="{FF2B5EF4-FFF2-40B4-BE49-F238E27FC236}">
                    <a16:creationId xmlns:a16="http://schemas.microsoft.com/office/drawing/2014/main" id="{D2692A99-DFD1-3446-93DC-8EEFC3F8CF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9" name="Line 662">
                <a:extLst>
                  <a:ext uri="{FF2B5EF4-FFF2-40B4-BE49-F238E27FC236}">
                    <a16:creationId xmlns:a16="http://schemas.microsoft.com/office/drawing/2014/main" id="{2B76ED6B-DEB2-D142-81CD-BD4D330EB8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9" name="Group 663">
              <a:extLst>
                <a:ext uri="{FF2B5EF4-FFF2-40B4-BE49-F238E27FC236}">
                  <a16:creationId xmlns:a16="http://schemas.microsoft.com/office/drawing/2014/main" id="{289D0C1D-D307-0346-AC1E-FC5251AAF3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6406" name="Oval 407">
                <a:extLst>
                  <a:ext uri="{FF2B5EF4-FFF2-40B4-BE49-F238E27FC236}">
                    <a16:creationId xmlns:a16="http://schemas.microsoft.com/office/drawing/2014/main" id="{75454105-CC2A-9240-A578-8C97249F4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07" name="Rectangle 410">
                <a:extLst>
                  <a:ext uri="{FF2B5EF4-FFF2-40B4-BE49-F238E27FC236}">
                    <a16:creationId xmlns:a16="http://schemas.microsoft.com/office/drawing/2014/main" id="{AAEEC2E0-3DEE-C44E-B9C3-BD72A8E45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08" name="Oval 411">
                <a:extLst>
                  <a:ext uri="{FF2B5EF4-FFF2-40B4-BE49-F238E27FC236}">
                    <a16:creationId xmlns:a16="http://schemas.microsoft.com/office/drawing/2014/main" id="{668D17F6-2EB8-114C-AECE-F75184712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09" name="Group 667">
                <a:extLst>
                  <a:ext uri="{FF2B5EF4-FFF2-40B4-BE49-F238E27FC236}">
                    <a16:creationId xmlns:a16="http://schemas.microsoft.com/office/drawing/2014/main" id="{CD537930-AAD4-0546-AEB2-F394AD7ED8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12" name="Freeform 668">
                  <a:extLst>
                    <a:ext uri="{FF2B5EF4-FFF2-40B4-BE49-F238E27FC236}">
                      <a16:creationId xmlns:a16="http://schemas.microsoft.com/office/drawing/2014/main" id="{693D3A71-A326-7C40-889A-C53A717EA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3" name="Freeform 669">
                  <a:extLst>
                    <a:ext uri="{FF2B5EF4-FFF2-40B4-BE49-F238E27FC236}">
                      <a16:creationId xmlns:a16="http://schemas.microsoft.com/office/drawing/2014/main" id="{6CF80146-D89D-1D4A-96DE-B4C9513FD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10" name="Line 670">
                <a:extLst>
                  <a:ext uri="{FF2B5EF4-FFF2-40B4-BE49-F238E27FC236}">
                    <a16:creationId xmlns:a16="http://schemas.microsoft.com/office/drawing/2014/main" id="{FC0B6366-D1F0-B647-979D-C2E6FAB4D7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1" name="Line 671">
                <a:extLst>
                  <a:ext uri="{FF2B5EF4-FFF2-40B4-BE49-F238E27FC236}">
                    <a16:creationId xmlns:a16="http://schemas.microsoft.com/office/drawing/2014/main" id="{86C8820E-C6B4-0B41-A012-A4CB24B3C1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0" name="Group 672">
              <a:extLst>
                <a:ext uri="{FF2B5EF4-FFF2-40B4-BE49-F238E27FC236}">
                  <a16:creationId xmlns:a16="http://schemas.microsoft.com/office/drawing/2014/main" id="{AF413AB0-5A52-B04D-9743-3E4AE5C612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6398" name="Oval 407">
                <a:extLst>
                  <a:ext uri="{FF2B5EF4-FFF2-40B4-BE49-F238E27FC236}">
                    <a16:creationId xmlns:a16="http://schemas.microsoft.com/office/drawing/2014/main" id="{B6C5D615-E13F-714D-8269-0D1AA532A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99" name="Rectangle 410">
                <a:extLst>
                  <a:ext uri="{FF2B5EF4-FFF2-40B4-BE49-F238E27FC236}">
                    <a16:creationId xmlns:a16="http://schemas.microsoft.com/office/drawing/2014/main" id="{675A233D-ECB5-584F-8180-C76117207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00" name="Oval 411">
                <a:extLst>
                  <a:ext uri="{FF2B5EF4-FFF2-40B4-BE49-F238E27FC236}">
                    <a16:creationId xmlns:a16="http://schemas.microsoft.com/office/drawing/2014/main" id="{60326F52-B5BB-EA4E-9A01-D2B937B24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401" name="Group 676">
                <a:extLst>
                  <a:ext uri="{FF2B5EF4-FFF2-40B4-BE49-F238E27FC236}">
                    <a16:creationId xmlns:a16="http://schemas.microsoft.com/office/drawing/2014/main" id="{9F88ABEE-C394-0840-BBF9-839DDAE336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04" name="Freeform 677">
                  <a:extLst>
                    <a:ext uri="{FF2B5EF4-FFF2-40B4-BE49-F238E27FC236}">
                      <a16:creationId xmlns:a16="http://schemas.microsoft.com/office/drawing/2014/main" id="{794EC7D4-650E-A346-B6AC-D3122792F4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5" name="Freeform 678">
                  <a:extLst>
                    <a:ext uri="{FF2B5EF4-FFF2-40B4-BE49-F238E27FC236}">
                      <a16:creationId xmlns:a16="http://schemas.microsoft.com/office/drawing/2014/main" id="{CC3B7E06-0C6F-5F4E-AF2F-49C1C73030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02" name="Line 679">
                <a:extLst>
                  <a:ext uri="{FF2B5EF4-FFF2-40B4-BE49-F238E27FC236}">
                    <a16:creationId xmlns:a16="http://schemas.microsoft.com/office/drawing/2014/main" id="{439B7D00-376D-C54D-92E0-DE76EBEC12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3" name="Line 680">
                <a:extLst>
                  <a:ext uri="{FF2B5EF4-FFF2-40B4-BE49-F238E27FC236}">
                    <a16:creationId xmlns:a16="http://schemas.microsoft.com/office/drawing/2014/main" id="{3BCFB526-E3C1-F24C-90EB-C9F041AE4A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31" name="Line 681">
              <a:extLst>
                <a:ext uri="{FF2B5EF4-FFF2-40B4-BE49-F238E27FC236}">
                  <a16:creationId xmlns:a16="http://schemas.microsoft.com/office/drawing/2014/main" id="{81FFF858-7315-054D-B742-E9CF865063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32" name="Group 682">
              <a:extLst>
                <a:ext uri="{FF2B5EF4-FFF2-40B4-BE49-F238E27FC236}">
                  <a16:creationId xmlns:a16="http://schemas.microsoft.com/office/drawing/2014/main" id="{A95D5F61-FBF2-EB47-866C-657AB760DF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6390" name="Oval 407">
                <a:extLst>
                  <a:ext uri="{FF2B5EF4-FFF2-40B4-BE49-F238E27FC236}">
                    <a16:creationId xmlns:a16="http://schemas.microsoft.com/office/drawing/2014/main" id="{3CBAE962-B365-8C45-8A65-5897B1F64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91" name="Rectangle 410">
                <a:extLst>
                  <a:ext uri="{FF2B5EF4-FFF2-40B4-BE49-F238E27FC236}">
                    <a16:creationId xmlns:a16="http://schemas.microsoft.com/office/drawing/2014/main" id="{2F8ECB31-31AD-4C4D-BBA1-C39AD0369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92" name="Oval 411">
                <a:extLst>
                  <a:ext uri="{FF2B5EF4-FFF2-40B4-BE49-F238E27FC236}">
                    <a16:creationId xmlns:a16="http://schemas.microsoft.com/office/drawing/2014/main" id="{EABD523B-C51C-B141-8994-FB563DC00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93" name="Group 686">
                <a:extLst>
                  <a:ext uri="{FF2B5EF4-FFF2-40B4-BE49-F238E27FC236}">
                    <a16:creationId xmlns:a16="http://schemas.microsoft.com/office/drawing/2014/main" id="{46AD5E6F-F4EC-F445-93E8-43C67506B7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96" name="Freeform 687">
                  <a:extLst>
                    <a:ext uri="{FF2B5EF4-FFF2-40B4-BE49-F238E27FC236}">
                      <a16:creationId xmlns:a16="http://schemas.microsoft.com/office/drawing/2014/main" id="{DBE41458-E5AF-A24A-84D3-E39E4B3EC8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7" name="Freeform 688">
                  <a:extLst>
                    <a:ext uri="{FF2B5EF4-FFF2-40B4-BE49-F238E27FC236}">
                      <a16:creationId xmlns:a16="http://schemas.microsoft.com/office/drawing/2014/main" id="{203059B5-3B60-4342-94E4-B85FC86DB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94" name="Line 689">
                <a:extLst>
                  <a:ext uri="{FF2B5EF4-FFF2-40B4-BE49-F238E27FC236}">
                    <a16:creationId xmlns:a16="http://schemas.microsoft.com/office/drawing/2014/main" id="{D3A42A08-4A86-8749-BD1B-E417D65A8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5" name="Line 690">
                <a:extLst>
                  <a:ext uri="{FF2B5EF4-FFF2-40B4-BE49-F238E27FC236}">
                    <a16:creationId xmlns:a16="http://schemas.microsoft.com/office/drawing/2014/main" id="{9571E162-4700-C14F-B97D-B4C170A100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3" name="Group 691">
              <a:extLst>
                <a:ext uri="{FF2B5EF4-FFF2-40B4-BE49-F238E27FC236}">
                  <a16:creationId xmlns:a16="http://schemas.microsoft.com/office/drawing/2014/main" id="{234C5D72-3E36-314D-86BC-C1BE6D2776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6382" name="Oval 407">
                <a:extLst>
                  <a:ext uri="{FF2B5EF4-FFF2-40B4-BE49-F238E27FC236}">
                    <a16:creationId xmlns:a16="http://schemas.microsoft.com/office/drawing/2014/main" id="{3ABB853D-F498-8844-8D7D-DB0CC0DB8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83" name="Rectangle 410">
                <a:extLst>
                  <a:ext uri="{FF2B5EF4-FFF2-40B4-BE49-F238E27FC236}">
                    <a16:creationId xmlns:a16="http://schemas.microsoft.com/office/drawing/2014/main" id="{E935EFAF-AB9B-9E40-8A21-33C6EE4CA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84" name="Oval 411">
                <a:extLst>
                  <a:ext uri="{FF2B5EF4-FFF2-40B4-BE49-F238E27FC236}">
                    <a16:creationId xmlns:a16="http://schemas.microsoft.com/office/drawing/2014/main" id="{987F3CFA-41F4-9F43-9768-AEF95C4EF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85" name="Group 695">
                <a:extLst>
                  <a:ext uri="{FF2B5EF4-FFF2-40B4-BE49-F238E27FC236}">
                    <a16:creationId xmlns:a16="http://schemas.microsoft.com/office/drawing/2014/main" id="{6E886107-CBD5-1947-8D1D-DF8AA2C844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88" name="Freeform 696">
                  <a:extLst>
                    <a:ext uri="{FF2B5EF4-FFF2-40B4-BE49-F238E27FC236}">
                      <a16:creationId xmlns:a16="http://schemas.microsoft.com/office/drawing/2014/main" id="{46A296CB-4E0B-E944-A758-F8BE16D756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9" name="Freeform 697">
                  <a:extLst>
                    <a:ext uri="{FF2B5EF4-FFF2-40B4-BE49-F238E27FC236}">
                      <a16:creationId xmlns:a16="http://schemas.microsoft.com/office/drawing/2014/main" id="{FC81135B-4839-9147-AD30-2CDDB08CAC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86" name="Line 698">
                <a:extLst>
                  <a:ext uri="{FF2B5EF4-FFF2-40B4-BE49-F238E27FC236}">
                    <a16:creationId xmlns:a16="http://schemas.microsoft.com/office/drawing/2014/main" id="{3362E6A3-AB3D-8243-BA7E-B6FBED6FE5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7" name="Line 699">
                <a:extLst>
                  <a:ext uri="{FF2B5EF4-FFF2-40B4-BE49-F238E27FC236}">
                    <a16:creationId xmlns:a16="http://schemas.microsoft.com/office/drawing/2014/main" id="{9F96955E-BE75-6C4F-861F-B4141BC76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4" name="Group 700">
              <a:extLst>
                <a:ext uri="{FF2B5EF4-FFF2-40B4-BE49-F238E27FC236}">
                  <a16:creationId xmlns:a16="http://schemas.microsoft.com/office/drawing/2014/main" id="{D2106DB5-8748-3648-BD19-BA2D95D3D7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6374" name="Oval 407">
                <a:extLst>
                  <a:ext uri="{FF2B5EF4-FFF2-40B4-BE49-F238E27FC236}">
                    <a16:creationId xmlns:a16="http://schemas.microsoft.com/office/drawing/2014/main" id="{FD4A29EA-50EB-F548-89B6-2954925EA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75" name="Rectangle 410">
                <a:extLst>
                  <a:ext uri="{FF2B5EF4-FFF2-40B4-BE49-F238E27FC236}">
                    <a16:creationId xmlns:a16="http://schemas.microsoft.com/office/drawing/2014/main" id="{F24E4787-3766-924C-9F2F-514B3F641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76" name="Oval 411">
                <a:extLst>
                  <a:ext uri="{FF2B5EF4-FFF2-40B4-BE49-F238E27FC236}">
                    <a16:creationId xmlns:a16="http://schemas.microsoft.com/office/drawing/2014/main" id="{B7C486CA-2C52-054A-A0BA-BA1D776C7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77" name="Group 704">
                <a:extLst>
                  <a:ext uri="{FF2B5EF4-FFF2-40B4-BE49-F238E27FC236}">
                    <a16:creationId xmlns:a16="http://schemas.microsoft.com/office/drawing/2014/main" id="{076F2F21-65E1-6846-85AE-BD370DC056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80" name="Freeform 705">
                  <a:extLst>
                    <a:ext uri="{FF2B5EF4-FFF2-40B4-BE49-F238E27FC236}">
                      <a16:creationId xmlns:a16="http://schemas.microsoft.com/office/drawing/2014/main" id="{B3B81A8B-907E-0D40-985F-283FB69F11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1" name="Freeform 706">
                  <a:extLst>
                    <a:ext uri="{FF2B5EF4-FFF2-40B4-BE49-F238E27FC236}">
                      <a16:creationId xmlns:a16="http://schemas.microsoft.com/office/drawing/2014/main" id="{91ECE12C-2DB2-804E-8B85-81851F9479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78" name="Line 707">
                <a:extLst>
                  <a:ext uri="{FF2B5EF4-FFF2-40B4-BE49-F238E27FC236}">
                    <a16:creationId xmlns:a16="http://schemas.microsoft.com/office/drawing/2014/main" id="{E95C15E0-8DEC-2D49-9E47-C5AB33C6F9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9" name="Line 708">
                <a:extLst>
                  <a:ext uri="{FF2B5EF4-FFF2-40B4-BE49-F238E27FC236}">
                    <a16:creationId xmlns:a16="http://schemas.microsoft.com/office/drawing/2014/main" id="{0DFBF48B-80B5-A248-BCF3-602CF25D55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5" name="Group 709">
              <a:extLst>
                <a:ext uri="{FF2B5EF4-FFF2-40B4-BE49-F238E27FC236}">
                  <a16:creationId xmlns:a16="http://schemas.microsoft.com/office/drawing/2014/main" id="{26053439-BEF2-B741-A554-71C07BF1A8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6366" name="Oval 407">
                <a:extLst>
                  <a:ext uri="{FF2B5EF4-FFF2-40B4-BE49-F238E27FC236}">
                    <a16:creationId xmlns:a16="http://schemas.microsoft.com/office/drawing/2014/main" id="{93B8D7C0-CC2D-F445-8A11-53BF599B1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67" name="Rectangle 410">
                <a:extLst>
                  <a:ext uri="{FF2B5EF4-FFF2-40B4-BE49-F238E27FC236}">
                    <a16:creationId xmlns:a16="http://schemas.microsoft.com/office/drawing/2014/main" id="{06A936C2-759F-B441-A755-D74279A30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68" name="Oval 411">
                <a:extLst>
                  <a:ext uri="{FF2B5EF4-FFF2-40B4-BE49-F238E27FC236}">
                    <a16:creationId xmlns:a16="http://schemas.microsoft.com/office/drawing/2014/main" id="{C206141F-8239-8443-9DAA-FA9C448F7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69" name="Group 713">
                <a:extLst>
                  <a:ext uri="{FF2B5EF4-FFF2-40B4-BE49-F238E27FC236}">
                    <a16:creationId xmlns:a16="http://schemas.microsoft.com/office/drawing/2014/main" id="{224CAB29-B3CA-AF44-AC95-FC22FF7E31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72" name="Freeform 714">
                  <a:extLst>
                    <a:ext uri="{FF2B5EF4-FFF2-40B4-BE49-F238E27FC236}">
                      <a16:creationId xmlns:a16="http://schemas.microsoft.com/office/drawing/2014/main" id="{2D30F131-EBEF-1644-ADCD-9C03F17D35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3" name="Freeform 715">
                  <a:extLst>
                    <a:ext uri="{FF2B5EF4-FFF2-40B4-BE49-F238E27FC236}">
                      <a16:creationId xmlns:a16="http://schemas.microsoft.com/office/drawing/2014/main" id="{C60659DF-E27B-DE43-B56B-15A3307A6C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70" name="Line 716">
                <a:extLst>
                  <a:ext uri="{FF2B5EF4-FFF2-40B4-BE49-F238E27FC236}">
                    <a16:creationId xmlns:a16="http://schemas.microsoft.com/office/drawing/2014/main" id="{ACEEB0F6-66AF-7042-8B8E-C7348E0C6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1" name="Line 717">
                <a:extLst>
                  <a:ext uri="{FF2B5EF4-FFF2-40B4-BE49-F238E27FC236}">
                    <a16:creationId xmlns:a16="http://schemas.microsoft.com/office/drawing/2014/main" id="{70CB8FD6-CC5A-2C4F-9024-F75F1A9D96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6" name="Group 718">
              <a:extLst>
                <a:ext uri="{FF2B5EF4-FFF2-40B4-BE49-F238E27FC236}">
                  <a16:creationId xmlns:a16="http://schemas.microsoft.com/office/drawing/2014/main" id="{55F1FE45-ADEF-E04D-B504-0FEAC232C2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6358" name="Oval 407">
                <a:extLst>
                  <a:ext uri="{FF2B5EF4-FFF2-40B4-BE49-F238E27FC236}">
                    <a16:creationId xmlns:a16="http://schemas.microsoft.com/office/drawing/2014/main" id="{F04ED222-1936-734A-A7CE-696FB2407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59" name="Rectangle 410">
                <a:extLst>
                  <a:ext uri="{FF2B5EF4-FFF2-40B4-BE49-F238E27FC236}">
                    <a16:creationId xmlns:a16="http://schemas.microsoft.com/office/drawing/2014/main" id="{2D820498-B07F-C44E-B070-BE253D098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60" name="Oval 411">
                <a:extLst>
                  <a:ext uri="{FF2B5EF4-FFF2-40B4-BE49-F238E27FC236}">
                    <a16:creationId xmlns:a16="http://schemas.microsoft.com/office/drawing/2014/main" id="{C4954A7C-FC5F-F343-B136-AB32A68AA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61" name="Group 722">
                <a:extLst>
                  <a:ext uri="{FF2B5EF4-FFF2-40B4-BE49-F238E27FC236}">
                    <a16:creationId xmlns:a16="http://schemas.microsoft.com/office/drawing/2014/main" id="{D021C046-5884-0045-B4FD-CDA0886C6D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64" name="Freeform 723">
                  <a:extLst>
                    <a:ext uri="{FF2B5EF4-FFF2-40B4-BE49-F238E27FC236}">
                      <a16:creationId xmlns:a16="http://schemas.microsoft.com/office/drawing/2014/main" id="{C8DDCC35-39B6-194E-98FE-7660F71EB1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5" name="Freeform 724">
                  <a:extLst>
                    <a:ext uri="{FF2B5EF4-FFF2-40B4-BE49-F238E27FC236}">
                      <a16:creationId xmlns:a16="http://schemas.microsoft.com/office/drawing/2014/main" id="{9D68DCC7-CC8B-B14C-9BEA-799E7C52C1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62" name="Line 725">
                <a:extLst>
                  <a:ext uri="{FF2B5EF4-FFF2-40B4-BE49-F238E27FC236}">
                    <a16:creationId xmlns:a16="http://schemas.microsoft.com/office/drawing/2014/main" id="{D66C888F-96FC-8847-8FD3-D86552C79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3" name="Line 726">
                <a:extLst>
                  <a:ext uri="{FF2B5EF4-FFF2-40B4-BE49-F238E27FC236}">
                    <a16:creationId xmlns:a16="http://schemas.microsoft.com/office/drawing/2014/main" id="{6E540758-42E5-3F4C-84F6-DA0772EBD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7" name="Group 727">
              <a:extLst>
                <a:ext uri="{FF2B5EF4-FFF2-40B4-BE49-F238E27FC236}">
                  <a16:creationId xmlns:a16="http://schemas.microsoft.com/office/drawing/2014/main" id="{FFFA8D12-2D61-8B47-A5EA-454752AF71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6350" name="Oval 407">
                <a:extLst>
                  <a:ext uri="{FF2B5EF4-FFF2-40B4-BE49-F238E27FC236}">
                    <a16:creationId xmlns:a16="http://schemas.microsoft.com/office/drawing/2014/main" id="{EC19137B-7CDF-8842-A9BD-439FAE01F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51" name="Rectangle 410">
                <a:extLst>
                  <a:ext uri="{FF2B5EF4-FFF2-40B4-BE49-F238E27FC236}">
                    <a16:creationId xmlns:a16="http://schemas.microsoft.com/office/drawing/2014/main" id="{91F6368A-9786-B84F-A4C2-6A4011D79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52" name="Oval 411">
                <a:extLst>
                  <a:ext uri="{FF2B5EF4-FFF2-40B4-BE49-F238E27FC236}">
                    <a16:creationId xmlns:a16="http://schemas.microsoft.com/office/drawing/2014/main" id="{F9467461-9C7C-AE41-B1FE-70851F919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46353" name="Group 731">
                <a:extLst>
                  <a:ext uri="{FF2B5EF4-FFF2-40B4-BE49-F238E27FC236}">
                    <a16:creationId xmlns:a16="http://schemas.microsoft.com/office/drawing/2014/main" id="{6F6646D7-9CD0-B742-9542-632709A05C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56" name="Freeform 732">
                  <a:extLst>
                    <a:ext uri="{FF2B5EF4-FFF2-40B4-BE49-F238E27FC236}">
                      <a16:creationId xmlns:a16="http://schemas.microsoft.com/office/drawing/2014/main" id="{883009AB-F11A-7E4A-B5D1-AE23189B44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7" name="Freeform 733">
                  <a:extLst>
                    <a:ext uri="{FF2B5EF4-FFF2-40B4-BE49-F238E27FC236}">
                      <a16:creationId xmlns:a16="http://schemas.microsoft.com/office/drawing/2014/main" id="{8962B167-AC51-604E-A36D-070FBE8B77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54" name="Line 734">
                <a:extLst>
                  <a:ext uri="{FF2B5EF4-FFF2-40B4-BE49-F238E27FC236}">
                    <a16:creationId xmlns:a16="http://schemas.microsoft.com/office/drawing/2014/main" id="{003F912B-734C-E246-B845-C401ACB657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5" name="Line 735">
                <a:extLst>
                  <a:ext uri="{FF2B5EF4-FFF2-40B4-BE49-F238E27FC236}">
                    <a16:creationId xmlns:a16="http://schemas.microsoft.com/office/drawing/2014/main" id="{9D8FCC79-26D9-3149-B7CC-4E9B816B6A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8" name="Group 736">
              <a:extLst>
                <a:ext uri="{FF2B5EF4-FFF2-40B4-BE49-F238E27FC236}">
                  <a16:creationId xmlns:a16="http://schemas.microsoft.com/office/drawing/2014/main" id="{073AD45A-0830-9843-8D20-4D5FF75FAA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6336" name="Group 737">
                <a:extLst>
                  <a:ext uri="{FF2B5EF4-FFF2-40B4-BE49-F238E27FC236}">
                    <a16:creationId xmlns:a16="http://schemas.microsoft.com/office/drawing/2014/main" id="{3AEB77A3-E744-BF46-8ECA-E240F24CDA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6338" name="Freeform 738">
                  <a:extLst>
                    <a:ext uri="{FF2B5EF4-FFF2-40B4-BE49-F238E27FC236}">
                      <a16:creationId xmlns:a16="http://schemas.microsoft.com/office/drawing/2014/main" id="{D66101D6-E6AE-2F4B-BBFC-7683D9A85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9" name="Freeform 739">
                  <a:extLst>
                    <a:ext uri="{FF2B5EF4-FFF2-40B4-BE49-F238E27FC236}">
                      <a16:creationId xmlns:a16="http://schemas.microsoft.com/office/drawing/2014/main" id="{2355A1FB-EDDF-784D-B188-6707907C1B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0" name="Freeform 740">
                  <a:extLst>
                    <a:ext uri="{FF2B5EF4-FFF2-40B4-BE49-F238E27FC236}">
                      <a16:creationId xmlns:a16="http://schemas.microsoft.com/office/drawing/2014/main" id="{190FCE70-FCCD-4249-8C11-FD915F48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1" name="Freeform 741">
                  <a:extLst>
                    <a:ext uri="{FF2B5EF4-FFF2-40B4-BE49-F238E27FC236}">
                      <a16:creationId xmlns:a16="http://schemas.microsoft.com/office/drawing/2014/main" id="{F149A958-DD85-6946-86C2-ECF0E88EDC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2" name="Freeform 742">
                  <a:extLst>
                    <a:ext uri="{FF2B5EF4-FFF2-40B4-BE49-F238E27FC236}">
                      <a16:creationId xmlns:a16="http://schemas.microsoft.com/office/drawing/2014/main" id="{5288AF73-FE92-A646-83F4-47BF379A2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3" name="Freeform 743">
                  <a:extLst>
                    <a:ext uri="{FF2B5EF4-FFF2-40B4-BE49-F238E27FC236}">
                      <a16:creationId xmlns:a16="http://schemas.microsoft.com/office/drawing/2014/main" id="{E2D0DDED-95BB-BB45-A45A-E717EA6C22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4" name="Freeform 744">
                  <a:extLst>
                    <a:ext uri="{FF2B5EF4-FFF2-40B4-BE49-F238E27FC236}">
                      <a16:creationId xmlns:a16="http://schemas.microsoft.com/office/drawing/2014/main" id="{45D5D1F8-1A01-9745-9CA8-0D4EAA888F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5" name="Freeform 745">
                  <a:extLst>
                    <a:ext uri="{FF2B5EF4-FFF2-40B4-BE49-F238E27FC236}">
                      <a16:creationId xmlns:a16="http://schemas.microsoft.com/office/drawing/2014/main" id="{23147254-DE25-F945-A93F-2305EBA71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6" name="Freeform 746">
                  <a:extLst>
                    <a:ext uri="{FF2B5EF4-FFF2-40B4-BE49-F238E27FC236}">
                      <a16:creationId xmlns:a16="http://schemas.microsoft.com/office/drawing/2014/main" id="{D4732D0B-21E0-5942-AF31-01477B407A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7" name="Freeform 747">
                  <a:extLst>
                    <a:ext uri="{FF2B5EF4-FFF2-40B4-BE49-F238E27FC236}">
                      <a16:creationId xmlns:a16="http://schemas.microsoft.com/office/drawing/2014/main" id="{20638356-7C27-BE4D-9969-DBF463BBB0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8" name="Freeform 748">
                  <a:extLst>
                    <a:ext uri="{FF2B5EF4-FFF2-40B4-BE49-F238E27FC236}">
                      <a16:creationId xmlns:a16="http://schemas.microsoft.com/office/drawing/2014/main" id="{04A80D26-F37A-C942-ADCC-DC39F3CF21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9" name="Freeform 749">
                  <a:extLst>
                    <a:ext uri="{FF2B5EF4-FFF2-40B4-BE49-F238E27FC236}">
                      <a16:creationId xmlns:a16="http://schemas.microsoft.com/office/drawing/2014/main" id="{6B147012-78CC-3246-BBE9-213E086A74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6337" name="Picture 750" descr="access_point_stylized_gray_small">
                <a:extLst>
                  <a:ext uri="{FF2B5EF4-FFF2-40B4-BE49-F238E27FC236}">
                    <a16:creationId xmlns:a16="http://schemas.microsoft.com/office/drawing/2014/main" id="{126469DA-D607-8340-9F8F-67FDBE1E4B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39" name="Group 751">
              <a:extLst>
                <a:ext uri="{FF2B5EF4-FFF2-40B4-BE49-F238E27FC236}">
                  <a16:creationId xmlns:a16="http://schemas.microsoft.com/office/drawing/2014/main" id="{A758E5D3-BC47-E641-8E26-8F531F7C0D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6322" name="Group 752">
                <a:extLst>
                  <a:ext uri="{FF2B5EF4-FFF2-40B4-BE49-F238E27FC236}">
                    <a16:creationId xmlns:a16="http://schemas.microsoft.com/office/drawing/2014/main" id="{DE018D53-5501-9845-BB56-296F0568DE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6324" name="Freeform 753">
                  <a:extLst>
                    <a:ext uri="{FF2B5EF4-FFF2-40B4-BE49-F238E27FC236}">
                      <a16:creationId xmlns:a16="http://schemas.microsoft.com/office/drawing/2014/main" id="{7DD880C7-8431-BF43-99BE-00E6A7A05D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5" name="Freeform 754">
                  <a:extLst>
                    <a:ext uri="{FF2B5EF4-FFF2-40B4-BE49-F238E27FC236}">
                      <a16:creationId xmlns:a16="http://schemas.microsoft.com/office/drawing/2014/main" id="{E1525917-CDA6-3747-B883-B539B77FF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6" name="Freeform 755">
                  <a:extLst>
                    <a:ext uri="{FF2B5EF4-FFF2-40B4-BE49-F238E27FC236}">
                      <a16:creationId xmlns:a16="http://schemas.microsoft.com/office/drawing/2014/main" id="{32D8E888-9790-CC41-9142-519112A9D6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7" name="Freeform 756">
                  <a:extLst>
                    <a:ext uri="{FF2B5EF4-FFF2-40B4-BE49-F238E27FC236}">
                      <a16:creationId xmlns:a16="http://schemas.microsoft.com/office/drawing/2014/main" id="{07FDA951-6D7A-0A40-9949-D0532EC07D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8" name="Freeform 757">
                  <a:extLst>
                    <a:ext uri="{FF2B5EF4-FFF2-40B4-BE49-F238E27FC236}">
                      <a16:creationId xmlns:a16="http://schemas.microsoft.com/office/drawing/2014/main" id="{65EC25A9-EB00-8643-85CB-D7FBE711F5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9" name="Freeform 758">
                  <a:extLst>
                    <a:ext uri="{FF2B5EF4-FFF2-40B4-BE49-F238E27FC236}">
                      <a16:creationId xmlns:a16="http://schemas.microsoft.com/office/drawing/2014/main" id="{0535063C-C9D6-D248-993D-79D353D43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0" name="Freeform 759">
                  <a:extLst>
                    <a:ext uri="{FF2B5EF4-FFF2-40B4-BE49-F238E27FC236}">
                      <a16:creationId xmlns:a16="http://schemas.microsoft.com/office/drawing/2014/main" id="{3642724D-D520-1944-9ECA-BAF34CB26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1" name="Freeform 760">
                  <a:extLst>
                    <a:ext uri="{FF2B5EF4-FFF2-40B4-BE49-F238E27FC236}">
                      <a16:creationId xmlns:a16="http://schemas.microsoft.com/office/drawing/2014/main" id="{312982A6-D3E3-FA47-8BD4-CF273ADEAE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2" name="Freeform 761">
                  <a:extLst>
                    <a:ext uri="{FF2B5EF4-FFF2-40B4-BE49-F238E27FC236}">
                      <a16:creationId xmlns:a16="http://schemas.microsoft.com/office/drawing/2014/main" id="{3CDE9B22-B347-0246-8C40-B627F5920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3" name="Freeform 762">
                  <a:extLst>
                    <a:ext uri="{FF2B5EF4-FFF2-40B4-BE49-F238E27FC236}">
                      <a16:creationId xmlns:a16="http://schemas.microsoft.com/office/drawing/2014/main" id="{5D80DFE6-AF68-D94C-83F0-206D198595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4" name="Freeform 763">
                  <a:extLst>
                    <a:ext uri="{FF2B5EF4-FFF2-40B4-BE49-F238E27FC236}">
                      <a16:creationId xmlns:a16="http://schemas.microsoft.com/office/drawing/2014/main" id="{BD6D7CFE-0B2D-794D-B343-363289FC1B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5" name="Freeform 764">
                  <a:extLst>
                    <a:ext uri="{FF2B5EF4-FFF2-40B4-BE49-F238E27FC236}">
                      <a16:creationId xmlns:a16="http://schemas.microsoft.com/office/drawing/2014/main" id="{6503D8A5-5723-514B-862D-2B8070788C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6323" name="Picture 765" descr="access_point_stylized_gray_small">
                <a:extLst>
                  <a:ext uri="{FF2B5EF4-FFF2-40B4-BE49-F238E27FC236}">
                    <a16:creationId xmlns:a16="http://schemas.microsoft.com/office/drawing/2014/main" id="{F849B0F0-252B-A04B-88FF-F251DE592C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6140" name="Line 766">
              <a:extLst>
                <a:ext uri="{FF2B5EF4-FFF2-40B4-BE49-F238E27FC236}">
                  <a16:creationId xmlns:a16="http://schemas.microsoft.com/office/drawing/2014/main" id="{0ACBA1EE-88C7-EC45-B172-3687CB42218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6141" name="Group 767">
              <a:extLst>
                <a:ext uri="{FF2B5EF4-FFF2-40B4-BE49-F238E27FC236}">
                  <a16:creationId xmlns:a16="http://schemas.microsoft.com/office/drawing/2014/main" id="{98158352-43DF-664A-934D-60E72EB50AA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6320" name="Picture 768" descr="desktop_computer_stylized_medium">
                <a:extLst>
                  <a:ext uri="{FF2B5EF4-FFF2-40B4-BE49-F238E27FC236}">
                    <a16:creationId xmlns:a16="http://schemas.microsoft.com/office/drawing/2014/main" id="{A4EB29A1-950C-4942-87E3-0464395467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21" name="Freeform 769">
                <a:extLst>
                  <a:ext uri="{FF2B5EF4-FFF2-40B4-BE49-F238E27FC236}">
                    <a16:creationId xmlns:a16="http://schemas.microsoft.com/office/drawing/2014/main" id="{30A0E894-B955-E545-BBC0-A71D10FBC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2" name="Group 770">
              <a:extLst>
                <a:ext uri="{FF2B5EF4-FFF2-40B4-BE49-F238E27FC236}">
                  <a16:creationId xmlns:a16="http://schemas.microsoft.com/office/drawing/2014/main" id="{C4729974-A1F7-BF49-B067-ACB2CE515A8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6318" name="Picture 771" descr="desktop_computer_stylized_medium">
                <a:extLst>
                  <a:ext uri="{FF2B5EF4-FFF2-40B4-BE49-F238E27FC236}">
                    <a16:creationId xmlns:a16="http://schemas.microsoft.com/office/drawing/2014/main" id="{31DC3FF8-FA1A-F344-8D77-EB15D8A4C8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9" name="Freeform 772">
                <a:extLst>
                  <a:ext uri="{FF2B5EF4-FFF2-40B4-BE49-F238E27FC236}">
                    <a16:creationId xmlns:a16="http://schemas.microsoft.com/office/drawing/2014/main" id="{949266F1-A853-E94A-AF16-2FF201647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3" name="Group 773">
              <a:extLst>
                <a:ext uri="{FF2B5EF4-FFF2-40B4-BE49-F238E27FC236}">
                  <a16:creationId xmlns:a16="http://schemas.microsoft.com/office/drawing/2014/main" id="{80AF39D1-D570-7346-95DB-4C0CC55FBDC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6316" name="Picture 774" descr="desktop_computer_stylized_medium">
                <a:extLst>
                  <a:ext uri="{FF2B5EF4-FFF2-40B4-BE49-F238E27FC236}">
                    <a16:creationId xmlns:a16="http://schemas.microsoft.com/office/drawing/2014/main" id="{A49AC851-8AF7-1E44-B1B7-D849D86569A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7" name="Freeform 775">
                <a:extLst>
                  <a:ext uri="{FF2B5EF4-FFF2-40B4-BE49-F238E27FC236}">
                    <a16:creationId xmlns:a16="http://schemas.microsoft.com/office/drawing/2014/main" id="{8D2C3516-8074-444F-9094-ABCBE39FA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4" name="Group 776">
              <a:extLst>
                <a:ext uri="{FF2B5EF4-FFF2-40B4-BE49-F238E27FC236}">
                  <a16:creationId xmlns:a16="http://schemas.microsoft.com/office/drawing/2014/main" id="{DDD4A3B0-EAD8-2440-94BE-C04D1FD55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6314" name="Picture 777" descr="desktop_computer_stylized_medium">
                <a:extLst>
                  <a:ext uri="{FF2B5EF4-FFF2-40B4-BE49-F238E27FC236}">
                    <a16:creationId xmlns:a16="http://schemas.microsoft.com/office/drawing/2014/main" id="{791EDAF2-F66B-AE45-A51B-4701D0AE54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5" name="Freeform 778">
                <a:extLst>
                  <a:ext uri="{FF2B5EF4-FFF2-40B4-BE49-F238E27FC236}">
                    <a16:creationId xmlns:a16="http://schemas.microsoft.com/office/drawing/2014/main" id="{310A3436-E4C4-3640-BF1D-C7C10B1AD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6145" name="Picture 779" descr="car_icon_small">
              <a:extLst>
                <a:ext uri="{FF2B5EF4-FFF2-40B4-BE49-F238E27FC236}">
                  <a16:creationId xmlns:a16="http://schemas.microsoft.com/office/drawing/2014/main" id="{1FA42130-780F-434B-82FB-0306410602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46" name="Group 780">
              <a:extLst>
                <a:ext uri="{FF2B5EF4-FFF2-40B4-BE49-F238E27FC236}">
                  <a16:creationId xmlns:a16="http://schemas.microsoft.com/office/drawing/2014/main" id="{65381B63-096D-A940-B496-ABE055717D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6312" name="Picture 781" descr="iphone_stylized_small">
                <a:extLst>
                  <a:ext uri="{FF2B5EF4-FFF2-40B4-BE49-F238E27FC236}">
                    <a16:creationId xmlns:a16="http://schemas.microsoft.com/office/drawing/2014/main" id="{29F8106D-2BCA-864C-A35F-9C3A67F6C0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313" name="Picture 782" descr="antenna_radiation_stylized">
                <a:extLst>
                  <a:ext uri="{FF2B5EF4-FFF2-40B4-BE49-F238E27FC236}">
                    <a16:creationId xmlns:a16="http://schemas.microsoft.com/office/drawing/2014/main" id="{FBD33ED6-18D1-5E4E-9858-F14A84E284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47" name="Group 783">
              <a:extLst>
                <a:ext uri="{FF2B5EF4-FFF2-40B4-BE49-F238E27FC236}">
                  <a16:creationId xmlns:a16="http://schemas.microsoft.com/office/drawing/2014/main" id="{838728E7-9232-6846-B1F9-CB789ECBBC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6280" name="Freeform 784">
                <a:extLst>
                  <a:ext uri="{FF2B5EF4-FFF2-40B4-BE49-F238E27FC236}">
                    <a16:creationId xmlns:a16="http://schemas.microsoft.com/office/drawing/2014/main" id="{6F971C6D-DA2C-E141-BBDF-3DC276F9B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1" name="Rectangle 785">
                <a:extLst>
                  <a:ext uri="{FF2B5EF4-FFF2-40B4-BE49-F238E27FC236}">
                    <a16:creationId xmlns:a16="http://schemas.microsoft.com/office/drawing/2014/main" id="{1B4BFFB2-3395-4740-9CE6-D10B399E2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82" name="Freeform 786">
                <a:extLst>
                  <a:ext uri="{FF2B5EF4-FFF2-40B4-BE49-F238E27FC236}">
                    <a16:creationId xmlns:a16="http://schemas.microsoft.com/office/drawing/2014/main" id="{CC4571BD-5BFA-A048-97C0-A3EE7FD1F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3" name="Freeform 787">
                <a:extLst>
                  <a:ext uri="{FF2B5EF4-FFF2-40B4-BE49-F238E27FC236}">
                    <a16:creationId xmlns:a16="http://schemas.microsoft.com/office/drawing/2014/main" id="{2233B305-2F05-7244-95E0-E7F152EA7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4" name="Rectangle 788">
                <a:extLst>
                  <a:ext uri="{FF2B5EF4-FFF2-40B4-BE49-F238E27FC236}">
                    <a16:creationId xmlns:a16="http://schemas.microsoft.com/office/drawing/2014/main" id="{7C22BF76-FF4E-D24E-B0BA-EB5CDFF8B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85" name="Group 789">
                <a:extLst>
                  <a:ext uri="{FF2B5EF4-FFF2-40B4-BE49-F238E27FC236}">
                    <a16:creationId xmlns:a16="http://schemas.microsoft.com/office/drawing/2014/main" id="{6A4E6F13-F231-394C-8E85-7DB50F1BF5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310" name="AutoShape 790">
                  <a:extLst>
                    <a:ext uri="{FF2B5EF4-FFF2-40B4-BE49-F238E27FC236}">
                      <a16:creationId xmlns:a16="http://schemas.microsoft.com/office/drawing/2014/main" id="{2C625D8E-C8E7-774C-A6AA-FF0AAC0375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11" name="AutoShape 791">
                  <a:extLst>
                    <a:ext uri="{FF2B5EF4-FFF2-40B4-BE49-F238E27FC236}">
                      <a16:creationId xmlns:a16="http://schemas.microsoft.com/office/drawing/2014/main" id="{7C2A5313-354F-354B-8A61-CBFC38BE1C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86" name="Rectangle 792">
                <a:extLst>
                  <a:ext uri="{FF2B5EF4-FFF2-40B4-BE49-F238E27FC236}">
                    <a16:creationId xmlns:a16="http://schemas.microsoft.com/office/drawing/2014/main" id="{51569DBF-31AE-A849-BCAC-DCFC58454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87" name="Group 793">
                <a:extLst>
                  <a:ext uri="{FF2B5EF4-FFF2-40B4-BE49-F238E27FC236}">
                    <a16:creationId xmlns:a16="http://schemas.microsoft.com/office/drawing/2014/main" id="{C7BD9B36-BE3E-1744-BCE4-F638565653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308" name="AutoShape 794">
                  <a:extLst>
                    <a:ext uri="{FF2B5EF4-FFF2-40B4-BE49-F238E27FC236}">
                      <a16:creationId xmlns:a16="http://schemas.microsoft.com/office/drawing/2014/main" id="{53CF00F7-4553-8F47-8647-EDFF6B855A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9" name="AutoShape 795">
                  <a:extLst>
                    <a:ext uri="{FF2B5EF4-FFF2-40B4-BE49-F238E27FC236}">
                      <a16:creationId xmlns:a16="http://schemas.microsoft.com/office/drawing/2014/main" id="{3D60A459-3B59-474E-988C-41174A20C4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88" name="Rectangle 796">
                <a:extLst>
                  <a:ext uri="{FF2B5EF4-FFF2-40B4-BE49-F238E27FC236}">
                    <a16:creationId xmlns:a16="http://schemas.microsoft.com/office/drawing/2014/main" id="{486E3DED-B2E8-9940-812F-5AF32EB93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89" name="Rectangle 797">
                <a:extLst>
                  <a:ext uri="{FF2B5EF4-FFF2-40B4-BE49-F238E27FC236}">
                    <a16:creationId xmlns:a16="http://schemas.microsoft.com/office/drawing/2014/main" id="{3642848B-9F59-DA41-99AA-2572E246F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90" name="Group 798">
                <a:extLst>
                  <a:ext uri="{FF2B5EF4-FFF2-40B4-BE49-F238E27FC236}">
                    <a16:creationId xmlns:a16="http://schemas.microsoft.com/office/drawing/2014/main" id="{1A7F34B7-8829-FD4A-90B7-2D0D834FB8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306" name="AutoShape 799">
                  <a:extLst>
                    <a:ext uri="{FF2B5EF4-FFF2-40B4-BE49-F238E27FC236}">
                      <a16:creationId xmlns:a16="http://schemas.microsoft.com/office/drawing/2014/main" id="{A3364B44-87CF-A540-AF8D-1AB18CD31A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7" name="AutoShape 800">
                  <a:extLst>
                    <a:ext uri="{FF2B5EF4-FFF2-40B4-BE49-F238E27FC236}">
                      <a16:creationId xmlns:a16="http://schemas.microsoft.com/office/drawing/2014/main" id="{BA9ACA44-7772-4749-B71A-2CA4CD9807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91" name="Freeform 801">
                <a:extLst>
                  <a:ext uri="{FF2B5EF4-FFF2-40B4-BE49-F238E27FC236}">
                    <a16:creationId xmlns:a16="http://schemas.microsoft.com/office/drawing/2014/main" id="{8D7BC4F5-A7CD-C34F-9277-DFFF19C34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92" name="Group 802">
                <a:extLst>
                  <a:ext uri="{FF2B5EF4-FFF2-40B4-BE49-F238E27FC236}">
                    <a16:creationId xmlns:a16="http://schemas.microsoft.com/office/drawing/2014/main" id="{162E57E3-F9F8-6849-BBF1-C71C4D169C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6304" name="AutoShape 803">
                  <a:extLst>
                    <a:ext uri="{FF2B5EF4-FFF2-40B4-BE49-F238E27FC236}">
                      <a16:creationId xmlns:a16="http://schemas.microsoft.com/office/drawing/2014/main" id="{4DF1D48E-5B2D-3040-AAF0-3ABB9145D9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5" name="AutoShape 804">
                  <a:extLst>
                    <a:ext uri="{FF2B5EF4-FFF2-40B4-BE49-F238E27FC236}">
                      <a16:creationId xmlns:a16="http://schemas.microsoft.com/office/drawing/2014/main" id="{8C315F64-A676-CB49-9B06-CCE0496AA3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93" name="Rectangle 805">
                <a:extLst>
                  <a:ext uri="{FF2B5EF4-FFF2-40B4-BE49-F238E27FC236}">
                    <a16:creationId xmlns:a16="http://schemas.microsoft.com/office/drawing/2014/main" id="{75A8CEB2-1959-154A-8136-F2FFF5F1A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4" name="Freeform 806">
                <a:extLst>
                  <a:ext uri="{FF2B5EF4-FFF2-40B4-BE49-F238E27FC236}">
                    <a16:creationId xmlns:a16="http://schemas.microsoft.com/office/drawing/2014/main" id="{10BF01DA-4A7D-F248-9E37-AC0AC4F49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5" name="Freeform 807">
                <a:extLst>
                  <a:ext uri="{FF2B5EF4-FFF2-40B4-BE49-F238E27FC236}">
                    <a16:creationId xmlns:a16="http://schemas.microsoft.com/office/drawing/2014/main" id="{EF2DCF24-89B8-FE40-94E0-D1C7B9709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Oval 808">
                <a:extLst>
                  <a:ext uri="{FF2B5EF4-FFF2-40B4-BE49-F238E27FC236}">
                    <a16:creationId xmlns:a16="http://schemas.microsoft.com/office/drawing/2014/main" id="{3ADD10C6-4606-1341-A398-E5BC4182B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7" name="Freeform 809">
                <a:extLst>
                  <a:ext uri="{FF2B5EF4-FFF2-40B4-BE49-F238E27FC236}">
                    <a16:creationId xmlns:a16="http://schemas.microsoft.com/office/drawing/2014/main" id="{FF1A8C30-469D-3E4A-BD9E-88F357846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8" name="AutoShape 810">
                <a:extLst>
                  <a:ext uri="{FF2B5EF4-FFF2-40B4-BE49-F238E27FC236}">
                    <a16:creationId xmlns:a16="http://schemas.microsoft.com/office/drawing/2014/main" id="{961F53B8-F0AF-EC48-A66F-2E340FDC9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9" name="AutoShape 811">
                <a:extLst>
                  <a:ext uri="{FF2B5EF4-FFF2-40B4-BE49-F238E27FC236}">
                    <a16:creationId xmlns:a16="http://schemas.microsoft.com/office/drawing/2014/main" id="{599DF0A4-15CC-FA48-9A9B-7D25B69B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0" name="Oval 812">
                <a:extLst>
                  <a:ext uri="{FF2B5EF4-FFF2-40B4-BE49-F238E27FC236}">
                    <a16:creationId xmlns:a16="http://schemas.microsoft.com/office/drawing/2014/main" id="{0B9265E5-E253-914C-A98F-53F9A8A3B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1" name="Oval 813">
                <a:extLst>
                  <a:ext uri="{FF2B5EF4-FFF2-40B4-BE49-F238E27FC236}">
                    <a16:creationId xmlns:a16="http://schemas.microsoft.com/office/drawing/2014/main" id="{D70D600A-F500-D248-A1F2-98C173EE3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302" name="Oval 814">
                <a:extLst>
                  <a:ext uri="{FF2B5EF4-FFF2-40B4-BE49-F238E27FC236}">
                    <a16:creationId xmlns:a16="http://schemas.microsoft.com/office/drawing/2014/main" id="{664BEC93-233A-1245-862B-471078F4D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3" name="Rectangle 815">
                <a:extLst>
                  <a:ext uri="{FF2B5EF4-FFF2-40B4-BE49-F238E27FC236}">
                    <a16:creationId xmlns:a16="http://schemas.microsoft.com/office/drawing/2014/main" id="{1FD0C915-B1AB-4541-9751-61BEB7237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48" name="Group 816">
              <a:extLst>
                <a:ext uri="{FF2B5EF4-FFF2-40B4-BE49-F238E27FC236}">
                  <a16:creationId xmlns:a16="http://schemas.microsoft.com/office/drawing/2014/main" id="{A7D16005-DB6F-6C4A-975B-2040FFC79F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6248" name="Freeform 817">
                <a:extLst>
                  <a:ext uri="{FF2B5EF4-FFF2-40B4-BE49-F238E27FC236}">
                    <a16:creationId xmlns:a16="http://schemas.microsoft.com/office/drawing/2014/main" id="{C7923329-17C2-944B-9C58-3C3FAE620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9" name="Rectangle 818">
                <a:extLst>
                  <a:ext uri="{FF2B5EF4-FFF2-40B4-BE49-F238E27FC236}">
                    <a16:creationId xmlns:a16="http://schemas.microsoft.com/office/drawing/2014/main" id="{483F299C-3F46-684D-81D4-40385052C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50" name="Freeform 819">
                <a:extLst>
                  <a:ext uri="{FF2B5EF4-FFF2-40B4-BE49-F238E27FC236}">
                    <a16:creationId xmlns:a16="http://schemas.microsoft.com/office/drawing/2014/main" id="{35E52CFB-AC25-944B-9576-6FE1FADCC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1" name="Freeform 820">
                <a:extLst>
                  <a:ext uri="{FF2B5EF4-FFF2-40B4-BE49-F238E27FC236}">
                    <a16:creationId xmlns:a16="http://schemas.microsoft.com/office/drawing/2014/main" id="{79795263-573D-A84E-81F6-D60FDB7D6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2" name="Rectangle 821">
                <a:extLst>
                  <a:ext uri="{FF2B5EF4-FFF2-40B4-BE49-F238E27FC236}">
                    <a16:creationId xmlns:a16="http://schemas.microsoft.com/office/drawing/2014/main" id="{3CAA5CA9-9A1D-924B-9283-9A8D20ACA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3" name="Group 822">
                <a:extLst>
                  <a:ext uri="{FF2B5EF4-FFF2-40B4-BE49-F238E27FC236}">
                    <a16:creationId xmlns:a16="http://schemas.microsoft.com/office/drawing/2014/main" id="{FAD8AE90-4FA9-EE4C-8CD3-5184C92FA7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278" name="AutoShape 823">
                  <a:extLst>
                    <a:ext uri="{FF2B5EF4-FFF2-40B4-BE49-F238E27FC236}">
                      <a16:creationId xmlns:a16="http://schemas.microsoft.com/office/drawing/2014/main" id="{4CF70618-3C72-F44D-AC94-8B0FC47F16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9" name="AutoShape 824">
                  <a:extLst>
                    <a:ext uri="{FF2B5EF4-FFF2-40B4-BE49-F238E27FC236}">
                      <a16:creationId xmlns:a16="http://schemas.microsoft.com/office/drawing/2014/main" id="{9FBC1A70-E813-7A46-AA58-8325866CC7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4" name="Rectangle 825">
                <a:extLst>
                  <a:ext uri="{FF2B5EF4-FFF2-40B4-BE49-F238E27FC236}">
                    <a16:creationId xmlns:a16="http://schemas.microsoft.com/office/drawing/2014/main" id="{7188A2CD-F8C5-C243-A27C-B47CF8DD7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5" name="Group 826">
                <a:extLst>
                  <a:ext uri="{FF2B5EF4-FFF2-40B4-BE49-F238E27FC236}">
                    <a16:creationId xmlns:a16="http://schemas.microsoft.com/office/drawing/2014/main" id="{0B657C04-922F-3341-90F0-AB481BA743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276" name="AutoShape 827">
                  <a:extLst>
                    <a:ext uri="{FF2B5EF4-FFF2-40B4-BE49-F238E27FC236}">
                      <a16:creationId xmlns:a16="http://schemas.microsoft.com/office/drawing/2014/main" id="{B3538F18-8D71-0949-9F3C-2AECF58C90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7" name="AutoShape 828">
                  <a:extLst>
                    <a:ext uri="{FF2B5EF4-FFF2-40B4-BE49-F238E27FC236}">
                      <a16:creationId xmlns:a16="http://schemas.microsoft.com/office/drawing/2014/main" id="{AF59243C-D9A0-B54F-9520-E0A1CD218A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6" name="Rectangle 829">
                <a:extLst>
                  <a:ext uri="{FF2B5EF4-FFF2-40B4-BE49-F238E27FC236}">
                    <a16:creationId xmlns:a16="http://schemas.microsoft.com/office/drawing/2014/main" id="{52A3F520-4A58-5448-ACDE-64C2E8300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57" name="Rectangle 830">
                <a:extLst>
                  <a:ext uri="{FF2B5EF4-FFF2-40B4-BE49-F238E27FC236}">
                    <a16:creationId xmlns:a16="http://schemas.microsoft.com/office/drawing/2014/main" id="{1C3A1969-6448-0046-9D93-2BB373AA0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8" name="Group 831">
                <a:extLst>
                  <a:ext uri="{FF2B5EF4-FFF2-40B4-BE49-F238E27FC236}">
                    <a16:creationId xmlns:a16="http://schemas.microsoft.com/office/drawing/2014/main" id="{D9FC0587-5C06-3143-A390-4830BD3C71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274" name="AutoShape 832">
                  <a:extLst>
                    <a:ext uri="{FF2B5EF4-FFF2-40B4-BE49-F238E27FC236}">
                      <a16:creationId xmlns:a16="http://schemas.microsoft.com/office/drawing/2014/main" id="{CDDBC28D-C002-AF4D-BBE0-800D513E2C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5" name="AutoShape 833">
                  <a:extLst>
                    <a:ext uri="{FF2B5EF4-FFF2-40B4-BE49-F238E27FC236}">
                      <a16:creationId xmlns:a16="http://schemas.microsoft.com/office/drawing/2014/main" id="{61E2FEF6-2436-B649-8151-EF303DB4F9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9" name="Freeform 834">
                <a:extLst>
                  <a:ext uri="{FF2B5EF4-FFF2-40B4-BE49-F238E27FC236}">
                    <a16:creationId xmlns:a16="http://schemas.microsoft.com/office/drawing/2014/main" id="{07F80F6D-BCBF-DB45-AD83-81F4BBCD2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60" name="Group 835">
                <a:extLst>
                  <a:ext uri="{FF2B5EF4-FFF2-40B4-BE49-F238E27FC236}">
                    <a16:creationId xmlns:a16="http://schemas.microsoft.com/office/drawing/2014/main" id="{9FC0AE44-66AE-EB4D-B26D-A91C4A0C9B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6272" name="AutoShape 836">
                  <a:extLst>
                    <a:ext uri="{FF2B5EF4-FFF2-40B4-BE49-F238E27FC236}">
                      <a16:creationId xmlns:a16="http://schemas.microsoft.com/office/drawing/2014/main" id="{143B4805-C6E7-0D4D-8F84-112DB8E79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3" name="AutoShape 837">
                  <a:extLst>
                    <a:ext uri="{FF2B5EF4-FFF2-40B4-BE49-F238E27FC236}">
                      <a16:creationId xmlns:a16="http://schemas.microsoft.com/office/drawing/2014/main" id="{AE501ECC-1EAE-4F45-B2A4-FBC1904073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61" name="Rectangle 838">
                <a:extLst>
                  <a:ext uri="{FF2B5EF4-FFF2-40B4-BE49-F238E27FC236}">
                    <a16:creationId xmlns:a16="http://schemas.microsoft.com/office/drawing/2014/main" id="{EEBE228C-0C6E-5F4D-A9B5-AF54D8EFF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2" name="Freeform 839">
                <a:extLst>
                  <a:ext uri="{FF2B5EF4-FFF2-40B4-BE49-F238E27FC236}">
                    <a16:creationId xmlns:a16="http://schemas.microsoft.com/office/drawing/2014/main" id="{81D37463-6CDD-E34B-B6DE-0E73950DB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3" name="Freeform 840">
                <a:extLst>
                  <a:ext uri="{FF2B5EF4-FFF2-40B4-BE49-F238E27FC236}">
                    <a16:creationId xmlns:a16="http://schemas.microsoft.com/office/drawing/2014/main" id="{032AF3E4-71E0-8042-8431-48C970874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4" name="Oval 841">
                <a:extLst>
                  <a:ext uri="{FF2B5EF4-FFF2-40B4-BE49-F238E27FC236}">
                    <a16:creationId xmlns:a16="http://schemas.microsoft.com/office/drawing/2014/main" id="{C24C5731-AF9D-4749-81D0-AE53F28EA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5" name="Freeform 842">
                <a:extLst>
                  <a:ext uri="{FF2B5EF4-FFF2-40B4-BE49-F238E27FC236}">
                    <a16:creationId xmlns:a16="http://schemas.microsoft.com/office/drawing/2014/main" id="{A20097CE-6D85-FC4A-B725-CDEC80B62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6" name="AutoShape 843">
                <a:extLst>
                  <a:ext uri="{FF2B5EF4-FFF2-40B4-BE49-F238E27FC236}">
                    <a16:creationId xmlns:a16="http://schemas.microsoft.com/office/drawing/2014/main" id="{F3E46F05-D671-E94D-8E0B-9C00CDCAA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7" name="AutoShape 844">
                <a:extLst>
                  <a:ext uri="{FF2B5EF4-FFF2-40B4-BE49-F238E27FC236}">
                    <a16:creationId xmlns:a16="http://schemas.microsoft.com/office/drawing/2014/main" id="{78D26F98-A539-0B43-BAD8-C5C1F44A7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8" name="Oval 845">
                <a:extLst>
                  <a:ext uri="{FF2B5EF4-FFF2-40B4-BE49-F238E27FC236}">
                    <a16:creationId xmlns:a16="http://schemas.microsoft.com/office/drawing/2014/main" id="{F11BBC79-EFE5-2B41-9972-8CFD1A6D3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9" name="Oval 846">
                <a:extLst>
                  <a:ext uri="{FF2B5EF4-FFF2-40B4-BE49-F238E27FC236}">
                    <a16:creationId xmlns:a16="http://schemas.microsoft.com/office/drawing/2014/main" id="{F9798117-BDE4-674B-8C24-1AD9325B5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46270" name="Oval 847">
                <a:extLst>
                  <a:ext uri="{FF2B5EF4-FFF2-40B4-BE49-F238E27FC236}">
                    <a16:creationId xmlns:a16="http://schemas.microsoft.com/office/drawing/2014/main" id="{37498E81-76FD-3240-9808-3A7C8A511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71" name="Rectangle 848">
                <a:extLst>
                  <a:ext uri="{FF2B5EF4-FFF2-40B4-BE49-F238E27FC236}">
                    <a16:creationId xmlns:a16="http://schemas.microsoft.com/office/drawing/2014/main" id="{79E31613-79CE-5644-8DF0-602BD5640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49" name="Group 849">
              <a:extLst>
                <a:ext uri="{FF2B5EF4-FFF2-40B4-BE49-F238E27FC236}">
                  <a16:creationId xmlns:a16="http://schemas.microsoft.com/office/drawing/2014/main" id="{87296793-83BB-EB44-878E-ED4638C341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6225" name="Picture 850" descr="antenna_stylized">
                <a:extLst>
                  <a:ext uri="{FF2B5EF4-FFF2-40B4-BE49-F238E27FC236}">
                    <a16:creationId xmlns:a16="http://schemas.microsoft.com/office/drawing/2014/main" id="{12D297A1-7447-F94C-BDF9-2E429A7830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226" name="Picture 851" descr="laptop_keyboard">
                <a:extLst>
                  <a:ext uri="{FF2B5EF4-FFF2-40B4-BE49-F238E27FC236}">
                    <a16:creationId xmlns:a16="http://schemas.microsoft.com/office/drawing/2014/main" id="{E2F73E29-C131-C249-9A3D-C641C663CB6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27" name="Freeform 852">
                <a:extLst>
                  <a:ext uri="{FF2B5EF4-FFF2-40B4-BE49-F238E27FC236}">
                    <a16:creationId xmlns:a16="http://schemas.microsoft.com/office/drawing/2014/main" id="{7F4F4484-F28E-2F44-9050-8D7760AA8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228" name="Picture 853" descr="screen">
                <a:extLst>
                  <a:ext uri="{FF2B5EF4-FFF2-40B4-BE49-F238E27FC236}">
                    <a16:creationId xmlns:a16="http://schemas.microsoft.com/office/drawing/2014/main" id="{9D14B53C-D225-6740-85C8-FE78A03E84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29" name="Freeform 854">
                <a:extLst>
                  <a:ext uri="{FF2B5EF4-FFF2-40B4-BE49-F238E27FC236}">
                    <a16:creationId xmlns:a16="http://schemas.microsoft.com/office/drawing/2014/main" id="{D620F782-8DA7-5748-8FD3-471956738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0" name="Freeform 855">
                <a:extLst>
                  <a:ext uri="{FF2B5EF4-FFF2-40B4-BE49-F238E27FC236}">
                    <a16:creationId xmlns:a16="http://schemas.microsoft.com/office/drawing/2014/main" id="{E0438EF4-1D35-C444-902F-9B79C438C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1" name="Freeform 856">
                <a:extLst>
                  <a:ext uri="{FF2B5EF4-FFF2-40B4-BE49-F238E27FC236}">
                    <a16:creationId xmlns:a16="http://schemas.microsoft.com/office/drawing/2014/main" id="{459FBA0A-3372-CA42-A02D-B80733C10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2" name="Freeform 857">
                <a:extLst>
                  <a:ext uri="{FF2B5EF4-FFF2-40B4-BE49-F238E27FC236}">
                    <a16:creationId xmlns:a16="http://schemas.microsoft.com/office/drawing/2014/main" id="{A38A2045-B0A3-E84E-ADE3-BB2EB3618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3" name="Freeform 858">
                <a:extLst>
                  <a:ext uri="{FF2B5EF4-FFF2-40B4-BE49-F238E27FC236}">
                    <a16:creationId xmlns:a16="http://schemas.microsoft.com/office/drawing/2014/main" id="{B3616569-08CA-BE4A-8D81-2AB2C3BB8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4" name="Freeform 859">
                <a:extLst>
                  <a:ext uri="{FF2B5EF4-FFF2-40B4-BE49-F238E27FC236}">
                    <a16:creationId xmlns:a16="http://schemas.microsoft.com/office/drawing/2014/main" id="{44534004-9B55-4C43-B621-125429A52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35" name="Group 860">
                <a:extLst>
                  <a:ext uri="{FF2B5EF4-FFF2-40B4-BE49-F238E27FC236}">
                    <a16:creationId xmlns:a16="http://schemas.microsoft.com/office/drawing/2014/main" id="{1ED8DEF4-D8E4-0842-BADA-E191EB1990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242" name="Freeform 861">
                  <a:extLst>
                    <a:ext uri="{FF2B5EF4-FFF2-40B4-BE49-F238E27FC236}">
                      <a16:creationId xmlns:a16="http://schemas.microsoft.com/office/drawing/2014/main" id="{64A3F7C6-1A22-5C42-9E6F-F222A153C7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3" name="Freeform 862">
                  <a:extLst>
                    <a:ext uri="{FF2B5EF4-FFF2-40B4-BE49-F238E27FC236}">
                      <a16:creationId xmlns:a16="http://schemas.microsoft.com/office/drawing/2014/main" id="{091993DF-B6C4-4740-8CD8-4D2938A478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4" name="Freeform 863">
                  <a:extLst>
                    <a:ext uri="{FF2B5EF4-FFF2-40B4-BE49-F238E27FC236}">
                      <a16:creationId xmlns:a16="http://schemas.microsoft.com/office/drawing/2014/main" id="{EA08AE81-3E20-B540-B7F9-A2DB5DE10B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5" name="Freeform 864">
                  <a:extLst>
                    <a:ext uri="{FF2B5EF4-FFF2-40B4-BE49-F238E27FC236}">
                      <a16:creationId xmlns:a16="http://schemas.microsoft.com/office/drawing/2014/main" id="{161D4282-7635-7644-8676-911E1A4FAE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6" name="Freeform 865">
                  <a:extLst>
                    <a:ext uri="{FF2B5EF4-FFF2-40B4-BE49-F238E27FC236}">
                      <a16:creationId xmlns:a16="http://schemas.microsoft.com/office/drawing/2014/main" id="{9486E5DD-98C7-7D43-A842-3925CB4D88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7" name="Freeform 866">
                  <a:extLst>
                    <a:ext uri="{FF2B5EF4-FFF2-40B4-BE49-F238E27FC236}">
                      <a16:creationId xmlns:a16="http://schemas.microsoft.com/office/drawing/2014/main" id="{83A68537-226F-6447-9A8A-35303C57F2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36" name="Freeform 867">
                <a:extLst>
                  <a:ext uri="{FF2B5EF4-FFF2-40B4-BE49-F238E27FC236}">
                    <a16:creationId xmlns:a16="http://schemas.microsoft.com/office/drawing/2014/main" id="{C46957DE-8BC3-5348-9DA1-35BBE99A5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7" name="Freeform 868">
                <a:extLst>
                  <a:ext uri="{FF2B5EF4-FFF2-40B4-BE49-F238E27FC236}">
                    <a16:creationId xmlns:a16="http://schemas.microsoft.com/office/drawing/2014/main" id="{15AE486C-3DE6-004F-8D92-9C79326A9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8" name="Freeform 869">
                <a:extLst>
                  <a:ext uri="{FF2B5EF4-FFF2-40B4-BE49-F238E27FC236}">
                    <a16:creationId xmlns:a16="http://schemas.microsoft.com/office/drawing/2014/main" id="{FE8A628C-8304-0D4C-B8FA-4A6F875A6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9" name="Freeform 870">
                <a:extLst>
                  <a:ext uri="{FF2B5EF4-FFF2-40B4-BE49-F238E27FC236}">
                    <a16:creationId xmlns:a16="http://schemas.microsoft.com/office/drawing/2014/main" id="{590581EC-D39F-1A41-9144-2612C50EE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0" name="Freeform 871">
                <a:extLst>
                  <a:ext uri="{FF2B5EF4-FFF2-40B4-BE49-F238E27FC236}">
                    <a16:creationId xmlns:a16="http://schemas.microsoft.com/office/drawing/2014/main" id="{DBB712A3-1042-374C-8CA4-B545BADCA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1" name="Freeform 872">
                <a:extLst>
                  <a:ext uri="{FF2B5EF4-FFF2-40B4-BE49-F238E27FC236}">
                    <a16:creationId xmlns:a16="http://schemas.microsoft.com/office/drawing/2014/main" id="{08C0C78B-0894-7949-BCE1-574FFA0D129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0" name="Group 873">
              <a:extLst>
                <a:ext uri="{FF2B5EF4-FFF2-40B4-BE49-F238E27FC236}">
                  <a16:creationId xmlns:a16="http://schemas.microsoft.com/office/drawing/2014/main" id="{BF7C1763-0894-C941-9841-3A43901B1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6202" name="Picture 874" descr="antenna_stylized">
                <a:extLst>
                  <a:ext uri="{FF2B5EF4-FFF2-40B4-BE49-F238E27FC236}">
                    <a16:creationId xmlns:a16="http://schemas.microsoft.com/office/drawing/2014/main" id="{A25B8D93-587D-BF43-A460-5C89C9D50D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203" name="Picture 875" descr="laptop_keyboard">
                <a:extLst>
                  <a:ext uri="{FF2B5EF4-FFF2-40B4-BE49-F238E27FC236}">
                    <a16:creationId xmlns:a16="http://schemas.microsoft.com/office/drawing/2014/main" id="{29BDFF2A-DAB9-4040-9C3A-F0713B91FA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04" name="Freeform 876">
                <a:extLst>
                  <a:ext uri="{FF2B5EF4-FFF2-40B4-BE49-F238E27FC236}">
                    <a16:creationId xmlns:a16="http://schemas.microsoft.com/office/drawing/2014/main" id="{FF46F852-BE50-6544-9351-48E7945DD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205" name="Picture 877" descr="screen">
                <a:extLst>
                  <a:ext uri="{FF2B5EF4-FFF2-40B4-BE49-F238E27FC236}">
                    <a16:creationId xmlns:a16="http://schemas.microsoft.com/office/drawing/2014/main" id="{DB914ED5-44AB-B544-BF60-24DB0C23D2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06" name="Freeform 878">
                <a:extLst>
                  <a:ext uri="{FF2B5EF4-FFF2-40B4-BE49-F238E27FC236}">
                    <a16:creationId xmlns:a16="http://schemas.microsoft.com/office/drawing/2014/main" id="{73BE3D31-0AF8-D24C-B637-00FAA2B12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7" name="Freeform 879">
                <a:extLst>
                  <a:ext uri="{FF2B5EF4-FFF2-40B4-BE49-F238E27FC236}">
                    <a16:creationId xmlns:a16="http://schemas.microsoft.com/office/drawing/2014/main" id="{78C25EB1-CD93-D94F-A24E-BA44228C9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8" name="Freeform 880">
                <a:extLst>
                  <a:ext uri="{FF2B5EF4-FFF2-40B4-BE49-F238E27FC236}">
                    <a16:creationId xmlns:a16="http://schemas.microsoft.com/office/drawing/2014/main" id="{AFA6A8CF-4979-B54C-970C-CCA5DF8C2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9" name="Freeform 881">
                <a:extLst>
                  <a:ext uri="{FF2B5EF4-FFF2-40B4-BE49-F238E27FC236}">
                    <a16:creationId xmlns:a16="http://schemas.microsoft.com/office/drawing/2014/main" id="{942D9C9C-36CA-CE4D-8BAC-47F1594DC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0" name="Freeform 882">
                <a:extLst>
                  <a:ext uri="{FF2B5EF4-FFF2-40B4-BE49-F238E27FC236}">
                    <a16:creationId xmlns:a16="http://schemas.microsoft.com/office/drawing/2014/main" id="{534EDFFA-9770-324F-905D-BDB272CC5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883">
                <a:extLst>
                  <a:ext uri="{FF2B5EF4-FFF2-40B4-BE49-F238E27FC236}">
                    <a16:creationId xmlns:a16="http://schemas.microsoft.com/office/drawing/2014/main" id="{3FEAB520-AF7C-9244-BEFE-DBC89413C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12" name="Group 884">
                <a:extLst>
                  <a:ext uri="{FF2B5EF4-FFF2-40B4-BE49-F238E27FC236}">
                    <a16:creationId xmlns:a16="http://schemas.microsoft.com/office/drawing/2014/main" id="{88D0E2FC-68DE-1849-AEB3-0D14D1C43A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219" name="Freeform 885">
                  <a:extLst>
                    <a:ext uri="{FF2B5EF4-FFF2-40B4-BE49-F238E27FC236}">
                      <a16:creationId xmlns:a16="http://schemas.microsoft.com/office/drawing/2014/main" id="{23AD4CF6-68FE-E846-858C-349CAE16F4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0" name="Freeform 886">
                  <a:extLst>
                    <a:ext uri="{FF2B5EF4-FFF2-40B4-BE49-F238E27FC236}">
                      <a16:creationId xmlns:a16="http://schemas.microsoft.com/office/drawing/2014/main" id="{80AAE76E-4E60-CB44-BC01-58A2594D59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1" name="Freeform 887">
                  <a:extLst>
                    <a:ext uri="{FF2B5EF4-FFF2-40B4-BE49-F238E27FC236}">
                      <a16:creationId xmlns:a16="http://schemas.microsoft.com/office/drawing/2014/main" id="{F5EF56BF-F90D-D44E-B8DA-79BE44EB3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2" name="Freeform 888">
                  <a:extLst>
                    <a:ext uri="{FF2B5EF4-FFF2-40B4-BE49-F238E27FC236}">
                      <a16:creationId xmlns:a16="http://schemas.microsoft.com/office/drawing/2014/main" id="{83C57480-F308-314C-97DF-66B003BA6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3" name="Freeform 889">
                  <a:extLst>
                    <a:ext uri="{FF2B5EF4-FFF2-40B4-BE49-F238E27FC236}">
                      <a16:creationId xmlns:a16="http://schemas.microsoft.com/office/drawing/2014/main" id="{6E81170A-5C53-A14C-B206-59326495E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4" name="Freeform 890">
                  <a:extLst>
                    <a:ext uri="{FF2B5EF4-FFF2-40B4-BE49-F238E27FC236}">
                      <a16:creationId xmlns:a16="http://schemas.microsoft.com/office/drawing/2014/main" id="{0F7401C6-8A46-684F-8FC5-A90A69C98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13" name="Freeform 891">
                <a:extLst>
                  <a:ext uri="{FF2B5EF4-FFF2-40B4-BE49-F238E27FC236}">
                    <a16:creationId xmlns:a16="http://schemas.microsoft.com/office/drawing/2014/main" id="{5A16DD99-FABC-5F41-81D7-AF4E13520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4" name="Freeform 892">
                <a:extLst>
                  <a:ext uri="{FF2B5EF4-FFF2-40B4-BE49-F238E27FC236}">
                    <a16:creationId xmlns:a16="http://schemas.microsoft.com/office/drawing/2014/main" id="{6B63BA3F-2A99-8242-8CA2-AF100D891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5" name="Freeform 893">
                <a:extLst>
                  <a:ext uri="{FF2B5EF4-FFF2-40B4-BE49-F238E27FC236}">
                    <a16:creationId xmlns:a16="http://schemas.microsoft.com/office/drawing/2014/main" id="{7A9FD911-E348-AA4F-AC4A-4F731919A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6" name="Freeform 894">
                <a:extLst>
                  <a:ext uri="{FF2B5EF4-FFF2-40B4-BE49-F238E27FC236}">
                    <a16:creationId xmlns:a16="http://schemas.microsoft.com/office/drawing/2014/main" id="{0221C770-1DA5-5F45-A7B4-5E9668B4B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7" name="Freeform 895">
                <a:extLst>
                  <a:ext uri="{FF2B5EF4-FFF2-40B4-BE49-F238E27FC236}">
                    <a16:creationId xmlns:a16="http://schemas.microsoft.com/office/drawing/2014/main" id="{C610EF5D-BFA8-A147-8F7F-D7FCA2FAA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8" name="Freeform 896">
                <a:extLst>
                  <a:ext uri="{FF2B5EF4-FFF2-40B4-BE49-F238E27FC236}">
                    <a16:creationId xmlns:a16="http://schemas.microsoft.com/office/drawing/2014/main" id="{4F5AD635-CB02-C74E-BBC9-1F6DB5020A5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1" name="Group 897">
              <a:extLst>
                <a:ext uri="{FF2B5EF4-FFF2-40B4-BE49-F238E27FC236}">
                  <a16:creationId xmlns:a16="http://schemas.microsoft.com/office/drawing/2014/main" id="{EB7D2A86-88BC-F441-9FC5-C300C5DAEA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6179" name="Picture 898" descr="antenna_stylized">
                <a:extLst>
                  <a:ext uri="{FF2B5EF4-FFF2-40B4-BE49-F238E27FC236}">
                    <a16:creationId xmlns:a16="http://schemas.microsoft.com/office/drawing/2014/main" id="{65854646-D1B6-4B4A-B167-ED90496B5DB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80" name="Picture 899" descr="laptop_keyboard">
                <a:extLst>
                  <a:ext uri="{FF2B5EF4-FFF2-40B4-BE49-F238E27FC236}">
                    <a16:creationId xmlns:a16="http://schemas.microsoft.com/office/drawing/2014/main" id="{D0416ECC-4B8D-A348-8E7B-F69E048CDFB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81" name="Freeform 900">
                <a:extLst>
                  <a:ext uri="{FF2B5EF4-FFF2-40B4-BE49-F238E27FC236}">
                    <a16:creationId xmlns:a16="http://schemas.microsoft.com/office/drawing/2014/main" id="{6A0D3F67-4CAA-934F-A1BF-33A779D61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82" name="Picture 901" descr="screen">
                <a:extLst>
                  <a:ext uri="{FF2B5EF4-FFF2-40B4-BE49-F238E27FC236}">
                    <a16:creationId xmlns:a16="http://schemas.microsoft.com/office/drawing/2014/main" id="{7CA70F5B-4C90-CB47-9267-5BEB168057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83" name="Freeform 902">
                <a:extLst>
                  <a:ext uri="{FF2B5EF4-FFF2-40B4-BE49-F238E27FC236}">
                    <a16:creationId xmlns:a16="http://schemas.microsoft.com/office/drawing/2014/main" id="{62F93C44-5ED9-DC42-BC4D-A9BCFEB3F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4" name="Freeform 903">
                <a:extLst>
                  <a:ext uri="{FF2B5EF4-FFF2-40B4-BE49-F238E27FC236}">
                    <a16:creationId xmlns:a16="http://schemas.microsoft.com/office/drawing/2014/main" id="{D86C92D3-B74B-9646-95B8-792E8097B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5" name="Freeform 904">
                <a:extLst>
                  <a:ext uri="{FF2B5EF4-FFF2-40B4-BE49-F238E27FC236}">
                    <a16:creationId xmlns:a16="http://schemas.microsoft.com/office/drawing/2014/main" id="{B8539F20-08E8-DC4D-A42E-0269A0635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6" name="Freeform 905">
                <a:extLst>
                  <a:ext uri="{FF2B5EF4-FFF2-40B4-BE49-F238E27FC236}">
                    <a16:creationId xmlns:a16="http://schemas.microsoft.com/office/drawing/2014/main" id="{687A895D-7A6C-4140-BD9A-8E5E8A118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7" name="Freeform 906">
                <a:extLst>
                  <a:ext uri="{FF2B5EF4-FFF2-40B4-BE49-F238E27FC236}">
                    <a16:creationId xmlns:a16="http://schemas.microsoft.com/office/drawing/2014/main" id="{B921EFAB-8EDB-1145-BBC0-117FF44EA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8" name="Freeform 907">
                <a:extLst>
                  <a:ext uri="{FF2B5EF4-FFF2-40B4-BE49-F238E27FC236}">
                    <a16:creationId xmlns:a16="http://schemas.microsoft.com/office/drawing/2014/main" id="{78853C1B-7DB0-A24C-8F3F-E1B5A77C9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89" name="Group 908">
                <a:extLst>
                  <a:ext uri="{FF2B5EF4-FFF2-40B4-BE49-F238E27FC236}">
                    <a16:creationId xmlns:a16="http://schemas.microsoft.com/office/drawing/2014/main" id="{2E5F7DEA-3FEC-1E40-9C68-E16B5CA30C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96" name="Freeform 909">
                  <a:extLst>
                    <a:ext uri="{FF2B5EF4-FFF2-40B4-BE49-F238E27FC236}">
                      <a16:creationId xmlns:a16="http://schemas.microsoft.com/office/drawing/2014/main" id="{FDB3574F-1A20-4D4C-856F-34B37407A5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7" name="Freeform 910">
                  <a:extLst>
                    <a:ext uri="{FF2B5EF4-FFF2-40B4-BE49-F238E27FC236}">
                      <a16:creationId xmlns:a16="http://schemas.microsoft.com/office/drawing/2014/main" id="{B48B525F-6B4F-B442-9D81-C34C3FA0B1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8" name="Freeform 911">
                  <a:extLst>
                    <a:ext uri="{FF2B5EF4-FFF2-40B4-BE49-F238E27FC236}">
                      <a16:creationId xmlns:a16="http://schemas.microsoft.com/office/drawing/2014/main" id="{BE60F54B-0C7D-8D4C-BB1C-C87015F7B7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9" name="Freeform 912">
                  <a:extLst>
                    <a:ext uri="{FF2B5EF4-FFF2-40B4-BE49-F238E27FC236}">
                      <a16:creationId xmlns:a16="http://schemas.microsoft.com/office/drawing/2014/main" id="{B3E24BCC-3841-6B47-B870-50D9272F9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0" name="Freeform 913">
                  <a:extLst>
                    <a:ext uri="{FF2B5EF4-FFF2-40B4-BE49-F238E27FC236}">
                      <a16:creationId xmlns:a16="http://schemas.microsoft.com/office/drawing/2014/main" id="{E3040EC3-7849-3047-BEB8-56EBCB23C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1" name="Freeform 914">
                  <a:extLst>
                    <a:ext uri="{FF2B5EF4-FFF2-40B4-BE49-F238E27FC236}">
                      <a16:creationId xmlns:a16="http://schemas.microsoft.com/office/drawing/2014/main" id="{346C9241-F4BF-0D42-9B25-89754DB31D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90" name="Freeform 915">
                <a:extLst>
                  <a:ext uri="{FF2B5EF4-FFF2-40B4-BE49-F238E27FC236}">
                    <a16:creationId xmlns:a16="http://schemas.microsoft.com/office/drawing/2014/main" id="{0F480BBA-B2DC-2843-B044-9ACABBD15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1" name="Freeform 916">
                <a:extLst>
                  <a:ext uri="{FF2B5EF4-FFF2-40B4-BE49-F238E27FC236}">
                    <a16:creationId xmlns:a16="http://schemas.microsoft.com/office/drawing/2014/main" id="{FD2DEAC3-1718-DE44-A81A-BAA9C9F2E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Freeform 917">
                <a:extLst>
                  <a:ext uri="{FF2B5EF4-FFF2-40B4-BE49-F238E27FC236}">
                    <a16:creationId xmlns:a16="http://schemas.microsoft.com/office/drawing/2014/main" id="{7FADC171-FDC5-9B4C-BEC9-0D505212D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3" name="Freeform 918">
                <a:extLst>
                  <a:ext uri="{FF2B5EF4-FFF2-40B4-BE49-F238E27FC236}">
                    <a16:creationId xmlns:a16="http://schemas.microsoft.com/office/drawing/2014/main" id="{367961FF-061E-4B4B-8AFA-53E6332F1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4" name="Freeform 919">
                <a:extLst>
                  <a:ext uri="{FF2B5EF4-FFF2-40B4-BE49-F238E27FC236}">
                    <a16:creationId xmlns:a16="http://schemas.microsoft.com/office/drawing/2014/main" id="{E2DAA869-7100-2A44-B26F-1555B9B25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5" name="Freeform 920">
                <a:extLst>
                  <a:ext uri="{FF2B5EF4-FFF2-40B4-BE49-F238E27FC236}">
                    <a16:creationId xmlns:a16="http://schemas.microsoft.com/office/drawing/2014/main" id="{64F37D98-B68A-6D41-A62B-82D21556813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2" name="Group 921">
              <a:extLst>
                <a:ext uri="{FF2B5EF4-FFF2-40B4-BE49-F238E27FC236}">
                  <a16:creationId xmlns:a16="http://schemas.microsoft.com/office/drawing/2014/main" id="{4C4DF01E-0BD2-994F-B33C-9564E379278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6177" name="Picture 922" descr="desktop_computer_stylized_medium">
                <a:extLst>
                  <a:ext uri="{FF2B5EF4-FFF2-40B4-BE49-F238E27FC236}">
                    <a16:creationId xmlns:a16="http://schemas.microsoft.com/office/drawing/2014/main" id="{0A2AA471-7CFE-7A41-8156-1BED5F762B8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78" name="Freeform 923">
                <a:extLst>
                  <a:ext uri="{FF2B5EF4-FFF2-40B4-BE49-F238E27FC236}">
                    <a16:creationId xmlns:a16="http://schemas.microsoft.com/office/drawing/2014/main" id="{8828C16C-2185-A64E-AC9E-A940DEBBB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53" name="Group 924">
              <a:extLst>
                <a:ext uri="{FF2B5EF4-FFF2-40B4-BE49-F238E27FC236}">
                  <a16:creationId xmlns:a16="http://schemas.microsoft.com/office/drawing/2014/main" id="{5E3BDA03-8780-2D4C-BCC1-4CA83046C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6154" name="Picture 925" descr="antenna_stylized">
                <a:extLst>
                  <a:ext uri="{FF2B5EF4-FFF2-40B4-BE49-F238E27FC236}">
                    <a16:creationId xmlns:a16="http://schemas.microsoft.com/office/drawing/2014/main" id="{03E6E007-8203-304C-87DD-DECF4ADCE5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55" name="Picture 926" descr="laptop_keyboard">
                <a:extLst>
                  <a:ext uri="{FF2B5EF4-FFF2-40B4-BE49-F238E27FC236}">
                    <a16:creationId xmlns:a16="http://schemas.microsoft.com/office/drawing/2014/main" id="{95DC3B03-C971-7C41-9025-E4A61E886B9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56" name="Freeform 927">
                <a:extLst>
                  <a:ext uri="{FF2B5EF4-FFF2-40B4-BE49-F238E27FC236}">
                    <a16:creationId xmlns:a16="http://schemas.microsoft.com/office/drawing/2014/main" id="{39E65748-B5F8-754D-BB31-C5497D40A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57" name="Picture 928" descr="screen">
                <a:extLst>
                  <a:ext uri="{FF2B5EF4-FFF2-40B4-BE49-F238E27FC236}">
                    <a16:creationId xmlns:a16="http://schemas.microsoft.com/office/drawing/2014/main" id="{6EA5E408-D1B2-BE49-8FBF-4761EE6FCC3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58" name="Freeform 929">
                <a:extLst>
                  <a:ext uri="{FF2B5EF4-FFF2-40B4-BE49-F238E27FC236}">
                    <a16:creationId xmlns:a16="http://schemas.microsoft.com/office/drawing/2014/main" id="{764B1E68-07B3-4040-BC84-91A4E8628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9" name="Freeform 930">
                <a:extLst>
                  <a:ext uri="{FF2B5EF4-FFF2-40B4-BE49-F238E27FC236}">
                    <a16:creationId xmlns:a16="http://schemas.microsoft.com/office/drawing/2014/main" id="{4F365BDC-B7CA-F64C-B8ED-60506E712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0" name="Freeform 931">
                <a:extLst>
                  <a:ext uri="{FF2B5EF4-FFF2-40B4-BE49-F238E27FC236}">
                    <a16:creationId xmlns:a16="http://schemas.microsoft.com/office/drawing/2014/main" id="{35F0A3BD-9D41-D941-992E-54BC1AE4E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1" name="Freeform 932">
                <a:extLst>
                  <a:ext uri="{FF2B5EF4-FFF2-40B4-BE49-F238E27FC236}">
                    <a16:creationId xmlns:a16="http://schemas.microsoft.com/office/drawing/2014/main" id="{8B5AF86B-28AB-4846-AB85-F385D1A22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2" name="Freeform 933">
                <a:extLst>
                  <a:ext uri="{FF2B5EF4-FFF2-40B4-BE49-F238E27FC236}">
                    <a16:creationId xmlns:a16="http://schemas.microsoft.com/office/drawing/2014/main" id="{1EE7DB87-8A3C-714E-A067-D2FEC026C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3" name="Freeform 934">
                <a:extLst>
                  <a:ext uri="{FF2B5EF4-FFF2-40B4-BE49-F238E27FC236}">
                    <a16:creationId xmlns:a16="http://schemas.microsoft.com/office/drawing/2014/main" id="{E3D19ABD-6E5E-1142-8515-325809843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64" name="Group 935">
                <a:extLst>
                  <a:ext uri="{FF2B5EF4-FFF2-40B4-BE49-F238E27FC236}">
                    <a16:creationId xmlns:a16="http://schemas.microsoft.com/office/drawing/2014/main" id="{446EC3FF-0098-A448-8C41-1CC7794389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71" name="Freeform 936">
                  <a:extLst>
                    <a:ext uri="{FF2B5EF4-FFF2-40B4-BE49-F238E27FC236}">
                      <a16:creationId xmlns:a16="http://schemas.microsoft.com/office/drawing/2014/main" id="{FC9E6835-FD12-3540-AD77-D16B8E0759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2" name="Freeform 937">
                  <a:extLst>
                    <a:ext uri="{FF2B5EF4-FFF2-40B4-BE49-F238E27FC236}">
                      <a16:creationId xmlns:a16="http://schemas.microsoft.com/office/drawing/2014/main" id="{3B6C4466-3F69-3040-81B3-58CBF32A2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3" name="Freeform 938">
                  <a:extLst>
                    <a:ext uri="{FF2B5EF4-FFF2-40B4-BE49-F238E27FC236}">
                      <a16:creationId xmlns:a16="http://schemas.microsoft.com/office/drawing/2014/main" id="{7A490622-A614-0A4D-AEB9-B510AE9A67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4" name="Freeform 939">
                  <a:extLst>
                    <a:ext uri="{FF2B5EF4-FFF2-40B4-BE49-F238E27FC236}">
                      <a16:creationId xmlns:a16="http://schemas.microsoft.com/office/drawing/2014/main" id="{C68AA94A-1621-E34A-842B-FC0DF8A46F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5" name="Freeform 940">
                  <a:extLst>
                    <a:ext uri="{FF2B5EF4-FFF2-40B4-BE49-F238E27FC236}">
                      <a16:creationId xmlns:a16="http://schemas.microsoft.com/office/drawing/2014/main" id="{B736ED86-789E-BA40-B93D-1195F0CD8A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6" name="Freeform 941">
                  <a:extLst>
                    <a:ext uri="{FF2B5EF4-FFF2-40B4-BE49-F238E27FC236}">
                      <a16:creationId xmlns:a16="http://schemas.microsoft.com/office/drawing/2014/main" id="{C807FF74-65C1-4943-B076-04BC64C14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65" name="Freeform 942">
                <a:extLst>
                  <a:ext uri="{FF2B5EF4-FFF2-40B4-BE49-F238E27FC236}">
                    <a16:creationId xmlns:a16="http://schemas.microsoft.com/office/drawing/2014/main" id="{3CD58D70-15F8-0D4B-9E3C-94BBF4394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6" name="Freeform 943">
                <a:extLst>
                  <a:ext uri="{FF2B5EF4-FFF2-40B4-BE49-F238E27FC236}">
                    <a16:creationId xmlns:a16="http://schemas.microsoft.com/office/drawing/2014/main" id="{F7A714BD-4AA4-B84E-9B66-B43561C05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7" name="Freeform 944">
                <a:extLst>
                  <a:ext uri="{FF2B5EF4-FFF2-40B4-BE49-F238E27FC236}">
                    <a16:creationId xmlns:a16="http://schemas.microsoft.com/office/drawing/2014/main" id="{5038CAE8-C64F-7345-B0E3-1F2F71F90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8" name="Freeform 945">
                <a:extLst>
                  <a:ext uri="{FF2B5EF4-FFF2-40B4-BE49-F238E27FC236}">
                    <a16:creationId xmlns:a16="http://schemas.microsoft.com/office/drawing/2014/main" id="{5A8FA0E1-9649-B54F-BB05-4D60AAE68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9" name="Freeform 946">
                <a:extLst>
                  <a:ext uri="{FF2B5EF4-FFF2-40B4-BE49-F238E27FC236}">
                    <a16:creationId xmlns:a16="http://schemas.microsoft.com/office/drawing/2014/main" id="{202203C2-9E8A-6F4C-AC9D-97401F9F9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0" name="Freeform 947">
                <a:extLst>
                  <a:ext uri="{FF2B5EF4-FFF2-40B4-BE49-F238E27FC236}">
                    <a16:creationId xmlns:a16="http://schemas.microsoft.com/office/drawing/2014/main" id="{884118CC-C42A-1741-9FD8-32514FF20D6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6084" name="Rectangle 4">
            <a:extLst>
              <a:ext uri="{FF2B5EF4-FFF2-40B4-BE49-F238E27FC236}">
                <a16:creationId xmlns:a16="http://schemas.microsoft.com/office/drawing/2014/main" id="{91D609D2-DB15-544F-958E-E17FAF8258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09563" y="228600"/>
            <a:ext cx="7772400" cy="81915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P2P architecture</a:t>
            </a:r>
          </a:p>
        </p:txBody>
      </p:sp>
      <p:sp>
        <p:nvSpPr>
          <p:cNvPr id="46085" name="Rectangle 5">
            <a:extLst>
              <a:ext uri="{FF2B5EF4-FFF2-40B4-BE49-F238E27FC236}">
                <a16:creationId xmlns:a16="http://schemas.microsoft.com/office/drawing/2014/main" id="{BE4EC458-1175-EB4A-84FF-A2BA844CE901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00050" y="1300163"/>
            <a:ext cx="4049713" cy="5241925"/>
          </a:xfrm>
        </p:spPr>
        <p:txBody>
          <a:bodyPr/>
          <a:lstStyle/>
          <a:p>
            <a:r>
              <a:rPr lang="en-US" altLang="en-US" sz="2400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no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always-on server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arbitrary end systems directly communicate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peers request service from other peers, provide service in return to other peers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self scalability</a:t>
            </a: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– new peers bring new service capacity, as well as new service demands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peers are intermittently connected and change IP addresses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complex management</a:t>
            </a:r>
          </a:p>
          <a:p>
            <a:endParaRPr lang="en-US" altLang="en-US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pic>
        <p:nvPicPr>
          <p:cNvPr id="46086" name="Picture 351" descr="underline_base">
            <a:extLst>
              <a:ext uri="{FF2B5EF4-FFF2-40B4-BE49-F238E27FC236}">
                <a16:creationId xmlns:a16="http://schemas.microsoft.com/office/drawing/2014/main" id="{7A77E032-033E-794E-A596-98880C6640D1}"/>
              </a:ext>
            </a:extLst>
          </p:cNvPr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73125"/>
            <a:ext cx="401161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7" name="Line 1034">
            <a:extLst>
              <a:ext uri="{FF2B5EF4-FFF2-40B4-BE49-F238E27FC236}">
                <a16:creationId xmlns:a16="http://schemas.microsoft.com/office/drawing/2014/main" id="{1031870C-25F5-D44C-948E-801D805EC4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21413" y="1852613"/>
            <a:ext cx="503237" cy="138906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Line 1035">
            <a:extLst>
              <a:ext uri="{FF2B5EF4-FFF2-40B4-BE49-F238E27FC236}">
                <a16:creationId xmlns:a16="http://schemas.microsoft.com/office/drawing/2014/main" id="{8577FE0F-4655-264B-BB86-E7C140CE177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5775" y="2438400"/>
            <a:ext cx="238125" cy="25685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036">
            <a:extLst>
              <a:ext uri="{FF2B5EF4-FFF2-40B4-BE49-F238E27FC236}">
                <a16:creationId xmlns:a16="http://schemas.microsoft.com/office/drawing/2014/main" id="{7B054290-E3F9-C84C-A029-898AF15EA55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5388" y="3581400"/>
            <a:ext cx="1198562" cy="19970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Text Box 1037">
            <a:extLst>
              <a:ext uri="{FF2B5EF4-FFF2-40B4-BE49-F238E27FC236}">
                <a16:creationId xmlns:a16="http://schemas.microsoft.com/office/drawing/2014/main" id="{98675F07-4E87-B442-BAB3-5458D4CBB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1373188"/>
            <a:ext cx="1284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peer-peer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Rectangle 7">
            <a:extLst>
              <a:ext uri="{FF2B5EF4-FFF2-40B4-BE49-F238E27FC236}">
                <a16:creationId xmlns:a16="http://schemas.microsoft.com/office/drawing/2014/main" id="{EC6E30D3-75B4-DF41-9C43-754BDCDA5B8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1250" name="Rectangle 8">
            <a:extLst>
              <a:ext uri="{FF2B5EF4-FFF2-40B4-BE49-F238E27FC236}">
                <a16:creationId xmlns:a16="http://schemas.microsoft.com/office/drawing/2014/main" id="{5ACA2210-82A8-7145-ABF5-77C1EAB1EC3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85D75E7-BEA7-D043-940F-CEAB0503AA67}" type="slidenum">
              <a:rPr lang="en-US" altLang="en-US" sz="1200">
                <a:latin typeface="Tahoma" panose="020B0604030504040204" pitchFamily="34" charset="0"/>
              </a:rPr>
              <a:pPr/>
              <a:t>80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81251" name="Rectangle 2">
            <a:extLst>
              <a:ext uri="{FF2B5EF4-FFF2-40B4-BE49-F238E27FC236}">
                <a16:creationId xmlns:a16="http://schemas.microsoft.com/office/drawing/2014/main" id="{ABE7552F-A732-6549-8D16-AC357320360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File distribution time: P2P</a:t>
            </a:r>
          </a:p>
        </p:txBody>
      </p:sp>
      <p:sp>
        <p:nvSpPr>
          <p:cNvPr id="181252" name="Rectangle 47">
            <a:extLst>
              <a:ext uri="{FF2B5EF4-FFF2-40B4-BE49-F238E27FC236}">
                <a16:creationId xmlns:a16="http://schemas.microsoft.com/office/drawing/2014/main" id="{BCDA405F-F198-C44E-8BD0-4B3D3B51864D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 transmission: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must</a:t>
            </a: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upload at least one</a:t>
            </a:r>
            <a:r>
              <a:rPr lang="en-US" altLang="en-US" sz="2400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copy</a:t>
            </a:r>
            <a:endParaRPr lang="en-US" altLang="en-US" sz="26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marL="681038" lvl="1" indent="-223838">
              <a:lnSpc>
                <a:spcPct val="100000"/>
              </a:lnSpc>
            </a:pPr>
            <a:r>
              <a:rPr lang="en-US" altLang="en-US" sz="2000">
                <a:latin typeface="Gill Sans MT" panose="020B0502020104020203" pitchFamily="34" charset="77"/>
                <a:ea typeface="ＭＳ Ｐゴシック" panose="020B0600070205080204" pitchFamily="34" charset="-128"/>
              </a:rPr>
              <a:t>time to send one copy: </a:t>
            </a:r>
            <a:r>
              <a:rPr lang="en-US" altLang="en-US" sz="2000" i="1">
                <a:latin typeface="Gill Sans MT" panose="020B0502020104020203" pitchFamily="34" charset="77"/>
                <a:ea typeface="ＭＳ Ｐゴシック" panose="020B0600070205080204" pitchFamily="34" charset="-128"/>
              </a:rPr>
              <a:t>F/u</a:t>
            </a:r>
            <a:r>
              <a:rPr lang="en-US" altLang="en-US" sz="2000" i="1" baseline="-25000">
                <a:latin typeface="Gill Sans MT" panose="020B0502020104020203" pitchFamily="34" charset="77"/>
                <a:ea typeface="ＭＳ Ｐゴシック" panose="020B0600070205080204" pitchFamily="34" charset="-128"/>
              </a:rPr>
              <a:t>s </a:t>
            </a:r>
            <a:endParaRPr lang="en-US" altLang="en-US" sz="200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81253" name="Text Box 51">
            <a:extLst>
              <a:ext uri="{FF2B5EF4-FFF2-40B4-BE49-F238E27FC236}">
                <a16:creationId xmlns:a16="http://schemas.microsoft.com/office/drawing/2014/main" id="{72D776EE-A41B-314E-B823-0BDCA4F8C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788" y="4464050"/>
            <a:ext cx="240982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i="1"/>
              <a:t>time to  distribute F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i="1"/>
              <a:t>P2P approach</a:t>
            </a:r>
            <a:r>
              <a:rPr lang="en-US" altLang="en-US" sz="2400">
                <a:latin typeface="Comic Sans MS" panose="030F0902030302020204" pitchFamily="66" charset="0"/>
              </a:rPr>
              <a:t> </a:t>
            </a:r>
            <a:endParaRPr lang="en-US" altLang="en-US" sz="2800">
              <a:latin typeface="Comic Sans MS" panose="030F0902030302020204" pitchFamily="66" charset="0"/>
            </a:endParaRPr>
          </a:p>
        </p:txBody>
      </p:sp>
      <p:sp>
        <p:nvSpPr>
          <p:cNvPr id="181254" name="Rectangle 55">
            <a:extLst>
              <a:ext uri="{FF2B5EF4-FFF2-40B4-BE49-F238E27FC236}">
                <a16:creationId xmlns:a16="http://schemas.microsoft.com/office/drawing/2014/main" id="{F0F39485-793E-B84A-B4EC-97DCA5FB2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488" y="4371975"/>
            <a:ext cx="8726487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400">
              <a:latin typeface="Comic Sans MS" panose="030F0902030302020204" pitchFamily="66" charset="0"/>
            </a:endParaRPr>
          </a:p>
        </p:txBody>
      </p:sp>
      <p:pic>
        <p:nvPicPr>
          <p:cNvPr id="181255" name="Picture 8" descr="underline_base">
            <a:extLst>
              <a:ext uri="{FF2B5EF4-FFF2-40B4-BE49-F238E27FC236}">
                <a16:creationId xmlns:a16="http://schemas.microsoft.com/office/drawing/2014/main" id="{F11A9A34-B4BC-7444-8A57-16984A88AF8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49387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6" name="Freeform 4">
            <a:extLst>
              <a:ext uri="{FF2B5EF4-FFF2-40B4-BE49-F238E27FC236}">
                <a16:creationId xmlns:a16="http://schemas.microsoft.com/office/drawing/2014/main" id="{36C18EB9-A1B5-9541-AD60-51E5D7EDB4E8}"/>
              </a:ext>
            </a:extLst>
          </p:cNvPr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57" name="Line 14">
            <a:extLst>
              <a:ext uri="{FF2B5EF4-FFF2-40B4-BE49-F238E27FC236}">
                <a16:creationId xmlns:a16="http://schemas.microsoft.com/office/drawing/2014/main" id="{044B1C49-F790-5D4F-84CC-CBAFDD060F4A}"/>
              </a:ext>
            </a:extLst>
          </p:cNvPr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8" name="Text Box 15">
            <a:extLst>
              <a:ext uri="{FF2B5EF4-FFF2-40B4-BE49-F238E27FC236}">
                <a16:creationId xmlns:a16="http://schemas.microsoft.com/office/drawing/2014/main" id="{4F3FFF3C-6D2F-F048-88D1-8A6F01B32D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s</a:t>
            </a:r>
          </a:p>
        </p:txBody>
      </p:sp>
      <p:sp>
        <p:nvSpPr>
          <p:cNvPr id="181259" name="Line 39">
            <a:extLst>
              <a:ext uri="{FF2B5EF4-FFF2-40B4-BE49-F238E27FC236}">
                <a16:creationId xmlns:a16="http://schemas.microsoft.com/office/drawing/2014/main" id="{24683715-BD69-E444-8C0F-C8BE63D0E5A1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0" name="Line 40">
            <a:extLst>
              <a:ext uri="{FF2B5EF4-FFF2-40B4-BE49-F238E27FC236}">
                <a16:creationId xmlns:a16="http://schemas.microsoft.com/office/drawing/2014/main" id="{52327630-C05C-FC44-AA2D-B9E7DD9CB1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1" name="Text Box 44">
            <a:extLst>
              <a:ext uri="{FF2B5EF4-FFF2-40B4-BE49-F238E27FC236}">
                <a16:creationId xmlns:a16="http://schemas.microsoft.com/office/drawing/2014/main" id="{707D2E94-2D22-4643-9138-361473D2FB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181262" name="AutoShape 327">
            <a:extLst>
              <a:ext uri="{FF2B5EF4-FFF2-40B4-BE49-F238E27FC236}">
                <a16:creationId xmlns:a16="http://schemas.microsoft.com/office/drawing/2014/main" id="{D3583C17-8140-2047-8CA4-3D5806C3E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cs typeface="Arial" panose="020B0604020202020204" pitchFamily="34" charset="0"/>
            </a:endParaRPr>
          </a:p>
        </p:txBody>
      </p:sp>
      <p:sp>
        <p:nvSpPr>
          <p:cNvPr id="181263" name="Line 22">
            <a:extLst>
              <a:ext uri="{FF2B5EF4-FFF2-40B4-BE49-F238E27FC236}">
                <a16:creationId xmlns:a16="http://schemas.microsoft.com/office/drawing/2014/main" id="{700B9A2A-87F2-0148-BB1A-4ABF7D9B95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4" name="Line 23">
            <a:extLst>
              <a:ext uri="{FF2B5EF4-FFF2-40B4-BE49-F238E27FC236}">
                <a16:creationId xmlns:a16="http://schemas.microsoft.com/office/drawing/2014/main" id="{3DC906F1-893A-7749-A768-272F73CCBD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5" name="Line 22">
            <a:extLst>
              <a:ext uri="{FF2B5EF4-FFF2-40B4-BE49-F238E27FC236}">
                <a16:creationId xmlns:a16="http://schemas.microsoft.com/office/drawing/2014/main" id="{721A6D63-6F62-164F-B2F6-D504114A233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6" name="Line 23">
            <a:extLst>
              <a:ext uri="{FF2B5EF4-FFF2-40B4-BE49-F238E27FC236}">
                <a16:creationId xmlns:a16="http://schemas.microsoft.com/office/drawing/2014/main" id="{22C421F7-D030-2C4D-BCB7-67A329D978C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7" name="Line 26">
            <a:extLst>
              <a:ext uri="{FF2B5EF4-FFF2-40B4-BE49-F238E27FC236}">
                <a16:creationId xmlns:a16="http://schemas.microsoft.com/office/drawing/2014/main" id="{52A5C328-91E5-A741-888A-50520D6208D3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8" name="Line 27">
            <a:extLst>
              <a:ext uri="{FF2B5EF4-FFF2-40B4-BE49-F238E27FC236}">
                <a16:creationId xmlns:a16="http://schemas.microsoft.com/office/drawing/2014/main" id="{E131BBCC-EA09-FD48-80C1-AD70E88FBA05}"/>
              </a:ext>
            </a:extLst>
          </p:cNvPr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9" name="Text Box 41">
            <a:extLst>
              <a:ext uri="{FF2B5EF4-FFF2-40B4-BE49-F238E27FC236}">
                <a16:creationId xmlns:a16="http://schemas.microsoft.com/office/drawing/2014/main" id="{330CFFC0-EA07-2346-AE6B-1DAFE86198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d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81270" name="Text Box 41">
            <a:extLst>
              <a:ext uri="{FF2B5EF4-FFF2-40B4-BE49-F238E27FC236}">
                <a16:creationId xmlns:a16="http://schemas.microsoft.com/office/drawing/2014/main" id="{01137921-4BCC-1B44-9103-6663885EA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81271" name="Text Box 47">
            <a:extLst>
              <a:ext uri="{FF2B5EF4-FFF2-40B4-BE49-F238E27FC236}">
                <a16:creationId xmlns:a16="http://schemas.microsoft.com/office/drawing/2014/main" id="{7AE9DC21-D4F3-3F48-A393-93A11E3BF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/>
              <a:t>F</a:t>
            </a:r>
            <a:endParaRPr lang="en-US" altLang="en-US" sz="1400" i="1" baseline="-25000"/>
          </a:p>
        </p:txBody>
      </p:sp>
      <p:sp>
        <p:nvSpPr>
          <p:cNvPr id="181272" name="Text Box 31">
            <a:extLst>
              <a:ext uri="{FF2B5EF4-FFF2-40B4-BE49-F238E27FC236}">
                <a16:creationId xmlns:a16="http://schemas.microsoft.com/office/drawing/2014/main" id="{ED22C16F-E24E-9C4F-978E-6D7C11514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750" y="4657725"/>
            <a:ext cx="61341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/>
              <a:t> D</a:t>
            </a:r>
            <a:r>
              <a:rPr lang="en-US" altLang="en-US" sz="2800" i="1" baseline="-25000"/>
              <a:t>P2P</a:t>
            </a:r>
            <a:r>
              <a:rPr lang="en-US" altLang="en-US" sz="2800" i="1"/>
              <a:t> &gt; max{F/u</a:t>
            </a:r>
            <a:r>
              <a:rPr lang="en-US" altLang="en-US" sz="2800" i="1" baseline="-25000"/>
              <a:t>s,</a:t>
            </a:r>
            <a:r>
              <a:rPr lang="en-US" altLang="en-US" sz="2800" i="1"/>
              <a:t>,F/d</a:t>
            </a:r>
            <a:r>
              <a:rPr lang="en-US" altLang="en-US" sz="2800" i="1" baseline="-25000"/>
              <a:t>min,</a:t>
            </a:r>
            <a:r>
              <a:rPr lang="en-US" altLang="en-US" sz="2800" i="1"/>
              <a:t>,NF/(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s</a:t>
            </a:r>
            <a:r>
              <a:rPr lang="en-US" altLang="en-US" sz="2400" i="1"/>
              <a:t> + </a:t>
            </a:r>
            <a:r>
              <a:rPr lang="en-US" altLang="en-US" sz="2800" i="1">
                <a:latin typeface="Symbol" pitchFamily="2" charset="2"/>
              </a:rPr>
              <a:t>S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i</a:t>
            </a:r>
            <a:r>
              <a:rPr lang="en-US" altLang="en-US" sz="2800"/>
              <a:t>)</a:t>
            </a:r>
            <a:r>
              <a:rPr lang="en-US" altLang="en-US" sz="2800" i="1"/>
              <a:t>}</a:t>
            </a:r>
            <a:r>
              <a:rPr lang="en-US" altLang="en-US" sz="2800" i="1">
                <a:solidFill>
                  <a:srgbClr val="CC0000"/>
                </a:solidFill>
              </a:rPr>
              <a:t> </a:t>
            </a:r>
          </a:p>
        </p:txBody>
      </p:sp>
      <p:sp>
        <p:nvSpPr>
          <p:cNvPr id="181273" name="Rectangle 47">
            <a:extLst>
              <a:ext uri="{FF2B5EF4-FFF2-40B4-BE49-F238E27FC236}">
                <a16:creationId xmlns:a16="http://schemas.microsoft.com/office/drawing/2014/main" id="{DCBE2518-5E2B-4B42-891A-611C7D191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2309813"/>
            <a:ext cx="4316413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</a:rPr>
              <a:t>client: </a:t>
            </a:r>
            <a:r>
              <a:rPr lang="en-US" altLang="en-US" sz="2400">
                <a:latin typeface="Gill Sans MT" panose="020B0502020104020203" pitchFamily="34" charset="77"/>
              </a:rPr>
              <a:t>each client must download file copy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min client download time: F/d</a:t>
            </a:r>
            <a:r>
              <a:rPr lang="en-US" altLang="en-US" baseline="-25000">
                <a:latin typeface="Gill Sans MT" panose="020B0502020104020203" pitchFamily="34" charset="77"/>
              </a:rPr>
              <a:t>min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</a:rPr>
              <a:t> </a:t>
            </a:r>
            <a:endParaRPr lang="en-US" altLang="en-US">
              <a:latin typeface="Gill Sans MT" panose="020B0502020104020203" pitchFamily="34" charset="77"/>
            </a:endParaRPr>
          </a:p>
        </p:txBody>
      </p:sp>
      <p:sp>
        <p:nvSpPr>
          <p:cNvPr id="181274" name="Line 33">
            <a:extLst>
              <a:ext uri="{FF2B5EF4-FFF2-40B4-BE49-F238E27FC236}">
                <a16:creationId xmlns:a16="http://schemas.microsoft.com/office/drawing/2014/main" id="{310F56D5-9977-304D-BE1C-17C62B6D064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2213" y="512445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5" name="Rectangle 47">
            <a:extLst>
              <a:ext uri="{FF2B5EF4-FFF2-40B4-BE49-F238E27FC236}">
                <a16:creationId xmlns:a16="http://schemas.microsoft.com/office/drawing/2014/main" id="{5DBE6A2B-ABFE-7C49-8ED4-7A54657B1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975" y="3343275"/>
            <a:ext cx="671195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</a:rPr>
              <a:t>clients: </a:t>
            </a:r>
            <a:r>
              <a:rPr lang="en-US" altLang="en-US" sz="2400">
                <a:latin typeface="Gill Sans MT" panose="020B0502020104020203" pitchFamily="34" charset="77"/>
              </a:rPr>
              <a:t>as aggregate must download </a:t>
            </a:r>
            <a:r>
              <a:rPr lang="en-US" altLang="en-US" sz="2400" i="1">
                <a:latin typeface="Gill Sans MT" panose="020B0502020104020203" pitchFamily="34" charset="77"/>
              </a:rPr>
              <a:t>NF</a:t>
            </a:r>
            <a:r>
              <a:rPr lang="en-US" altLang="en-US" sz="2400">
                <a:latin typeface="Gill Sans MT" panose="020B0502020104020203" pitchFamily="34" charset="77"/>
              </a:rPr>
              <a:t> bits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max upload rate (limiting max download rate) is </a:t>
            </a:r>
            <a:r>
              <a:rPr lang="en-US" altLang="en-US" i="1">
                <a:latin typeface="Gill Sans MT" panose="020B0502020104020203" pitchFamily="34" charset="77"/>
              </a:rPr>
              <a:t>u</a:t>
            </a:r>
            <a:r>
              <a:rPr lang="en-US" altLang="en-US" i="1" baseline="-25000">
                <a:latin typeface="Gill Sans MT" panose="020B0502020104020203" pitchFamily="34" charset="77"/>
              </a:rPr>
              <a:t>s</a:t>
            </a:r>
            <a:r>
              <a:rPr lang="en-US" altLang="en-US" i="1">
                <a:latin typeface="Gill Sans MT" panose="020B0502020104020203" pitchFamily="34" charset="77"/>
              </a:rPr>
              <a:t> + </a:t>
            </a:r>
            <a:r>
              <a:rPr lang="en-US" altLang="en-US" sz="2400" i="1">
                <a:latin typeface="Symbol" pitchFamily="2" charset="2"/>
              </a:rPr>
              <a:t>S</a:t>
            </a:r>
            <a:r>
              <a:rPr lang="en-US" altLang="en-US" i="1">
                <a:latin typeface="Gill Sans MT" panose="020B0502020104020203" pitchFamily="34" charset="77"/>
              </a:rPr>
              <a:t>u</a:t>
            </a:r>
            <a:r>
              <a:rPr lang="en-US" altLang="en-US" i="1" baseline="-25000">
                <a:latin typeface="Gill Sans MT" panose="020B0502020104020203" pitchFamily="34" charset="77"/>
              </a:rPr>
              <a:t>i</a:t>
            </a:r>
          </a:p>
        </p:txBody>
      </p:sp>
      <p:sp>
        <p:nvSpPr>
          <p:cNvPr id="245813" name="Line 53">
            <a:extLst>
              <a:ext uri="{FF2B5EF4-FFF2-40B4-BE49-F238E27FC236}">
                <a16:creationId xmlns:a16="http://schemas.microsoft.com/office/drawing/2014/main" id="{7D9B6DC9-FB3D-C14A-966F-AA97717A13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50163" y="5137150"/>
            <a:ext cx="573087" cy="9493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>
            <a:extLst>
              <a:ext uri="{FF2B5EF4-FFF2-40B4-BE49-F238E27FC236}">
                <a16:creationId xmlns:a16="http://schemas.microsoft.com/office/drawing/2014/main" id="{E5B37DC5-ECCA-9247-BDBF-AFFD50FAB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7213" y="6069013"/>
            <a:ext cx="6529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… but so does this, as each peer brings service capacity</a:t>
            </a:r>
          </a:p>
        </p:txBody>
      </p:sp>
      <p:sp>
        <p:nvSpPr>
          <p:cNvPr id="2" name="Line 53">
            <a:extLst>
              <a:ext uri="{FF2B5EF4-FFF2-40B4-BE49-F238E27FC236}">
                <a16:creationId xmlns:a16="http://schemas.microsoft.com/office/drawing/2014/main" id="{BF5F6729-FE46-5E47-B7D3-9A4CC04456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65875" y="5092700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Text Box 54">
            <a:extLst>
              <a:ext uri="{FF2B5EF4-FFF2-40B4-BE49-F238E27FC236}">
                <a16:creationId xmlns:a16="http://schemas.microsoft.com/office/drawing/2014/main" id="{9B405438-A3A6-F64A-A95E-76391BFB2F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1763" y="5756275"/>
            <a:ext cx="2994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increases linearly in </a:t>
            </a:r>
            <a:r>
              <a:rPr lang="en-US" altLang="en-US" i="1"/>
              <a:t>N</a:t>
            </a:r>
            <a:r>
              <a:rPr lang="en-US" altLang="en-US"/>
              <a:t> …</a:t>
            </a:r>
          </a:p>
        </p:txBody>
      </p:sp>
      <p:grpSp>
        <p:nvGrpSpPr>
          <p:cNvPr id="181280" name="Group 41">
            <a:extLst>
              <a:ext uri="{FF2B5EF4-FFF2-40B4-BE49-F238E27FC236}">
                <a16:creationId xmlns:a16="http://schemas.microsoft.com/office/drawing/2014/main" id="{127B1333-D4CF-B74B-9508-44114158341F}"/>
              </a:ext>
            </a:extLst>
          </p:cNvPr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81293" name="Freeform 42">
              <a:extLst>
                <a:ext uri="{FF2B5EF4-FFF2-40B4-BE49-F238E27FC236}">
                  <a16:creationId xmlns:a16="http://schemas.microsoft.com/office/drawing/2014/main" id="{EC7E701F-7782-C148-822F-A1903C1A9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4" name="Rectangle 43">
              <a:extLst>
                <a:ext uri="{FF2B5EF4-FFF2-40B4-BE49-F238E27FC236}">
                  <a16:creationId xmlns:a16="http://schemas.microsoft.com/office/drawing/2014/main" id="{17429FF9-5419-E341-A758-8050D5CA4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295" name="Freeform 44">
              <a:extLst>
                <a:ext uri="{FF2B5EF4-FFF2-40B4-BE49-F238E27FC236}">
                  <a16:creationId xmlns:a16="http://schemas.microsoft.com/office/drawing/2014/main" id="{C9B58E90-E1F2-4345-A7E7-80EBE6335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6" name="Freeform 45">
              <a:extLst>
                <a:ext uri="{FF2B5EF4-FFF2-40B4-BE49-F238E27FC236}">
                  <a16:creationId xmlns:a16="http://schemas.microsoft.com/office/drawing/2014/main" id="{1649220D-9F62-B543-9602-00FBDE4F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7" name="Rectangle 46">
              <a:extLst>
                <a:ext uri="{FF2B5EF4-FFF2-40B4-BE49-F238E27FC236}">
                  <a16:creationId xmlns:a16="http://schemas.microsoft.com/office/drawing/2014/main" id="{E3B6A989-8548-2D46-97CE-23066A59F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298" name="Group 47">
              <a:extLst>
                <a:ext uri="{FF2B5EF4-FFF2-40B4-BE49-F238E27FC236}">
                  <a16:creationId xmlns:a16="http://schemas.microsoft.com/office/drawing/2014/main" id="{829DB53F-AFA0-6B40-8039-8AE5451CC6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1323" name="AutoShape 48">
                <a:extLst>
                  <a:ext uri="{FF2B5EF4-FFF2-40B4-BE49-F238E27FC236}">
                    <a16:creationId xmlns:a16="http://schemas.microsoft.com/office/drawing/2014/main" id="{562A94B9-881F-8840-A524-C98D85D8F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4" name="AutoShape 49">
                <a:extLst>
                  <a:ext uri="{FF2B5EF4-FFF2-40B4-BE49-F238E27FC236}">
                    <a16:creationId xmlns:a16="http://schemas.microsoft.com/office/drawing/2014/main" id="{863263BD-3762-F84A-BDAC-C6791BA72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299" name="Rectangle 50">
              <a:extLst>
                <a:ext uri="{FF2B5EF4-FFF2-40B4-BE49-F238E27FC236}">
                  <a16:creationId xmlns:a16="http://schemas.microsoft.com/office/drawing/2014/main" id="{322E2FBC-3414-3C42-AC85-D0B3B7059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300" name="Group 51">
              <a:extLst>
                <a:ext uri="{FF2B5EF4-FFF2-40B4-BE49-F238E27FC236}">
                  <a16:creationId xmlns:a16="http://schemas.microsoft.com/office/drawing/2014/main" id="{BEB264E7-6FC7-D442-B96B-D9A65934E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1321" name="AutoShape 52">
                <a:extLst>
                  <a:ext uri="{FF2B5EF4-FFF2-40B4-BE49-F238E27FC236}">
                    <a16:creationId xmlns:a16="http://schemas.microsoft.com/office/drawing/2014/main" id="{8EE00C0D-C994-0E48-B414-10EAFAAC0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2" name="AutoShape 53">
                <a:extLst>
                  <a:ext uri="{FF2B5EF4-FFF2-40B4-BE49-F238E27FC236}">
                    <a16:creationId xmlns:a16="http://schemas.microsoft.com/office/drawing/2014/main" id="{8DCA591A-1C3D-3D4A-94DB-6A0BCAB1B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1" name="Rectangle 54">
              <a:extLst>
                <a:ext uri="{FF2B5EF4-FFF2-40B4-BE49-F238E27FC236}">
                  <a16:creationId xmlns:a16="http://schemas.microsoft.com/office/drawing/2014/main" id="{AB744DA4-3782-1B4A-9A7A-D3753A715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02" name="Rectangle 55">
              <a:extLst>
                <a:ext uri="{FF2B5EF4-FFF2-40B4-BE49-F238E27FC236}">
                  <a16:creationId xmlns:a16="http://schemas.microsoft.com/office/drawing/2014/main" id="{65A42380-D766-3F47-B45C-712F55D37C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303" name="Group 56">
              <a:extLst>
                <a:ext uri="{FF2B5EF4-FFF2-40B4-BE49-F238E27FC236}">
                  <a16:creationId xmlns:a16="http://schemas.microsoft.com/office/drawing/2014/main" id="{02DE69DB-70C4-A047-B980-7DCB659DB5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1319" name="AutoShape 57">
                <a:extLst>
                  <a:ext uri="{FF2B5EF4-FFF2-40B4-BE49-F238E27FC236}">
                    <a16:creationId xmlns:a16="http://schemas.microsoft.com/office/drawing/2014/main" id="{62485DF1-7062-EE46-B895-062775E69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0" name="AutoShape 58">
                <a:extLst>
                  <a:ext uri="{FF2B5EF4-FFF2-40B4-BE49-F238E27FC236}">
                    <a16:creationId xmlns:a16="http://schemas.microsoft.com/office/drawing/2014/main" id="{C1778B48-D53D-EA4A-8EFF-C306F590A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4" name="Freeform 59">
              <a:extLst>
                <a:ext uri="{FF2B5EF4-FFF2-40B4-BE49-F238E27FC236}">
                  <a16:creationId xmlns:a16="http://schemas.microsoft.com/office/drawing/2014/main" id="{6D95C002-F8CA-6247-A12D-A46BD068F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1305" name="Group 60">
              <a:extLst>
                <a:ext uri="{FF2B5EF4-FFF2-40B4-BE49-F238E27FC236}">
                  <a16:creationId xmlns:a16="http://schemas.microsoft.com/office/drawing/2014/main" id="{C0ED5FFA-9E78-C145-81B1-A743145D3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1317" name="AutoShape 61">
                <a:extLst>
                  <a:ext uri="{FF2B5EF4-FFF2-40B4-BE49-F238E27FC236}">
                    <a16:creationId xmlns:a16="http://schemas.microsoft.com/office/drawing/2014/main" id="{BB1ED7E4-2607-974E-B11A-949D02AE6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18" name="AutoShape 62">
                <a:extLst>
                  <a:ext uri="{FF2B5EF4-FFF2-40B4-BE49-F238E27FC236}">
                    <a16:creationId xmlns:a16="http://schemas.microsoft.com/office/drawing/2014/main" id="{A138745F-B490-6945-A710-771A19809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6" name="Rectangle 63">
              <a:extLst>
                <a:ext uri="{FF2B5EF4-FFF2-40B4-BE49-F238E27FC236}">
                  <a16:creationId xmlns:a16="http://schemas.microsoft.com/office/drawing/2014/main" id="{F6ACE3D9-00CC-584F-A285-3BBEF2957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07" name="Freeform 64">
              <a:extLst>
                <a:ext uri="{FF2B5EF4-FFF2-40B4-BE49-F238E27FC236}">
                  <a16:creationId xmlns:a16="http://schemas.microsoft.com/office/drawing/2014/main" id="{90DBBB2D-7B18-A44E-91F7-DEB0229E8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8" name="Freeform 65">
              <a:extLst>
                <a:ext uri="{FF2B5EF4-FFF2-40B4-BE49-F238E27FC236}">
                  <a16:creationId xmlns:a16="http://schemas.microsoft.com/office/drawing/2014/main" id="{62C8E8C8-DCAF-0D46-A83F-1CC060EE1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9" name="Oval 66">
              <a:extLst>
                <a:ext uri="{FF2B5EF4-FFF2-40B4-BE49-F238E27FC236}">
                  <a16:creationId xmlns:a16="http://schemas.microsoft.com/office/drawing/2014/main" id="{E5C65CE6-CEBE-AF42-9E10-1DB3329C1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0" name="Freeform 67">
              <a:extLst>
                <a:ext uri="{FF2B5EF4-FFF2-40B4-BE49-F238E27FC236}">
                  <a16:creationId xmlns:a16="http://schemas.microsoft.com/office/drawing/2014/main" id="{736EF032-9C24-2E4F-A73A-B218E9BCF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11" name="AutoShape 68">
              <a:extLst>
                <a:ext uri="{FF2B5EF4-FFF2-40B4-BE49-F238E27FC236}">
                  <a16:creationId xmlns:a16="http://schemas.microsoft.com/office/drawing/2014/main" id="{6ED58B72-9F2B-7649-ABFF-C0C45CBB3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2" name="AutoShape 69">
              <a:extLst>
                <a:ext uri="{FF2B5EF4-FFF2-40B4-BE49-F238E27FC236}">
                  <a16:creationId xmlns:a16="http://schemas.microsoft.com/office/drawing/2014/main" id="{E80486B5-CB51-C843-81C5-AC0B0B540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3" name="Oval 70">
              <a:extLst>
                <a:ext uri="{FF2B5EF4-FFF2-40B4-BE49-F238E27FC236}">
                  <a16:creationId xmlns:a16="http://schemas.microsoft.com/office/drawing/2014/main" id="{FB333A98-5775-0C4C-8937-7B24EFD1A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4" name="Oval 71">
              <a:extLst>
                <a:ext uri="{FF2B5EF4-FFF2-40B4-BE49-F238E27FC236}">
                  <a16:creationId xmlns:a16="http://schemas.microsoft.com/office/drawing/2014/main" id="{5FD34437-2EC6-8C46-BAD0-0D75CD387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1315" name="Oval 72">
              <a:extLst>
                <a:ext uri="{FF2B5EF4-FFF2-40B4-BE49-F238E27FC236}">
                  <a16:creationId xmlns:a16="http://schemas.microsoft.com/office/drawing/2014/main" id="{AC9A9BBD-9371-8047-AC63-42B3AEBB7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6" name="Rectangle 73">
              <a:extLst>
                <a:ext uri="{FF2B5EF4-FFF2-40B4-BE49-F238E27FC236}">
                  <a16:creationId xmlns:a16="http://schemas.microsoft.com/office/drawing/2014/main" id="{9BBF3B98-FF88-FF4A-AC7F-3D4544F4B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81281" name="Group 74">
            <a:extLst>
              <a:ext uri="{FF2B5EF4-FFF2-40B4-BE49-F238E27FC236}">
                <a16:creationId xmlns:a16="http://schemas.microsoft.com/office/drawing/2014/main" id="{6F876DA9-96C5-7C41-B9F4-CE5BF3FE7FF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81291" name="Picture 75" descr="desktop_computer_stylized_medium">
              <a:extLst>
                <a:ext uri="{FF2B5EF4-FFF2-40B4-BE49-F238E27FC236}">
                  <a16:creationId xmlns:a16="http://schemas.microsoft.com/office/drawing/2014/main" id="{672CC52C-A0DB-C443-B896-5D65C4AF51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2" name="Freeform 76">
              <a:extLst>
                <a:ext uri="{FF2B5EF4-FFF2-40B4-BE49-F238E27FC236}">
                  <a16:creationId xmlns:a16="http://schemas.microsoft.com/office/drawing/2014/main" id="{64A3DD06-9F95-134C-99F7-1A5BDAFBE68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2" name="Group 77">
            <a:extLst>
              <a:ext uri="{FF2B5EF4-FFF2-40B4-BE49-F238E27FC236}">
                <a16:creationId xmlns:a16="http://schemas.microsoft.com/office/drawing/2014/main" id="{73105388-64DD-A149-A373-5F6C784ECA76}"/>
              </a:ext>
            </a:extLst>
          </p:cNvPr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81289" name="Picture 78" descr="desktop_computer_stylized_medium">
              <a:extLst>
                <a:ext uri="{FF2B5EF4-FFF2-40B4-BE49-F238E27FC236}">
                  <a16:creationId xmlns:a16="http://schemas.microsoft.com/office/drawing/2014/main" id="{8010A7D3-36DD-2541-9B51-745F48D39C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0" name="Freeform 79">
              <a:extLst>
                <a:ext uri="{FF2B5EF4-FFF2-40B4-BE49-F238E27FC236}">
                  <a16:creationId xmlns:a16="http://schemas.microsoft.com/office/drawing/2014/main" id="{C9ECDF6B-262F-7E46-8187-B2C1A4977C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3" name="Group 80">
            <a:extLst>
              <a:ext uri="{FF2B5EF4-FFF2-40B4-BE49-F238E27FC236}">
                <a16:creationId xmlns:a16="http://schemas.microsoft.com/office/drawing/2014/main" id="{E9A2A7BF-7349-D041-BFFD-9332869BC2F7}"/>
              </a:ext>
            </a:extLst>
          </p:cNvPr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81287" name="Picture 81" descr="desktop_computer_stylized_medium">
              <a:extLst>
                <a:ext uri="{FF2B5EF4-FFF2-40B4-BE49-F238E27FC236}">
                  <a16:creationId xmlns:a16="http://schemas.microsoft.com/office/drawing/2014/main" id="{E53AEFBA-9803-0B4C-B6D6-DBCE259A3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8" name="Freeform 82">
              <a:extLst>
                <a:ext uri="{FF2B5EF4-FFF2-40B4-BE49-F238E27FC236}">
                  <a16:creationId xmlns:a16="http://schemas.microsoft.com/office/drawing/2014/main" id="{68A7E825-CC6A-8141-B58F-906FA86E275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4" name="Group 83">
            <a:extLst>
              <a:ext uri="{FF2B5EF4-FFF2-40B4-BE49-F238E27FC236}">
                <a16:creationId xmlns:a16="http://schemas.microsoft.com/office/drawing/2014/main" id="{84B23D25-F438-EC4F-95F1-1A46488DEE10}"/>
              </a:ext>
            </a:extLst>
          </p:cNvPr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81285" name="Picture 84" descr="desktop_computer_stylized_medium">
              <a:extLst>
                <a:ext uri="{FF2B5EF4-FFF2-40B4-BE49-F238E27FC236}">
                  <a16:creationId xmlns:a16="http://schemas.microsoft.com/office/drawing/2014/main" id="{B641CD5C-23A4-814A-AB4E-7122B91F5A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6" name="Freeform 85">
              <a:extLst>
                <a:ext uri="{FF2B5EF4-FFF2-40B4-BE49-F238E27FC236}">
                  <a16:creationId xmlns:a16="http://schemas.microsoft.com/office/drawing/2014/main" id="{50289AA0-94A9-AB46-B7F1-105AEF51B9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4" grpId="0"/>
      <p:bldP spid="3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7">
            <a:extLst>
              <a:ext uri="{FF2B5EF4-FFF2-40B4-BE49-F238E27FC236}">
                <a16:creationId xmlns:a16="http://schemas.microsoft.com/office/drawing/2014/main" id="{38AEF36E-6385-A849-97F7-2A49BF56AE9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3298" name="Rectangle 8">
            <a:extLst>
              <a:ext uri="{FF2B5EF4-FFF2-40B4-BE49-F238E27FC236}">
                <a16:creationId xmlns:a16="http://schemas.microsoft.com/office/drawing/2014/main" id="{AB4465D1-D668-9E4F-86CB-CC082DD8DE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07F65150-B94C-2C42-B8A7-BF7FD054DA8C}" type="slidenum">
              <a:rPr lang="en-US" altLang="en-US" sz="1200">
                <a:latin typeface="Tahoma" panose="020B0604030504040204" pitchFamily="34" charset="0"/>
              </a:rPr>
              <a:pPr/>
              <a:t>81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aphicFrame>
        <p:nvGraphicFramePr>
          <p:cNvPr id="183299" name="Object 2">
            <a:extLst>
              <a:ext uri="{FF2B5EF4-FFF2-40B4-BE49-F238E27FC236}">
                <a16:creationId xmlns:a16="http://schemas.microsoft.com/office/drawing/2014/main" id="{F0BB83A1-0040-D843-B12A-D3143B9B17EA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431925" y="1939925"/>
          <a:ext cx="6543675" cy="445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81" name="Chart" r:id="rId4" imgW="3867150" imgH="2647950" progId="Excel.Chart.8">
                  <p:embed/>
                </p:oleObj>
              </mc:Choice>
              <mc:Fallback>
                <p:oleObj name="Chart" r:id="rId4" imgW="3867150" imgH="2647950" progId="Excel.Chart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1925" y="1939925"/>
                        <a:ext cx="6543675" cy="445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00" name="Rectangle 4">
            <a:extLst>
              <a:ext uri="{FF2B5EF4-FFF2-40B4-BE49-F238E27FC236}">
                <a16:creationId xmlns:a16="http://schemas.microsoft.com/office/drawing/2014/main" id="{D4C3ACBD-2F78-3244-B9B6-B06B8D5B5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88" y="152400"/>
            <a:ext cx="852011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Client-server vs. P2P: example</a:t>
            </a:r>
          </a:p>
        </p:txBody>
      </p:sp>
      <p:sp>
        <p:nvSpPr>
          <p:cNvPr id="183301" name="Text Box 5">
            <a:extLst>
              <a:ext uri="{FF2B5EF4-FFF2-40B4-BE49-F238E27FC236}">
                <a16:creationId xmlns:a16="http://schemas.microsoft.com/office/drawing/2014/main" id="{54A7ED4B-FA3C-3C48-9976-4E9B2C7BF5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388" y="1292225"/>
            <a:ext cx="7754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/>
              <a:t>client upload rate =</a:t>
            </a:r>
            <a:r>
              <a:rPr lang="en-US" altLang="en-US" sz="2400" i="1"/>
              <a:t> u</a:t>
            </a:r>
            <a:r>
              <a:rPr lang="en-US" altLang="en-US" sz="2400"/>
              <a:t>,  </a:t>
            </a:r>
            <a:r>
              <a:rPr lang="en-US" altLang="en-US" sz="2400" i="1"/>
              <a:t>F/u </a:t>
            </a:r>
            <a:r>
              <a:rPr lang="en-US" altLang="en-US" sz="2400"/>
              <a:t>= 1 hour,  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s</a:t>
            </a:r>
            <a:r>
              <a:rPr lang="en-US" altLang="en-US" sz="2400" i="1"/>
              <a:t> = 10u,  d</a:t>
            </a:r>
            <a:r>
              <a:rPr lang="en-US" altLang="en-US" sz="2400" i="1" baseline="-25000"/>
              <a:t>min</a:t>
            </a:r>
            <a:r>
              <a:rPr lang="en-US" altLang="en-US" sz="2400" i="1"/>
              <a:t> ≥ u</a:t>
            </a:r>
            <a:r>
              <a:rPr lang="en-US" altLang="en-US" sz="2400" i="1" baseline="-25000"/>
              <a:t>s</a:t>
            </a:r>
          </a:p>
        </p:txBody>
      </p:sp>
      <p:pic>
        <p:nvPicPr>
          <p:cNvPr id="183302" name="Picture 10" descr="underline_base">
            <a:extLst>
              <a:ext uri="{FF2B5EF4-FFF2-40B4-BE49-F238E27FC236}">
                <a16:creationId xmlns:a16="http://schemas.microsoft.com/office/drawing/2014/main" id="{0A648E39-BEA2-7C4C-95FD-06605E6DBF7C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6938"/>
            <a:ext cx="6573838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Rectangle 7">
            <a:extLst>
              <a:ext uri="{FF2B5EF4-FFF2-40B4-BE49-F238E27FC236}">
                <a16:creationId xmlns:a16="http://schemas.microsoft.com/office/drawing/2014/main" id="{AB247F8A-3FB3-BE4C-A641-F4F8242316F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5346" name="Rectangle 8">
            <a:extLst>
              <a:ext uri="{FF2B5EF4-FFF2-40B4-BE49-F238E27FC236}">
                <a16:creationId xmlns:a16="http://schemas.microsoft.com/office/drawing/2014/main" id="{68E0B704-63B2-3740-A79E-BE9C0558220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13B2C58-9249-B74E-BDEA-FC97B22F5F6A}" type="slidenum">
              <a:rPr lang="en-US" altLang="en-US" sz="1200">
                <a:latin typeface="Tahoma" panose="020B0604030504040204" pitchFamily="34" charset="0"/>
              </a:rPr>
              <a:pPr/>
              <a:t>82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85347" name="Rectangle 2">
            <a:extLst>
              <a:ext uri="{FF2B5EF4-FFF2-40B4-BE49-F238E27FC236}">
                <a16:creationId xmlns:a16="http://schemas.microsoft.com/office/drawing/2014/main" id="{E08579DF-AF8E-C54D-93E8-83650340FCA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P2P file distribution: BitTorrent </a:t>
            </a:r>
          </a:p>
        </p:txBody>
      </p:sp>
      <p:sp>
        <p:nvSpPr>
          <p:cNvPr id="185348" name="Text Box 37">
            <a:extLst>
              <a:ext uri="{FF2B5EF4-FFF2-40B4-BE49-F238E27FC236}">
                <a16:creationId xmlns:a16="http://schemas.microsoft.com/office/drawing/2014/main" id="{8D1FEE7F-EF4F-F646-BDF2-C4D92ECA88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3" y="2338388"/>
            <a:ext cx="2514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</a:rPr>
              <a:t>tracker:</a:t>
            </a:r>
            <a:r>
              <a:rPr lang="en-US" altLang="en-US">
                <a:latin typeface="Gill Sans MT" panose="020B0502020104020203" pitchFamily="34" charset="77"/>
              </a:rPr>
              <a:t> tracks peers </a:t>
            </a:r>
          </a:p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participating in torrent</a:t>
            </a:r>
          </a:p>
        </p:txBody>
      </p:sp>
      <p:sp>
        <p:nvSpPr>
          <p:cNvPr id="185349" name="Text Box 41">
            <a:extLst>
              <a:ext uri="{FF2B5EF4-FFF2-40B4-BE49-F238E27FC236}">
                <a16:creationId xmlns:a16="http://schemas.microsoft.com/office/drawing/2014/main" id="{B11BB673-FA18-AC40-8943-98144D7E5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6863" y="2287588"/>
            <a:ext cx="3543300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</a:rPr>
              <a:t>torrent:</a:t>
            </a:r>
            <a:r>
              <a:rPr lang="en-US" altLang="en-US" sz="2400">
                <a:latin typeface="Gill Sans MT" panose="020B0502020104020203" pitchFamily="34" charset="77"/>
              </a:rPr>
              <a:t> group of peers exchanging  chunks of a file</a:t>
            </a:r>
          </a:p>
        </p:txBody>
      </p:sp>
      <p:sp>
        <p:nvSpPr>
          <p:cNvPr id="24595" name="Line 21">
            <a:extLst>
              <a:ext uri="{FF2B5EF4-FFF2-40B4-BE49-F238E27FC236}">
                <a16:creationId xmlns:a16="http://schemas.microsoft.com/office/drawing/2014/main" id="{212B0686-713B-BE46-8371-C8C242A7BB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401888" y="3667125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1" name="Line 25">
            <a:extLst>
              <a:ext uri="{FF2B5EF4-FFF2-40B4-BE49-F238E27FC236}">
                <a16:creationId xmlns:a16="http://schemas.microsoft.com/office/drawing/2014/main" id="{1F52C300-E4DE-834E-B611-D4C7B8E21478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8088" y="3395663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2" name="Line 26">
            <a:extLst>
              <a:ext uri="{FF2B5EF4-FFF2-40B4-BE49-F238E27FC236}">
                <a16:creationId xmlns:a16="http://schemas.microsoft.com/office/drawing/2014/main" id="{724639DD-08BE-A94C-BFCE-8A3757334F32}"/>
              </a:ext>
            </a:extLst>
          </p:cNvPr>
          <p:cNvSpPr>
            <a:spLocks noChangeShapeType="1"/>
          </p:cNvSpPr>
          <p:nvPr/>
        </p:nvSpPr>
        <p:spPr bwMode="auto">
          <a:xfrm>
            <a:off x="3544888" y="3546475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3" name="Line 27">
            <a:extLst>
              <a:ext uri="{FF2B5EF4-FFF2-40B4-BE49-F238E27FC236}">
                <a16:creationId xmlns:a16="http://schemas.microsoft.com/office/drawing/2014/main" id="{78F11830-3EBB-BF44-A635-4AAD597CF1E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84775" y="3306763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4" name="Line 28">
            <a:extLst>
              <a:ext uri="{FF2B5EF4-FFF2-40B4-BE49-F238E27FC236}">
                <a16:creationId xmlns:a16="http://schemas.microsoft.com/office/drawing/2014/main" id="{1B99EDCB-71A5-104D-A41D-49914809C2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68800" y="3843338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5" name="Line 29">
            <a:extLst>
              <a:ext uri="{FF2B5EF4-FFF2-40B4-BE49-F238E27FC236}">
                <a16:creationId xmlns:a16="http://schemas.microsoft.com/office/drawing/2014/main" id="{87E7C2A0-7C1E-2B47-9344-E68859D3F9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56113" y="5808663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6" name="Line 30">
            <a:extLst>
              <a:ext uri="{FF2B5EF4-FFF2-40B4-BE49-F238E27FC236}">
                <a16:creationId xmlns:a16="http://schemas.microsoft.com/office/drawing/2014/main" id="{0EC74A3C-2538-0447-87DD-96DA28170A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75100" y="3505200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7" name="Line 31">
            <a:extLst>
              <a:ext uri="{FF2B5EF4-FFF2-40B4-BE49-F238E27FC236}">
                <a16:creationId xmlns:a16="http://schemas.microsoft.com/office/drawing/2014/main" id="{41CF1932-DA35-8343-BF52-B5936B14B5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40200" y="4891088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8" name="Line 32">
            <a:extLst>
              <a:ext uri="{FF2B5EF4-FFF2-40B4-BE49-F238E27FC236}">
                <a16:creationId xmlns:a16="http://schemas.microsoft.com/office/drawing/2014/main" id="{9CDCB411-52B8-6742-BBA9-434F5072AB6D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0325" y="3449638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9" name="Line 33">
            <a:extLst>
              <a:ext uri="{FF2B5EF4-FFF2-40B4-BE49-F238E27FC236}">
                <a16:creationId xmlns:a16="http://schemas.microsoft.com/office/drawing/2014/main" id="{95AA237E-C168-0746-9956-14D7938DB7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83238" y="5830888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0" name="Line 34">
            <a:extLst>
              <a:ext uri="{FF2B5EF4-FFF2-40B4-BE49-F238E27FC236}">
                <a16:creationId xmlns:a16="http://schemas.microsoft.com/office/drawing/2014/main" id="{457297C3-D916-974B-974C-A4AA4D7985E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68813" y="6126163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Text Box 35">
            <a:extLst>
              <a:ext uri="{FF2B5EF4-FFF2-40B4-BE49-F238E27FC236}">
                <a16:creationId xmlns:a16="http://schemas.microsoft.com/office/drawing/2014/main" id="{4484AA42-55ED-864D-BBE9-B4FEFD48B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413" y="4668838"/>
            <a:ext cx="178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Alice arrives  …</a:t>
            </a:r>
          </a:p>
        </p:txBody>
      </p:sp>
      <p:sp>
        <p:nvSpPr>
          <p:cNvPr id="185362" name="Line 38">
            <a:extLst>
              <a:ext uri="{FF2B5EF4-FFF2-40B4-BE49-F238E27FC236}">
                <a16:creationId xmlns:a16="http://schemas.microsoft.com/office/drawing/2014/main" id="{A6E83720-4307-7E4E-8FE4-FB744728C2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34100" y="5065713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612" name="Picture 39" descr="Alice">
            <a:extLst>
              <a:ext uri="{FF2B5EF4-FFF2-40B4-BE49-F238E27FC236}">
                <a16:creationId xmlns:a16="http://schemas.microsoft.com/office/drawing/2014/main" id="{CE461901-6E44-DF43-B070-9F8F745531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9113" y="4186238"/>
            <a:ext cx="474662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64" name="Line 42">
            <a:extLst>
              <a:ext uri="{FF2B5EF4-FFF2-40B4-BE49-F238E27FC236}">
                <a16:creationId xmlns:a16="http://schemas.microsoft.com/office/drawing/2014/main" id="{9E1485DE-0C16-CE43-827F-9D7561BBBCCE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7663" y="3024188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5" name="Rectangle 43">
            <a:extLst>
              <a:ext uri="{FF2B5EF4-FFF2-40B4-BE49-F238E27FC236}">
                <a16:creationId xmlns:a16="http://schemas.microsoft.com/office/drawing/2014/main" id="{EBDC26B8-18E5-3241-917C-6BD17498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211263"/>
            <a:ext cx="712470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file divided into 256Kb chunks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peers in torrent send/receive file chunks</a:t>
            </a:r>
            <a:endParaRPr lang="en-US" altLang="en-US" sz="2800"/>
          </a:p>
        </p:txBody>
      </p:sp>
      <p:pic>
        <p:nvPicPr>
          <p:cNvPr id="185366" name="Picture 50" descr="underline_base">
            <a:extLst>
              <a:ext uri="{FF2B5EF4-FFF2-40B4-BE49-F238E27FC236}">
                <a16:creationId xmlns:a16="http://schemas.microsoft.com/office/drawing/2014/main" id="{6CEF76E0-109F-6D4E-9677-B9B67CA63AE9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29" name="Text Box 35">
            <a:extLst>
              <a:ext uri="{FF2B5EF4-FFF2-40B4-BE49-F238E27FC236}">
                <a16:creationId xmlns:a16="http://schemas.microsoft.com/office/drawing/2014/main" id="{2CD1C7C2-4531-9F42-A3CC-7BD93AE59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4929188"/>
            <a:ext cx="229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… obtains list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of peers from tracker</a:t>
            </a:r>
          </a:p>
        </p:txBody>
      </p:sp>
      <p:grpSp>
        <p:nvGrpSpPr>
          <p:cNvPr id="2" name="Group 68">
            <a:extLst>
              <a:ext uri="{FF2B5EF4-FFF2-40B4-BE49-F238E27FC236}">
                <a16:creationId xmlns:a16="http://schemas.microsoft.com/office/drawing/2014/main" id="{C4846F00-7DF3-0346-9A98-6AECC7F59134}"/>
              </a:ext>
            </a:extLst>
          </p:cNvPr>
          <p:cNvGrpSpPr>
            <a:grpSpLocks/>
          </p:cNvGrpSpPr>
          <p:nvPr/>
        </p:nvGrpSpPr>
        <p:grpSpPr bwMode="auto">
          <a:xfrm>
            <a:off x="2781300" y="3473450"/>
            <a:ext cx="3492500" cy="2163763"/>
            <a:chOff x="1752" y="2166"/>
            <a:chExt cx="2200" cy="1363"/>
          </a:xfrm>
        </p:grpSpPr>
        <p:sp>
          <p:nvSpPr>
            <p:cNvPr id="185430" name="Line 22">
              <a:extLst>
                <a:ext uri="{FF2B5EF4-FFF2-40B4-BE49-F238E27FC236}">
                  <a16:creationId xmlns:a16="http://schemas.microsoft.com/office/drawing/2014/main" id="{2B874383-425B-8944-A79A-6B8043F843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1" name="Line 23">
              <a:extLst>
                <a:ext uri="{FF2B5EF4-FFF2-40B4-BE49-F238E27FC236}">
                  <a16:creationId xmlns:a16="http://schemas.microsoft.com/office/drawing/2014/main" id="{3A503E2B-E059-2641-8FA5-67EF1EA199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2" name="Line 24">
              <a:extLst>
                <a:ext uri="{FF2B5EF4-FFF2-40B4-BE49-F238E27FC236}">
                  <a16:creationId xmlns:a16="http://schemas.microsoft.com/office/drawing/2014/main" id="{8237EE29-A848-5A41-B2AC-DBC6A5B321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45" name="Text Box 35">
            <a:extLst>
              <a:ext uri="{FF2B5EF4-FFF2-40B4-BE49-F238E27FC236}">
                <a16:creationId xmlns:a16="http://schemas.microsoft.com/office/drawing/2014/main" id="{A8CCEF36-7016-D24C-A250-B4553C05C0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013" y="5470525"/>
            <a:ext cx="3333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… and begins exchanging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file chunks with peers in torrent</a:t>
            </a:r>
          </a:p>
        </p:txBody>
      </p:sp>
      <p:grpSp>
        <p:nvGrpSpPr>
          <p:cNvPr id="185370" name="Group 71">
            <a:extLst>
              <a:ext uri="{FF2B5EF4-FFF2-40B4-BE49-F238E27FC236}">
                <a16:creationId xmlns:a16="http://schemas.microsoft.com/office/drawing/2014/main" id="{48F01F4D-CE01-F24C-B048-25F598F074D2}"/>
              </a:ext>
            </a:extLst>
          </p:cNvPr>
          <p:cNvGrpSpPr>
            <a:grpSpLocks/>
          </p:cNvGrpSpPr>
          <p:nvPr/>
        </p:nvGrpSpPr>
        <p:grpSpPr bwMode="auto">
          <a:xfrm>
            <a:off x="2184400" y="2982913"/>
            <a:ext cx="379413" cy="604837"/>
            <a:chOff x="4140" y="429"/>
            <a:chExt cx="1425" cy="2396"/>
          </a:xfrm>
        </p:grpSpPr>
        <p:sp>
          <p:nvSpPr>
            <p:cNvPr id="185398" name="Freeform 72">
              <a:extLst>
                <a:ext uri="{FF2B5EF4-FFF2-40B4-BE49-F238E27FC236}">
                  <a16:creationId xmlns:a16="http://schemas.microsoft.com/office/drawing/2014/main" id="{07D3DD04-D870-9C40-93F1-B58E13281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9" name="Rectangle 73">
              <a:extLst>
                <a:ext uri="{FF2B5EF4-FFF2-40B4-BE49-F238E27FC236}">
                  <a16:creationId xmlns:a16="http://schemas.microsoft.com/office/drawing/2014/main" id="{618A5045-C173-6E48-9A12-1A970DFB8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00" name="Freeform 74">
              <a:extLst>
                <a:ext uri="{FF2B5EF4-FFF2-40B4-BE49-F238E27FC236}">
                  <a16:creationId xmlns:a16="http://schemas.microsoft.com/office/drawing/2014/main" id="{060F77BA-835E-8442-AC75-C12691E94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1" name="Freeform 75">
              <a:extLst>
                <a:ext uri="{FF2B5EF4-FFF2-40B4-BE49-F238E27FC236}">
                  <a16:creationId xmlns:a16="http://schemas.microsoft.com/office/drawing/2014/main" id="{16A861BC-06EF-6D45-846C-290305BAF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2" name="Rectangle 76">
              <a:extLst>
                <a:ext uri="{FF2B5EF4-FFF2-40B4-BE49-F238E27FC236}">
                  <a16:creationId xmlns:a16="http://schemas.microsoft.com/office/drawing/2014/main" id="{22AC07F6-8DD1-6E48-8C19-331862849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3" name="Group 77">
              <a:extLst>
                <a:ext uri="{FF2B5EF4-FFF2-40B4-BE49-F238E27FC236}">
                  <a16:creationId xmlns:a16="http://schemas.microsoft.com/office/drawing/2014/main" id="{B642CD9D-BF86-4C4A-82F9-417C8EFEA2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5428" name="AutoShape 78">
                <a:extLst>
                  <a:ext uri="{FF2B5EF4-FFF2-40B4-BE49-F238E27FC236}">
                    <a16:creationId xmlns:a16="http://schemas.microsoft.com/office/drawing/2014/main" id="{B9469695-48E5-BA42-8FC0-84D258048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9" name="AutoShape 79">
                <a:extLst>
                  <a:ext uri="{FF2B5EF4-FFF2-40B4-BE49-F238E27FC236}">
                    <a16:creationId xmlns:a16="http://schemas.microsoft.com/office/drawing/2014/main" id="{1175F01C-B739-524B-AEC0-23DBE7899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4" name="Rectangle 80">
              <a:extLst>
                <a:ext uri="{FF2B5EF4-FFF2-40B4-BE49-F238E27FC236}">
                  <a16:creationId xmlns:a16="http://schemas.microsoft.com/office/drawing/2014/main" id="{58EE325D-F61A-AE4C-B2FE-B0813A303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5" name="Group 81">
              <a:extLst>
                <a:ext uri="{FF2B5EF4-FFF2-40B4-BE49-F238E27FC236}">
                  <a16:creationId xmlns:a16="http://schemas.microsoft.com/office/drawing/2014/main" id="{613E704A-7C9A-B04C-AFFD-9CA597D441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5426" name="AutoShape 82">
                <a:extLst>
                  <a:ext uri="{FF2B5EF4-FFF2-40B4-BE49-F238E27FC236}">
                    <a16:creationId xmlns:a16="http://schemas.microsoft.com/office/drawing/2014/main" id="{D21CB3E7-D0E2-F240-AFBD-172600D42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7" name="AutoShape 83">
                <a:extLst>
                  <a:ext uri="{FF2B5EF4-FFF2-40B4-BE49-F238E27FC236}">
                    <a16:creationId xmlns:a16="http://schemas.microsoft.com/office/drawing/2014/main" id="{455965E6-EA06-DC4E-8E43-FE4E26DC6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6" name="Rectangle 84">
              <a:extLst>
                <a:ext uri="{FF2B5EF4-FFF2-40B4-BE49-F238E27FC236}">
                  <a16:creationId xmlns:a16="http://schemas.microsoft.com/office/drawing/2014/main" id="{4711EC8F-E0E0-2445-A8D4-F1D0F674E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07" name="Rectangle 85">
              <a:extLst>
                <a:ext uri="{FF2B5EF4-FFF2-40B4-BE49-F238E27FC236}">
                  <a16:creationId xmlns:a16="http://schemas.microsoft.com/office/drawing/2014/main" id="{34E70BEB-C5FB-F640-A97D-A03738EF1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8" name="Group 86">
              <a:extLst>
                <a:ext uri="{FF2B5EF4-FFF2-40B4-BE49-F238E27FC236}">
                  <a16:creationId xmlns:a16="http://schemas.microsoft.com/office/drawing/2014/main" id="{8C3F89A7-D29D-D34B-B071-B672D6214E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5424" name="AutoShape 87">
                <a:extLst>
                  <a:ext uri="{FF2B5EF4-FFF2-40B4-BE49-F238E27FC236}">
                    <a16:creationId xmlns:a16="http://schemas.microsoft.com/office/drawing/2014/main" id="{027AEA3A-634C-234D-BF1E-6E75E2231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5" name="AutoShape 88">
                <a:extLst>
                  <a:ext uri="{FF2B5EF4-FFF2-40B4-BE49-F238E27FC236}">
                    <a16:creationId xmlns:a16="http://schemas.microsoft.com/office/drawing/2014/main" id="{7A0A9E82-5CFB-9D48-A5C1-E277E84E8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9" name="Freeform 89">
              <a:extLst>
                <a:ext uri="{FF2B5EF4-FFF2-40B4-BE49-F238E27FC236}">
                  <a16:creationId xmlns:a16="http://schemas.microsoft.com/office/drawing/2014/main" id="{A16A77C6-097C-B944-BE57-B220BBB97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410" name="Group 90">
              <a:extLst>
                <a:ext uri="{FF2B5EF4-FFF2-40B4-BE49-F238E27FC236}">
                  <a16:creationId xmlns:a16="http://schemas.microsoft.com/office/drawing/2014/main" id="{C582C489-6F16-7A4B-A18B-5BD2A2D340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5422" name="AutoShape 91">
                <a:extLst>
                  <a:ext uri="{FF2B5EF4-FFF2-40B4-BE49-F238E27FC236}">
                    <a16:creationId xmlns:a16="http://schemas.microsoft.com/office/drawing/2014/main" id="{902A9C8D-D96C-7B4E-ADA7-31D338E5F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3" name="AutoShape 92">
                <a:extLst>
                  <a:ext uri="{FF2B5EF4-FFF2-40B4-BE49-F238E27FC236}">
                    <a16:creationId xmlns:a16="http://schemas.microsoft.com/office/drawing/2014/main" id="{227B2712-FF80-8C40-B343-4B54C4154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11" name="Rectangle 93">
              <a:extLst>
                <a:ext uri="{FF2B5EF4-FFF2-40B4-BE49-F238E27FC236}">
                  <a16:creationId xmlns:a16="http://schemas.microsoft.com/office/drawing/2014/main" id="{4DCC2021-76A2-A14F-8A47-C450380DE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2" name="Freeform 94">
              <a:extLst>
                <a:ext uri="{FF2B5EF4-FFF2-40B4-BE49-F238E27FC236}">
                  <a16:creationId xmlns:a16="http://schemas.microsoft.com/office/drawing/2014/main" id="{A9AC863C-BE4A-2E43-BF38-933BDE16C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3" name="Freeform 95">
              <a:extLst>
                <a:ext uri="{FF2B5EF4-FFF2-40B4-BE49-F238E27FC236}">
                  <a16:creationId xmlns:a16="http://schemas.microsoft.com/office/drawing/2014/main" id="{CBAC155D-0C60-634D-A64D-15C055791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4" name="Oval 96">
              <a:extLst>
                <a:ext uri="{FF2B5EF4-FFF2-40B4-BE49-F238E27FC236}">
                  <a16:creationId xmlns:a16="http://schemas.microsoft.com/office/drawing/2014/main" id="{8ABC91EE-7AAF-A94D-BCFA-CAEB9964F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5" name="Freeform 97">
              <a:extLst>
                <a:ext uri="{FF2B5EF4-FFF2-40B4-BE49-F238E27FC236}">
                  <a16:creationId xmlns:a16="http://schemas.microsoft.com/office/drawing/2014/main" id="{F0DEE3A3-4240-4B4C-A3ED-74CD0BA03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6" name="AutoShape 98">
              <a:extLst>
                <a:ext uri="{FF2B5EF4-FFF2-40B4-BE49-F238E27FC236}">
                  <a16:creationId xmlns:a16="http://schemas.microsoft.com/office/drawing/2014/main" id="{BEB13740-A308-E443-B8AF-4151794C9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7" name="AutoShape 99">
              <a:extLst>
                <a:ext uri="{FF2B5EF4-FFF2-40B4-BE49-F238E27FC236}">
                  <a16:creationId xmlns:a16="http://schemas.microsoft.com/office/drawing/2014/main" id="{59F47B27-54CF-434B-B740-836BAF3D0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8" name="Oval 100">
              <a:extLst>
                <a:ext uri="{FF2B5EF4-FFF2-40B4-BE49-F238E27FC236}">
                  <a16:creationId xmlns:a16="http://schemas.microsoft.com/office/drawing/2014/main" id="{42777376-41FF-8C49-82D9-5CDECC39C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9" name="Oval 101">
              <a:extLst>
                <a:ext uri="{FF2B5EF4-FFF2-40B4-BE49-F238E27FC236}">
                  <a16:creationId xmlns:a16="http://schemas.microsoft.com/office/drawing/2014/main" id="{CDA1073F-BE50-0442-90B4-6B2964AAA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5420" name="Oval 102">
              <a:extLst>
                <a:ext uri="{FF2B5EF4-FFF2-40B4-BE49-F238E27FC236}">
                  <a16:creationId xmlns:a16="http://schemas.microsoft.com/office/drawing/2014/main" id="{D150F90A-B471-CF4F-96A3-1AB3CD234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21" name="Rectangle 103">
              <a:extLst>
                <a:ext uri="{FF2B5EF4-FFF2-40B4-BE49-F238E27FC236}">
                  <a16:creationId xmlns:a16="http://schemas.microsoft.com/office/drawing/2014/main" id="{F0B65B15-382B-3E48-83FC-EAEC7FF50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8" name="Group 104">
            <a:extLst>
              <a:ext uri="{FF2B5EF4-FFF2-40B4-BE49-F238E27FC236}">
                <a16:creationId xmlns:a16="http://schemas.microsoft.com/office/drawing/2014/main" id="{B134BCF7-B743-FD47-A1F5-D1ABF2E0E9AE}"/>
              </a:ext>
            </a:extLst>
          </p:cNvPr>
          <p:cNvGrpSpPr>
            <a:grpSpLocks/>
          </p:cNvGrpSpPr>
          <p:nvPr/>
        </p:nvGrpSpPr>
        <p:grpSpPr bwMode="auto">
          <a:xfrm>
            <a:off x="2078038" y="4222750"/>
            <a:ext cx="685800" cy="588963"/>
            <a:chOff x="-44" y="1473"/>
            <a:chExt cx="981" cy="1105"/>
          </a:xfrm>
        </p:grpSpPr>
        <p:pic>
          <p:nvPicPr>
            <p:cNvPr id="185396" name="Picture 105" descr="desktop_computer_stylized_medium">
              <a:extLst>
                <a:ext uri="{FF2B5EF4-FFF2-40B4-BE49-F238E27FC236}">
                  <a16:creationId xmlns:a16="http://schemas.microsoft.com/office/drawing/2014/main" id="{0BCF3D19-048F-A849-AC8C-70AF338E24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7" name="Freeform 106">
              <a:extLst>
                <a:ext uri="{FF2B5EF4-FFF2-40B4-BE49-F238E27FC236}">
                  <a16:creationId xmlns:a16="http://schemas.microsoft.com/office/drawing/2014/main" id="{DBFE370C-04FE-234D-AA3C-71C4D00F951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2" name="Group 107">
            <a:extLst>
              <a:ext uri="{FF2B5EF4-FFF2-40B4-BE49-F238E27FC236}">
                <a16:creationId xmlns:a16="http://schemas.microsoft.com/office/drawing/2014/main" id="{A4166ED2-310C-5F44-B885-C433CFAED6CC}"/>
              </a:ext>
            </a:extLst>
          </p:cNvPr>
          <p:cNvGrpSpPr>
            <a:grpSpLocks/>
          </p:cNvGrpSpPr>
          <p:nvPr/>
        </p:nvGrpSpPr>
        <p:grpSpPr bwMode="auto">
          <a:xfrm>
            <a:off x="3448050" y="5235575"/>
            <a:ext cx="728663" cy="620713"/>
            <a:chOff x="-44" y="1473"/>
            <a:chExt cx="981" cy="1105"/>
          </a:xfrm>
        </p:grpSpPr>
        <p:pic>
          <p:nvPicPr>
            <p:cNvPr id="185394" name="Picture 108" descr="desktop_computer_stylized_medium">
              <a:extLst>
                <a:ext uri="{FF2B5EF4-FFF2-40B4-BE49-F238E27FC236}">
                  <a16:creationId xmlns:a16="http://schemas.microsoft.com/office/drawing/2014/main" id="{3E29970C-D7BE-A74B-9EA6-928208B5D2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5" name="Freeform 109">
              <a:extLst>
                <a:ext uri="{FF2B5EF4-FFF2-40B4-BE49-F238E27FC236}">
                  <a16:creationId xmlns:a16="http://schemas.microsoft.com/office/drawing/2014/main" id="{43115F7A-C046-7945-86F2-AAD35D4FDE2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3" name="Group 110">
            <a:extLst>
              <a:ext uri="{FF2B5EF4-FFF2-40B4-BE49-F238E27FC236}">
                <a16:creationId xmlns:a16="http://schemas.microsoft.com/office/drawing/2014/main" id="{527186AE-8BBA-164B-990C-FF590D1D4DB0}"/>
              </a:ext>
            </a:extLst>
          </p:cNvPr>
          <p:cNvGrpSpPr>
            <a:grpSpLocks/>
          </p:cNvGrpSpPr>
          <p:nvPr/>
        </p:nvGrpSpPr>
        <p:grpSpPr bwMode="auto">
          <a:xfrm>
            <a:off x="3730625" y="5813425"/>
            <a:ext cx="728663" cy="620713"/>
            <a:chOff x="-44" y="1473"/>
            <a:chExt cx="981" cy="1105"/>
          </a:xfrm>
        </p:grpSpPr>
        <p:pic>
          <p:nvPicPr>
            <p:cNvPr id="185392" name="Picture 111" descr="desktop_computer_stylized_medium">
              <a:extLst>
                <a:ext uri="{FF2B5EF4-FFF2-40B4-BE49-F238E27FC236}">
                  <a16:creationId xmlns:a16="http://schemas.microsoft.com/office/drawing/2014/main" id="{535089C5-55DD-E944-99CC-0702ED9D7F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3" name="Freeform 112">
              <a:extLst>
                <a:ext uri="{FF2B5EF4-FFF2-40B4-BE49-F238E27FC236}">
                  <a16:creationId xmlns:a16="http://schemas.microsoft.com/office/drawing/2014/main" id="{8AD1009A-D711-D746-BD12-ABF671F38B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4" name="Group 113">
            <a:extLst>
              <a:ext uri="{FF2B5EF4-FFF2-40B4-BE49-F238E27FC236}">
                <a16:creationId xmlns:a16="http://schemas.microsoft.com/office/drawing/2014/main" id="{C935B0C9-62FE-B742-BADF-997B44470AC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64288" y="4659313"/>
            <a:ext cx="728662" cy="620712"/>
            <a:chOff x="-44" y="1473"/>
            <a:chExt cx="981" cy="1105"/>
          </a:xfrm>
        </p:grpSpPr>
        <p:pic>
          <p:nvPicPr>
            <p:cNvPr id="185390" name="Picture 114" descr="desktop_computer_stylized_medium">
              <a:extLst>
                <a:ext uri="{FF2B5EF4-FFF2-40B4-BE49-F238E27FC236}">
                  <a16:creationId xmlns:a16="http://schemas.microsoft.com/office/drawing/2014/main" id="{ABD50AAD-4458-6B4A-A401-2E2B190CB3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1" name="Freeform 115">
              <a:extLst>
                <a:ext uri="{FF2B5EF4-FFF2-40B4-BE49-F238E27FC236}">
                  <a16:creationId xmlns:a16="http://schemas.microsoft.com/office/drawing/2014/main" id="{E061CE7B-BE87-A248-BC61-6F2E2ABCDBA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5" name="Group 116">
            <a:extLst>
              <a:ext uri="{FF2B5EF4-FFF2-40B4-BE49-F238E27FC236}">
                <a16:creationId xmlns:a16="http://schemas.microsoft.com/office/drawing/2014/main" id="{FBFFB8C6-79A6-1C43-968C-E84D2209200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16625" y="5997575"/>
            <a:ext cx="728663" cy="620713"/>
            <a:chOff x="-44" y="1473"/>
            <a:chExt cx="981" cy="1105"/>
          </a:xfrm>
        </p:grpSpPr>
        <p:pic>
          <p:nvPicPr>
            <p:cNvPr id="185388" name="Picture 117" descr="desktop_computer_stylized_medium">
              <a:extLst>
                <a:ext uri="{FF2B5EF4-FFF2-40B4-BE49-F238E27FC236}">
                  <a16:creationId xmlns:a16="http://schemas.microsoft.com/office/drawing/2014/main" id="{4A52E857-DDCC-E345-B391-DD088F6869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9" name="Freeform 118">
              <a:extLst>
                <a:ext uri="{FF2B5EF4-FFF2-40B4-BE49-F238E27FC236}">
                  <a16:creationId xmlns:a16="http://schemas.microsoft.com/office/drawing/2014/main" id="{B2D48395-CDB6-3241-88D9-E8F7B4F5B7C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6" name="Group 119">
            <a:extLst>
              <a:ext uri="{FF2B5EF4-FFF2-40B4-BE49-F238E27FC236}">
                <a16:creationId xmlns:a16="http://schemas.microsoft.com/office/drawing/2014/main" id="{79B1E58B-1093-A242-8C6A-588BDD7F2A8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418263" y="3471863"/>
            <a:ext cx="728662" cy="620712"/>
            <a:chOff x="-44" y="1473"/>
            <a:chExt cx="981" cy="1105"/>
          </a:xfrm>
        </p:grpSpPr>
        <p:pic>
          <p:nvPicPr>
            <p:cNvPr id="185386" name="Picture 120" descr="desktop_computer_stylized_medium">
              <a:extLst>
                <a:ext uri="{FF2B5EF4-FFF2-40B4-BE49-F238E27FC236}">
                  <a16:creationId xmlns:a16="http://schemas.microsoft.com/office/drawing/2014/main" id="{61F4C6AA-1EE5-8849-A233-BFE869DA6D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7" name="Freeform 121">
              <a:extLst>
                <a:ext uri="{FF2B5EF4-FFF2-40B4-BE49-F238E27FC236}">
                  <a16:creationId xmlns:a16="http://schemas.microsoft.com/office/drawing/2014/main" id="{03FE066D-4112-9742-8017-8F9E69EB34F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7" name="Group 122">
            <a:extLst>
              <a:ext uri="{FF2B5EF4-FFF2-40B4-BE49-F238E27FC236}">
                <a16:creationId xmlns:a16="http://schemas.microsoft.com/office/drawing/2014/main" id="{265D0B39-4762-394B-8529-3304C10912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621213" y="2938463"/>
            <a:ext cx="641350" cy="620712"/>
            <a:chOff x="-44" y="1473"/>
            <a:chExt cx="981" cy="1105"/>
          </a:xfrm>
        </p:grpSpPr>
        <p:pic>
          <p:nvPicPr>
            <p:cNvPr id="185384" name="Picture 123" descr="desktop_computer_stylized_medium">
              <a:extLst>
                <a:ext uri="{FF2B5EF4-FFF2-40B4-BE49-F238E27FC236}">
                  <a16:creationId xmlns:a16="http://schemas.microsoft.com/office/drawing/2014/main" id="{9D3EE124-0206-0A43-8463-4103CFDB1C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5" name="Freeform 124">
              <a:extLst>
                <a:ext uri="{FF2B5EF4-FFF2-40B4-BE49-F238E27FC236}">
                  <a16:creationId xmlns:a16="http://schemas.microsoft.com/office/drawing/2014/main" id="{4CE00A56-4C99-A847-B4DF-BEA06D8816E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8" name="Group 125">
            <a:extLst>
              <a:ext uri="{FF2B5EF4-FFF2-40B4-BE49-F238E27FC236}">
                <a16:creationId xmlns:a16="http://schemas.microsoft.com/office/drawing/2014/main" id="{FBFA16D4-CEA7-9041-899E-0E310B7147EA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2928938"/>
            <a:ext cx="728662" cy="620712"/>
            <a:chOff x="-44" y="1473"/>
            <a:chExt cx="981" cy="1105"/>
          </a:xfrm>
        </p:grpSpPr>
        <p:pic>
          <p:nvPicPr>
            <p:cNvPr id="185382" name="Picture 126" descr="desktop_computer_stylized_medium">
              <a:extLst>
                <a:ext uri="{FF2B5EF4-FFF2-40B4-BE49-F238E27FC236}">
                  <a16:creationId xmlns:a16="http://schemas.microsoft.com/office/drawing/2014/main" id="{B7B65DF4-57D0-CD45-AC5D-33C0243F49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3" name="Freeform 127">
              <a:extLst>
                <a:ext uri="{FF2B5EF4-FFF2-40B4-BE49-F238E27FC236}">
                  <a16:creationId xmlns:a16="http://schemas.microsoft.com/office/drawing/2014/main" id="{3DAC2898-DA43-9E4B-99C8-82F4C65C8F1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9" name="Group 129">
            <a:extLst>
              <a:ext uri="{FF2B5EF4-FFF2-40B4-BE49-F238E27FC236}">
                <a16:creationId xmlns:a16="http://schemas.microsoft.com/office/drawing/2014/main" id="{1EC2EAD7-7ABB-9144-8E94-9E15A23DE63C}"/>
              </a:ext>
            </a:extLst>
          </p:cNvPr>
          <p:cNvGrpSpPr>
            <a:grpSpLocks/>
          </p:cNvGrpSpPr>
          <p:nvPr/>
        </p:nvGrpSpPr>
        <p:grpSpPr bwMode="auto">
          <a:xfrm>
            <a:off x="5111750" y="5541963"/>
            <a:ext cx="490538" cy="412750"/>
            <a:chOff x="-44" y="1473"/>
            <a:chExt cx="981" cy="1105"/>
          </a:xfrm>
        </p:grpSpPr>
        <p:pic>
          <p:nvPicPr>
            <p:cNvPr id="185380" name="Picture 130" descr="desktop_computer_stylized_medium">
              <a:extLst>
                <a:ext uri="{FF2B5EF4-FFF2-40B4-BE49-F238E27FC236}">
                  <a16:creationId xmlns:a16="http://schemas.microsoft.com/office/drawing/2014/main" id="{DB7A9A7D-A8A8-CB44-A315-BBB6D0F671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1" name="Freeform 131">
              <a:extLst>
                <a:ext uri="{FF2B5EF4-FFF2-40B4-BE49-F238E27FC236}">
                  <a16:creationId xmlns:a16="http://schemas.microsoft.com/office/drawing/2014/main" id="{E73C7479-42DB-0044-A23E-E82D572DB57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4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4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24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09" grpId="0"/>
      <p:bldP spid="24629" grpId="0"/>
      <p:bldP spid="2464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Rectangle 7">
            <a:extLst>
              <a:ext uri="{FF2B5EF4-FFF2-40B4-BE49-F238E27FC236}">
                <a16:creationId xmlns:a16="http://schemas.microsoft.com/office/drawing/2014/main" id="{8417A3E1-405D-F44D-8DCC-8217FAE55CC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7394" name="Rectangle 8">
            <a:extLst>
              <a:ext uri="{FF2B5EF4-FFF2-40B4-BE49-F238E27FC236}">
                <a16:creationId xmlns:a16="http://schemas.microsoft.com/office/drawing/2014/main" id="{1D89DA23-76BA-E044-86BF-1D0FE663EF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4936F5A3-6D45-B44B-B50F-BE2BF4537731}" type="slidenum">
              <a:rPr lang="en-US" altLang="en-US" sz="1200">
                <a:latin typeface="Tahoma" panose="020B0604030504040204" pitchFamily="34" charset="0"/>
              </a:rPr>
              <a:pPr/>
              <a:t>83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87395" name="Rectangle 3">
            <a:extLst>
              <a:ext uri="{FF2B5EF4-FFF2-40B4-BE49-F238E27FC236}">
                <a16:creationId xmlns:a16="http://schemas.microsoft.com/office/drawing/2014/main" id="{09E42AE7-DC2B-1E45-AAC9-156D6ED23A7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412750" y="1471613"/>
            <a:ext cx="4475163" cy="2457450"/>
          </a:xfrm>
        </p:spPr>
        <p:txBody>
          <a:bodyPr/>
          <a:lstStyle/>
          <a:p>
            <a:pPr marL="287338" indent="-287338"/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peer joining torrent: </a:t>
            </a:r>
          </a:p>
          <a:p>
            <a:pPr marL="681038" lvl="1" indent="-223838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has no chunks, but will accumulate them over time from other peers</a:t>
            </a:r>
          </a:p>
          <a:p>
            <a:pPr marL="681038" lvl="1" indent="-223838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registers with tracker to get list of peers, connects to subset of peers (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lang="en-US" altLang="ja-JP">
                <a:latin typeface="Gill Sans MT" panose="020B0502020104020203" pitchFamily="34" charset="77"/>
                <a:ea typeface="ＭＳ Ｐゴシック" panose="020B0600070205080204" pitchFamily="34" charset="-128"/>
              </a:rPr>
              <a:t>neighbors</a:t>
            </a:r>
            <a:r>
              <a:rPr lang="ja-JP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”</a:t>
            </a:r>
            <a:r>
              <a:rPr lang="en-US" altLang="ja-JP">
                <a:latin typeface="Gill Sans MT" panose="020B0502020104020203" pitchFamily="34" charset="77"/>
                <a:ea typeface="ＭＳ Ｐゴシック" panose="020B0600070205080204" pitchFamily="34" charset="-128"/>
              </a:rPr>
              <a:t>)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187396" name="Rectangle 2">
            <a:extLst>
              <a:ext uri="{FF2B5EF4-FFF2-40B4-BE49-F238E27FC236}">
                <a16:creationId xmlns:a16="http://schemas.microsoft.com/office/drawing/2014/main" id="{21119DB8-5E20-5E48-A8EA-670404BD7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P2P file distribution: BitTorrent </a:t>
            </a:r>
          </a:p>
        </p:txBody>
      </p:sp>
      <p:pic>
        <p:nvPicPr>
          <p:cNvPr id="187397" name="Picture 45" descr="underline_base">
            <a:extLst>
              <a:ext uri="{FF2B5EF4-FFF2-40B4-BE49-F238E27FC236}">
                <a16:creationId xmlns:a16="http://schemas.microsoft.com/office/drawing/2014/main" id="{1EA04F16-0BDE-9F40-AB90-14696A3B492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8" name="Rectangle 3">
            <a:extLst>
              <a:ext uri="{FF2B5EF4-FFF2-40B4-BE49-F238E27FC236}">
                <a16:creationId xmlns:a16="http://schemas.microsoft.com/office/drawing/2014/main" id="{177E9E79-3AAC-AB4E-8F29-024C741E3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3" y="4221163"/>
            <a:ext cx="8120062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while downloading, peer uploads chunks to other peers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peer may change peers with whom it exchanges chunks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</a:rPr>
              <a:t>churn:</a:t>
            </a:r>
            <a:r>
              <a:rPr lang="en-US" altLang="en-US" sz="2400">
                <a:latin typeface="Gill Sans MT" panose="020B0502020104020203" pitchFamily="34" charset="77"/>
              </a:rPr>
              <a:t> peers may come and go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once peer has entire file, it may (selfishly) leave or (altruistically) remain in torrent</a:t>
            </a:r>
          </a:p>
        </p:txBody>
      </p:sp>
      <p:sp>
        <p:nvSpPr>
          <p:cNvPr id="187399" name="Line 25">
            <a:extLst>
              <a:ext uri="{FF2B5EF4-FFF2-40B4-BE49-F238E27FC236}">
                <a16:creationId xmlns:a16="http://schemas.microsoft.com/office/drawing/2014/main" id="{D9FFD6E7-C6F5-1041-A82A-27121A79C37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5225" y="1646238"/>
            <a:ext cx="1736725" cy="879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0" name="Line 26">
            <a:extLst>
              <a:ext uri="{FF2B5EF4-FFF2-40B4-BE49-F238E27FC236}">
                <a16:creationId xmlns:a16="http://schemas.microsoft.com/office/drawing/2014/main" id="{943914EC-B28A-E846-88CA-C856CF6CACEB}"/>
              </a:ext>
            </a:extLst>
          </p:cNvPr>
          <p:cNvSpPr>
            <a:spLocks noChangeShapeType="1"/>
          </p:cNvSpPr>
          <p:nvPr/>
        </p:nvSpPr>
        <p:spPr bwMode="auto">
          <a:xfrm>
            <a:off x="6107113" y="1739900"/>
            <a:ext cx="168275" cy="1133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1" name="Line 27">
            <a:extLst>
              <a:ext uri="{FF2B5EF4-FFF2-40B4-BE49-F238E27FC236}">
                <a16:creationId xmlns:a16="http://schemas.microsoft.com/office/drawing/2014/main" id="{36D6B6D4-93D2-1B41-8AF4-1DF1E5D5278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23125" y="1590675"/>
            <a:ext cx="795338" cy="190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2" name="Line 28">
            <a:extLst>
              <a:ext uri="{FF2B5EF4-FFF2-40B4-BE49-F238E27FC236}">
                <a16:creationId xmlns:a16="http://schemas.microsoft.com/office/drawing/2014/main" id="{78C79596-DDBF-2E49-A9DC-6192C072CC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67500" y="1925638"/>
            <a:ext cx="1389063" cy="1239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3" name="Line 29">
            <a:extLst>
              <a:ext uri="{FF2B5EF4-FFF2-40B4-BE49-F238E27FC236}">
                <a16:creationId xmlns:a16="http://schemas.microsoft.com/office/drawing/2014/main" id="{B76A9314-B4BC-1343-8C74-447D44135E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26238" y="3152775"/>
            <a:ext cx="504825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4" name="Line 30">
            <a:extLst>
              <a:ext uri="{FF2B5EF4-FFF2-40B4-BE49-F238E27FC236}">
                <a16:creationId xmlns:a16="http://schemas.microsoft.com/office/drawing/2014/main" id="{8AD4E52A-11C7-C04E-8FBF-867D71716B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99213" y="1714500"/>
            <a:ext cx="612775" cy="1046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5" name="Line 31">
            <a:extLst>
              <a:ext uri="{FF2B5EF4-FFF2-40B4-BE49-F238E27FC236}">
                <a16:creationId xmlns:a16="http://schemas.microsoft.com/office/drawing/2014/main" id="{D79A388E-7661-E946-9F51-2DB2803FEC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11925" y="2579688"/>
            <a:ext cx="1443038" cy="301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6" name="Line 32">
            <a:extLst>
              <a:ext uri="{FF2B5EF4-FFF2-40B4-BE49-F238E27FC236}">
                <a16:creationId xmlns:a16="http://schemas.microsoft.com/office/drawing/2014/main" id="{05EA98C2-3FD7-794F-801A-40689233E5B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2963" y="1679575"/>
            <a:ext cx="804862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7" name="Line 33">
            <a:extLst>
              <a:ext uri="{FF2B5EF4-FFF2-40B4-BE49-F238E27FC236}">
                <a16:creationId xmlns:a16="http://schemas.microsoft.com/office/drawing/2014/main" id="{1C041E59-0C9A-6641-8701-CE80CEADC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4588" y="3165475"/>
            <a:ext cx="255587" cy="136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8" name="Line 34">
            <a:extLst>
              <a:ext uri="{FF2B5EF4-FFF2-40B4-BE49-F238E27FC236}">
                <a16:creationId xmlns:a16="http://schemas.microsoft.com/office/drawing/2014/main" id="{D321BAE4-4242-9746-94A2-D5F6A99FDF80}"/>
              </a:ext>
            </a:extLst>
          </p:cNvPr>
          <p:cNvSpPr>
            <a:spLocks noChangeShapeType="1"/>
          </p:cNvSpPr>
          <p:nvPr/>
        </p:nvSpPr>
        <p:spPr bwMode="auto">
          <a:xfrm>
            <a:off x="6735763" y="3351213"/>
            <a:ext cx="10144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9" name="Line 38">
            <a:extLst>
              <a:ext uri="{FF2B5EF4-FFF2-40B4-BE49-F238E27FC236}">
                <a16:creationId xmlns:a16="http://schemas.microsoft.com/office/drawing/2014/main" id="{35C148D7-AF8C-D748-99B7-65D36BCFB2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69238" y="2689225"/>
            <a:ext cx="179387" cy="585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87410" name="Picture 39" descr="Alice">
            <a:extLst>
              <a:ext uri="{FF2B5EF4-FFF2-40B4-BE49-F238E27FC236}">
                <a16:creationId xmlns:a16="http://schemas.microsoft.com/office/drawing/2014/main" id="{0BB51EBE-9E58-174F-925E-7FD1C73FBD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1725" y="2139950"/>
            <a:ext cx="3238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7411" name="Group 70">
            <a:extLst>
              <a:ext uri="{FF2B5EF4-FFF2-40B4-BE49-F238E27FC236}">
                <a16:creationId xmlns:a16="http://schemas.microsoft.com/office/drawing/2014/main" id="{7063570B-90F1-5743-8DA4-AAB6DF97961C}"/>
              </a:ext>
            </a:extLst>
          </p:cNvPr>
          <p:cNvGrpSpPr>
            <a:grpSpLocks/>
          </p:cNvGrpSpPr>
          <p:nvPr/>
        </p:nvGrpSpPr>
        <p:grpSpPr bwMode="auto">
          <a:xfrm>
            <a:off x="5586413" y="1693863"/>
            <a:ext cx="2378075" cy="1350962"/>
            <a:chOff x="1752" y="2166"/>
            <a:chExt cx="2200" cy="1363"/>
          </a:xfrm>
        </p:grpSpPr>
        <p:sp>
          <p:nvSpPr>
            <p:cNvPr id="187472" name="Line 22">
              <a:extLst>
                <a:ext uri="{FF2B5EF4-FFF2-40B4-BE49-F238E27FC236}">
                  <a16:creationId xmlns:a16="http://schemas.microsoft.com/office/drawing/2014/main" id="{EA4348B9-CAF4-8740-A2C8-86E8919835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3" name="Line 23">
              <a:extLst>
                <a:ext uri="{FF2B5EF4-FFF2-40B4-BE49-F238E27FC236}">
                  <a16:creationId xmlns:a16="http://schemas.microsoft.com/office/drawing/2014/main" id="{2441F265-0E49-024D-B691-B92B424C31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4" name="Line 24">
              <a:extLst>
                <a:ext uri="{FF2B5EF4-FFF2-40B4-BE49-F238E27FC236}">
                  <a16:creationId xmlns:a16="http://schemas.microsoft.com/office/drawing/2014/main" id="{6D0DC687-775A-334A-86CF-D783D60AC7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87412" name="Group 74">
            <a:extLst>
              <a:ext uri="{FF2B5EF4-FFF2-40B4-BE49-F238E27FC236}">
                <a16:creationId xmlns:a16="http://schemas.microsoft.com/office/drawing/2014/main" id="{4444BB4C-87E3-3048-B577-B66EADAF35FD}"/>
              </a:ext>
            </a:extLst>
          </p:cNvPr>
          <p:cNvGrpSpPr>
            <a:grpSpLocks/>
          </p:cNvGrpSpPr>
          <p:nvPr/>
        </p:nvGrpSpPr>
        <p:grpSpPr bwMode="auto">
          <a:xfrm>
            <a:off x="5245100" y="1374775"/>
            <a:ext cx="292100" cy="517525"/>
            <a:chOff x="4140" y="429"/>
            <a:chExt cx="1425" cy="2396"/>
          </a:xfrm>
        </p:grpSpPr>
        <p:sp>
          <p:nvSpPr>
            <p:cNvPr id="187440" name="Freeform 75">
              <a:extLst>
                <a:ext uri="{FF2B5EF4-FFF2-40B4-BE49-F238E27FC236}">
                  <a16:creationId xmlns:a16="http://schemas.microsoft.com/office/drawing/2014/main" id="{620DC74D-3DB2-9845-98E9-1EBE8A89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1" name="Rectangle 76">
              <a:extLst>
                <a:ext uri="{FF2B5EF4-FFF2-40B4-BE49-F238E27FC236}">
                  <a16:creationId xmlns:a16="http://schemas.microsoft.com/office/drawing/2014/main" id="{8ED8EBD8-33A5-3644-8021-8467F2023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42" name="Freeform 77">
              <a:extLst>
                <a:ext uri="{FF2B5EF4-FFF2-40B4-BE49-F238E27FC236}">
                  <a16:creationId xmlns:a16="http://schemas.microsoft.com/office/drawing/2014/main" id="{71EFAEFC-BEC1-1643-B620-2973C072C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3" name="Freeform 78">
              <a:extLst>
                <a:ext uri="{FF2B5EF4-FFF2-40B4-BE49-F238E27FC236}">
                  <a16:creationId xmlns:a16="http://schemas.microsoft.com/office/drawing/2014/main" id="{29180EDE-6236-4849-810E-22DCFE420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4" name="Rectangle 79">
              <a:extLst>
                <a:ext uri="{FF2B5EF4-FFF2-40B4-BE49-F238E27FC236}">
                  <a16:creationId xmlns:a16="http://schemas.microsoft.com/office/drawing/2014/main" id="{60F9B4CF-8CA6-ED47-8B08-BF00D01AF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45" name="Group 80">
              <a:extLst>
                <a:ext uri="{FF2B5EF4-FFF2-40B4-BE49-F238E27FC236}">
                  <a16:creationId xmlns:a16="http://schemas.microsoft.com/office/drawing/2014/main" id="{E716A7EB-D085-1C4F-809D-88004D1EA8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7470" name="AutoShape 81">
                <a:extLst>
                  <a:ext uri="{FF2B5EF4-FFF2-40B4-BE49-F238E27FC236}">
                    <a16:creationId xmlns:a16="http://schemas.microsoft.com/office/drawing/2014/main" id="{B0051E0A-D07D-ED47-8087-68A7B0393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71" name="AutoShape 82">
                <a:extLst>
                  <a:ext uri="{FF2B5EF4-FFF2-40B4-BE49-F238E27FC236}">
                    <a16:creationId xmlns:a16="http://schemas.microsoft.com/office/drawing/2014/main" id="{44A7E200-232D-5B49-BF31-801DA917C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46" name="Rectangle 83">
              <a:extLst>
                <a:ext uri="{FF2B5EF4-FFF2-40B4-BE49-F238E27FC236}">
                  <a16:creationId xmlns:a16="http://schemas.microsoft.com/office/drawing/2014/main" id="{E79D7E1D-16E5-3241-AD3D-8C1375E49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47" name="Group 84">
              <a:extLst>
                <a:ext uri="{FF2B5EF4-FFF2-40B4-BE49-F238E27FC236}">
                  <a16:creationId xmlns:a16="http://schemas.microsoft.com/office/drawing/2014/main" id="{1F1AA82B-79CE-894D-87E4-9803FF2641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7468" name="AutoShape 85">
                <a:extLst>
                  <a:ext uri="{FF2B5EF4-FFF2-40B4-BE49-F238E27FC236}">
                    <a16:creationId xmlns:a16="http://schemas.microsoft.com/office/drawing/2014/main" id="{10279A79-E1ED-034C-9F74-DEA105043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9" name="AutoShape 86">
                <a:extLst>
                  <a:ext uri="{FF2B5EF4-FFF2-40B4-BE49-F238E27FC236}">
                    <a16:creationId xmlns:a16="http://schemas.microsoft.com/office/drawing/2014/main" id="{965CDF2E-A3CB-0146-996D-54A44C932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48" name="Rectangle 87">
              <a:extLst>
                <a:ext uri="{FF2B5EF4-FFF2-40B4-BE49-F238E27FC236}">
                  <a16:creationId xmlns:a16="http://schemas.microsoft.com/office/drawing/2014/main" id="{B38E952B-DA05-424B-81D6-389860266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49" name="Rectangle 88">
              <a:extLst>
                <a:ext uri="{FF2B5EF4-FFF2-40B4-BE49-F238E27FC236}">
                  <a16:creationId xmlns:a16="http://schemas.microsoft.com/office/drawing/2014/main" id="{EC868A8E-F9EA-7E4C-9A26-41FA712D3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50" name="Group 89">
              <a:extLst>
                <a:ext uri="{FF2B5EF4-FFF2-40B4-BE49-F238E27FC236}">
                  <a16:creationId xmlns:a16="http://schemas.microsoft.com/office/drawing/2014/main" id="{F6CF29C9-329D-2548-963A-1F15008B45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7466" name="AutoShape 90">
                <a:extLst>
                  <a:ext uri="{FF2B5EF4-FFF2-40B4-BE49-F238E27FC236}">
                    <a16:creationId xmlns:a16="http://schemas.microsoft.com/office/drawing/2014/main" id="{982565D8-7612-1F48-A79A-40452A889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7" name="AutoShape 91">
                <a:extLst>
                  <a:ext uri="{FF2B5EF4-FFF2-40B4-BE49-F238E27FC236}">
                    <a16:creationId xmlns:a16="http://schemas.microsoft.com/office/drawing/2014/main" id="{187FEB96-AA6B-5A4E-AD1A-B0E2A809D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51" name="Freeform 92">
              <a:extLst>
                <a:ext uri="{FF2B5EF4-FFF2-40B4-BE49-F238E27FC236}">
                  <a16:creationId xmlns:a16="http://schemas.microsoft.com/office/drawing/2014/main" id="{69940620-6F6A-1D4E-A259-04EA1AC2B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452" name="Group 93">
              <a:extLst>
                <a:ext uri="{FF2B5EF4-FFF2-40B4-BE49-F238E27FC236}">
                  <a16:creationId xmlns:a16="http://schemas.microsoft.com/office/drawing/2014/main" id="{8F49F945-8FB5-1B47-AA6F-CE045AD012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7464" name="AutoShape 94">
                <a:extLst>
                  <a:ext uri="{FF2B5EF4-FFF2-40B4-BE49-F238E27FC236}">
                    <a16:creationId xmlns:a16="http://schemas.microsoft.com/office/drawing/2014/main" id="{0E8E8696-95AD-1140-A613-5FF358085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5" name="AutoShape 95">
                <a:extLst>
                  <a:ext uri="{FF2B5EF4-FFF2-40B4-BE49-F238E27FC236}">
                    <a16:creationId xmlns:a16="http://schemas.microsoft.com/office/drawing/2014/main" id="{18D37093-FD4F-B74E-938E-5A88B8EF6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53" name="Rectangle 96">
              <a:extLst>
                <a:ext uri="{FF2B5EF4-FFF2-40B4-BE49-F238E27FC236}">
                  <a16:creationId xmlns:a16="http://schemas.microsoft.com/office/drawing/2014/main" id="{FCE8F1F9-5D5A-AF4A-B045-532AC09A0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4" name="Freeform 97">
              <a:extLst>
                <a:ext uri="{FF2B5EF4-FFF2-40B4-BE49-F238E27FC236}">
                  <a16:creationId xmlns:a16="http://schemas.microsoft.com/office/drawing/2014/main" id="{5ACD7440-A9F9-8B48-8A48-8A7E8D8FC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5" name="Freeform 98">
              <a:extLst>
                <a:ext uri="{FF2B5EF4-FFF2-40B4-BE49-F238E27FC236}">
                  <a16:creationId xmlns:a16="http://schemas.microsoft.com/office/drawing/2014/main" id="{AAC9F6A8-F595-C447-B9CF-182F4385A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6" name="Oval 99">
              <a:extLst>
                <a:ext uri="{FF2B5EF4-FFF2-40B4-BE49-F238E27FC236}">
                  <a16:creationId xmlns:a16="http://schemas.microsoft.com/office/drawing/2014/main" id="{EE5412FB-B38A-9F46-B32B-4DFDCD630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7" name="Freeform 100">
              <a:extLst>
                <a:ext uri="{FF2B5EF4-FFF2-40B4-BE49-F238E27FC236}">
                  <a16:creationId xmlns:a16="http://schemas.microsoft.com/office/drawing/2014/main" id="{61D5455D-4CB6-344F-9386-6C2CFF751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8" name="AutoShape 101">
              <a:extLst>
                <a:ext uri="{FF2B5EF4-FFF2-40B4-BE49-F238E27FC236}">
                  <a16:creationId xmlns:a16="http://schemas.microsoft.com/office/drawing/2014/main" id="{724F7255-6421-8A4B-BA12-C6C166D7C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9" name="AutoShape 102">
              <a:extLst>
                <a:ext uri="{FF2B5EF4-FFF2-40B4-BE49-F238E27FC236}">
                  <a16:creationId xmlns:a16="http://schemas.microsoft.com/office/drawing/2014/main" id="{8A943198-959F-F743-B697-C98322802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0" name="Oval 103">
              <a:extLst>
                <a:ext uri="{FF2B5EF4-FFF2-40B4-BE49-F238E27FC236}">
                  <a16:creationId xmlns:a16="http://schemas.microsoft.com/office/drawing/2014/main" id="{76F01D87-E0A4-544D-8428-33606E6D7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1" name="Oval 104">
              <a:extLst>
                <a:ext uri="{FF2B5EF4-FFF2-40B4-BE49-F238E27FC236}">
                  <a16:creationId xmlns:a16="http://schemas.microsoft.com/office/drawing/2014/main" id="{791FF6A9-181D-7D4A-9344-C77AFA578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7462" name="Oval 105">
              <a:extLst>
                <a:ext uri="{FF2B5EF4-FFF2-40B4-BE49-F238E27FC236}">
                  <a16:creationId xmlns:a16="http://schemas.microsoft.com/office/drawing/2014/main" id="{A5C7426F-9086-AC4A-AE65-24ADC9E1C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3" name="Rectangle 106">
              <a:extLst>
                <a:ext uri="{FF2B5EF4-FFF2-40B4-BE49-F238E27FC236}">
                  <a16:creationId xmlns:a16="http://schemas.microsoft.com/office/drawing/2014/main" id="{0D2BCAB4-C217-FB46-8FCB-305C3E266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87413" name="Group 107">
            <a:extLst>
              <a:ext uri="{FF2B5EF4-FFF2-40B4-BE49-F238E27FC236}">
                <a16:creationId xmlns:a16="http://schemas.microsoft.com/office/drawing/2014/main" id="{B8475750-43A3-644A-9C19-C3D3E2C68D7A}"/>
              </a:ext>
            </a:extLst>
          </p:cNvPr>
          <p:cNvGrpSpPr>
            <a:grpSpLocks/>
          </p:cNvGrpSpPr>
          <p:nvPr/>
        </p:nvGrpSpPr>
        <p:grpSpPr bwMode="auto">
          <a:xfrm>
            <a:off x="6311900" y="3176588"/>
            <a:ext cx="434975" cy="349250"/>
            <a:chOff x="-44" y="1473"/>
            <a:chExt cx="981" cy="1105"/>
          </a:xfrm>
        </p:grpSpPr>
        <p:pic>
          <p:nvPicPr>
            <p:cNvPr id="187438" name="Picture 108" descr="desktop_computer_stylized_medium">
              <a:extLst>
                <a:ext uri="{FF2B5EF4-FFF2-40B4-BE49-F238E27FC236}">
                  <a16:creationId xmlns:a16="http://schemas.microsoft.com/office/drawing/2014/main" id="{50E55BC8-AC2C-5242-9F88-CB195B561D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9" name="Freeform 109">
              <a:extLst>
                <a:ext uri="{FF2B5EF4-FFF2-40B4-BE49-F238E27FC236}">
                  <a16:creationId xmlns:a16="http://schemas.microsoft.com/office/drawing/2014/main" id="{AC07966D-B64A-0F47-932A-BA66C428DA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4" name="Group 110">
            <a:extLst>
              <a:ext uri="{FF2B5EF4-FFF2-40B4-BE49-F238E27FC236}">
                <a16:creationId xmlns:a16="http://schemas.microsoft.com/office/drawing/2014/main" id="{020CB993-0896-C645-988B-48E25DADD00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16838" y="3252788"/>
            <a:ext cx="434975" cy="349250"/>
            <a:chOff x="-44" y="1473"/>
            <a:chExt cx="981" cy="1105"/>
          </a:xfrm>
        </p:grpSpPr>
        <p:pic>
          <p:nvPicPr>
            <p:cNvPr id="187436" name="Picture 111" descr="desktop_computer_stylized_medium">
              <a:extLst>
                <a:ext uri="{FF2B5EF4-FFF2-40B4-BE49-F238E27FC236}">
                  <a16:creationId xmlns:a16="http://schemas.microsoft.com/office/drawing/2014/main" id="{E7E29BDF-5A52-504F-A264-5CB43A1380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7" name="Freeform 112">
              <a:extLst>
                <a:ext uri="{FF2B5EF4-FFF2-40B4-BE49-F238E27FC236}">
                  <a16:creationId xmlns:a16="http://schemas.microsoft.com/office/drawing/2014/main" id="{7F840874-C716-FF4F-BC3C-DA86F775E4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5" name="Group 113">
            <a:extLst>
              <a:ext uri="{FF2B5EF4-FFF2-40B4-BE49-F238E27FC236}">
                <a16:creationId xmlns:a16="http://schemas.microsoft.com/office/drawing/2014/main" id="{8B33D841-EBCF-004E-A3E4-357605B72F0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8300" y="2457450"/>
            <a:ext cx="434975" cy="349250"/>
            <a:chOff x="-44" y="1473"/>
            <a:chExt cx="981" cy="1105"/>
          </a:xfrm>
        </p:grpSpPr>
        <p:pic>
          <p:nvPicPr>
            <p:cNvPr id="187434" name="Picture 114" descr="desktop_computer_stylized_medium">
              <a:extLst>
                <a:ext uri="{FF2B5EF4-FFF2-40B4-BE49-F238E27FC236}">
                  <a16:creationId xmlns:a16="http://schemas.microsoft.com/office/drawing/2014/main" id="{B9B4F5CA-B3C7-8540-B6EC-70D33E08C0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5" name="Freeform 115">
              <a:extLst>
                <a:ext uri="{FF2B5EF4-FFF2-40B4-BE49-F238E27FC236}">
                  <a16:creationId xmlns:a16="http://schemas.microsoft.com/office/drawing/2014/main" id="{14F55C9F-B667-564E-A74B-EA08583BF9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6" name="Group 116">
            <a:extLst>
              <a:ext uri="{FF2B5EF4-FFF2-40B4-BE49-F238E27FC236}">
                <a16:creationId xmlns:a16="http://schemas.microsoft.com/office/drawing/2014/main" id="{F9278139-84CC-A949-ABE9-085D3731644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43863" y="1706563"/>
            <a:ext cx="434975" cy="349250"/>
            <a:chOff x="-44" y="1473"/>
            <a:chExt cx="981" cy="1105"/>
          </a:xfrm>
        </p:grpSpPr>
        <p:pic>
          <p:nvPicPr>
            <p:cNvPr id="187432" name="Picture 117" descr="desktop_computer_stylized_medium">
              <a:extLst>
                <a:ext uri="{FF2B5EF4-FFF2-40B4-BE49-F238E27FC236}">
                  <a16:creationId xmlns:a16="http://schemas.microsoft.com/office/drawing/2014/main" id="{88244C66-BCC1-8344-86B7-D648F5CD41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3" name="Freeform 118">
              <a:extLst>
                <a:ext uri="{FF2B5EF4-FFF2-40B4-BE49-F238E27FC236}">
                  <a16:creationId xmlns:a16="http://schemas.microsoft.com/office/drawing/2014/main" id="{4D591FFF-0DCD-EC4A-891D-E9FDF618E88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7" name="Group 119">
            <a:extLst>
              <a:ext uri="{FF2B5EF4-FFF2-40B4-BE49-F238E27FC236}">
                <a16:creationId xmlns:a16="http://schemas.microsoft.com/office/drawing/2014/main" id="{D56C5908-152A-C443-99C6-8167D98FD0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11975" y="1368425"/>
            <a:ext cx="434975" cy="349250"/>
            <a:chOff x="-44" y="1473"/>
            <a:chExt cx="981" cy="1105"/>
          </a:xfrm>
        </p:grpSpPr>
        <p:pic>
          <p:nvPicPr>
            <p:cNvPr id="187430" name="Picture 120" descr="desktop_computer_stylized_medium">
              <a:extLst>
                <a:ext uri="{FF2B5EF4-FFF2-40B4-BE49-F238E27FC236}">
                  <a16:creationId xmlns:a16="http://schemas.microsoft.com/office/drawing/2014/main" id="{13B085B4-B135-C145-9365-B931406FA8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1" name="Freeform 121">
              <a:extLst>
                <a:ext uri="{FF2B5EF4-FFF2-40B4-BE49-F238E27FC236}">
                  <a16:creationId xmlns:a16="http://schemas.microsoft.com/office/drawing/2014/main" id="{6A235BBB-1B9B-DD4D-AEAF-C208E64A36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8" name="Group 123">
            <a:extLst>
              <a:ext uri="{FF2B5EF4-FFF2-40B4-BE49-F238E27FC236}">
                <a16:creationId xmlns:a16="http://schemas.microsoft.com/office/drawing/2014/main" id="{18D7D743-6A23-E440-8BAE-876CF1D22E09}"/>
              </a:ext>
            </a:extLst>
          </p:cNvPr>
          <p:cNvGrpSpPr>
            <a:grpSpLocks/>
          </p:cNvGrpSpPr>
          <p:nvPr/>
        </p:nvGrpSpPr>
        <p:grpSpPr bwMode="auto">
          <a:xfrm>
            <a:off x="5824538" y="1411288"/>
            <a:ext cx="434975" cy="349250"/>
            <a:chOff x="-44" y="1473"/>
            <a:chExt cx="981" cy="1105"/>
          </a:xfrm>
        </p:grpSpPr>
        <p:pic>
          <p:nvPicPr>
            <p:cNvPr id="187428" name="Picture 124" descr="desktop_computer_stylized_medium">
              <a:extLst>
                <a:ext uri="{FF2B5EF4-FFF2-40B4-BE49-F238E27FC236}">
                  <a16:creationId xmlns:a16="http://schemas.microsoft.com/office/drawing/2014/main" id="{AE082787-ECD5-6443-9FE0-8F69A96203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9" name="Freeform 125">
              <a:extLst>
                <a:ext uri="{FF2B5EF4-FFF2-40B4-BE49-F238E27FC236}">
                  <a16:creationId xmlns:a16="http://schemas.microsoft.com/office/drawing/2014/main" id="{885DEB43-2A8A-8243-B2F3-5E70038492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9" name="Group 126">
            <a:extLst>
              <a:ext uri="{FF2B5EF4-FFF2-40B4-BE49-F238E27FC236}">
                <a16:creationId xmlns:a16="http://schemas.microsoft.com/office/drawing/2014/main" id="{5FA710E7-3037-5145-84CC-0EA187A3B5D5}"/>
              </a:ext>
            </a:extLst>
          </p:cNvPr>
          <p:cNvGrpSpPr>
            <a:grpSpLocks/>
          </p:cNvGrpSpPr>
          <p:nvPr/>
        </p:nvGrpSpPr>
        <p:grpSpPr bwMode="auto">
          <a:xfrm>
            <a:off x="5159375" y="2162175"/>
            <a:ext cx="434975" cy="349250"/>
            <a:chOff x="-44" y="1473"/>
            <a:chExt cx="981" cy="1105"/>
          </a:xfrm>
        </p:grpSpPr>
        <p:pic>
          <p:nvPicPr>
            <p:cNvPr id="187426" name="Picture 127" descr="desktop_computer_stylized_medium">
              <a:extLst>
                <a:ext uri="{FF2B5EF4-FFF2-40B4-BE49-F238E27FC236}">
                  <a16:creationId xmlns:a16="http://schemas.microsoft.com/office/drawing/2014/main" id="{76FEF10E-1770-B547-AAC3-4E5030AAF6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7" name="Freeform 128">
              <a:extLst>
                <a:ext uri="{FF2B5EF4-FFF2-40B4-BE49-F238E27FC236}">
                  <a16:creationId xmlns:a16="http://schemas.microsoft.com/office/drawing/2014/main" id="{0E52CE89-5444-3344-B32A-1E7D3C265C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0" name="Group 129">
            <a:extLst>
              <a:ext uri="{FF2B5EF4-FFF2-40B4-BE49-F238E27FC236}">
                <a16:creationId xmlns:a16="http://schemas.microsoft.com/office/drawing/2014/main" id="{724332A2-1B48-4446-AD2B-3414C15204DF}"/>
              </a:ext>
            </a:extLst>
          </p:cNvPr>
          <p:cNvGrpSpPr>
            <a:grpSpLocks/>
          </p:cNvGrpSpPr>
          <p:nvPr/>
        </p:nvGrpSpPr>
        <p:grpSpPr bwMode="auto">
          <a:xfrm>
            <a:off x="6129338" y="2749550"/>
            <a:ext cx="434975" cy="349250"/>
            <a:chOff x="-44" y="1473"/>
            <a:chExt cx="981" cy="1105"/>
          </a:xfrm>
        </p:grpSpPr>
        <p:pic>
          <p:nvPicPr>
            <p:cNvPr id="187424" name="Picture 130" descr="desktop_computer_stylized_medium">
              <a:extLst>
                <a:ext uri="{FF2B5EF4-FFF2-40B4-BE49-F238E27FC236}">
                  <a16:creationId xmlns:a16="http://schemas.microsoft.com/office/drawing/2014/main" id="{09084176-8D2E-584C-8DEA-39E366493D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5" name="Freeform 131">
              <a:extLst>
                <a:ext uri="{FF2B5EF4-FFF2-40B4-BE49-F238E27FC236}">
                  <a16:creationId xmlns:a16="http://schemas.microsoft.com/office/drawing/2014/main" id="{43B9B9D0-C64E-E94E-8229-61F6D90A255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1" name="Group 132">
            <a:extLst>
              <a:ext uri="{FF2B5EF4-FFF2-40B4-BE49-F238E27FC236}">
                <a16:creationId xmlns:a16="http://schemas.microsoft.com/office/drawing/2014/main" id="{537503F4-7175-B041-B952-DD2DAA49C74E}"/>
              </a:ext>
            </a:extLst>
          </p:cNvPr>
          <p:cNvGrpSpPr>
            <a:grpSpLocks/>
          </p:cNvGrpSpPr>
          <p:nvPr/>
        </p:nvGrpSpPr>
        <p:grpSpPr bwMode="auto">
          <a:xfrm>
            <a:off x="7185025" y="2989263"/>
            <a:ext cx="325438" cy="261937"/>
            <a:chOff x="-44" y="1473"/>
            <a:chExt cx="981" cy="1105"/>
          </a:xfrm>
        </p:grpSpPr>
        <p:pic>
          <p:nvPicPr>
            <p:cNvPr id="187422" name="Picture 133" descr="desktop_computer_stylized_medium">
              <a:extLst>
                <a:ext uri="{FF2B5EF4-FFF2-40B4-BE49-F238E27FC236}">
                  <a16:creationId xmlns:a16="http://schemas.microsoft.com/office/drawing/2014/main" id="{7042058B-BC1D-5148-93CE-003269A0A8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3" name="Freeform 134">
              <a:extLst>
                <a:ext uri="{FF2B5EF4-FFF2-40B4-BE49-F238E27FC236}">
                  <a16:creationId xmlns:a16="http://schemas.microsoft.com/office/drawing/2014/main" id="{A4D402AC-77B7-CB4F-A582-7BEC86D3790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Rectangle 7">
            <a:extLst>
              <a:ext uri="{FF2B5EF4-FFF2-40B4-BE49-F238E27FC236}">
                <a16:creationId xmlns:a16="http://schemas.microsoft.com/office/drawing/2014/main" id="{AD9571E1-D322-4245-9B4A-6F1907FBE9B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89442" name="Rectangle 8">
            <a:extLst>
              <a:ext uri="{FF2B5EF4-FFF2-40B4-BE49-F238E27FC236}">
                <a16:creationId xmlns:a16="http://schemas.microsoft.com/office/drawing/2014/main" id="{3327D101-8BC2-E943-BC4B-7F83349D090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B642EDC-9D5E-0B43-9C6B-1280C4E8C910}" type="slidenum">
              <a:rPr lang="en-US" altLang="en-US" sz="1200">
                <a:latin typeface="Tahoma" panose="020B0604030504040204" pitchFamily="34" charset="0"/>
              </a:rPr>
              <a:pPr/>
              <a:t>84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89443" name="Rectangle 2">
            <a:extLst>
              <a:ext uri="{FF2B5EF4-FFF2-40B4-BE49-F238E27FC236}">
                <a16:creationId xmlns:a16="http://schemas.microsoft.com/office/drawing/2014/main" id="{4C708DEC-B6C4-9F43-8DC5-3A65691548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98450" y="160338"/>
            <a:ext cx="8491538" cy="849312"/>
          </a:xfrm>
        </p:spPr>
        <p:txBody>
          <a:bodyPr/>
          <a:lstStyle/>
          <a:p>
            <a:r>
              <a:rPr lang="en-US" altLang="en-US" sz="3600">
                <a:latin typeface="Gill Sans MT" panose="020B0502020104020203" pitchFamily="34" charset="77"/>
                <a:ea typeface="ＭＳ Ｐゴシック" panose="020B0600070205080204" pitchFamily="34" charset="-128"/>
              </a:rPr>
              <a:t>BitTorrent: requesting, sending file chunks</a:t>
            </a:r>
          </a:p>
        </p:txBody>
      </p:sp>
      <p:sp>
        <p:nvSpPr>
          <p:cNvPr id="214020" name="Rectangle 4">
            <a:extLst>
              <a:ext uri="{FF2B5EF4-FFF2-40B4-BE49-F238E27FC236}">
                <a16:creationId xmlns:a16="http://schemas.microsoft.com/office/drawing/2014/main" id="{7B1E42AA-91DD-2044-A614-4A06335592AD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382588" y="1477963"/>
            <a:ext cx="3989387" cy="37687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requesting chunks: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at any given time, different peers have different subsets of file chunks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periodically, Alice asks each peer for list of chunks that they have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Alice requests missing chunks from peers, rarest first</a:t>
            </a:r>
          </a:p>
        </p:txBody>
      </p:sp>
      <p:sp>
        <p:nvSpPr>
          <p:cNvPr id="214021" name="Rectangle 6">
            <a:extLst>
              <a:ext uri="{FF2B5EF4-FFF2-40B4-BE49-F238E27FC236}">
                <a16:creationId xmlns:a16="http://schemas.microsoft.com/office/drawing/2014/main" id="{0B1AB8A2-5A5C-5D4E-9901-C5A517353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0388" y="1425575"/>
            <a:ext cx="4521200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77"/>
              </a:rPr>
              <a:t>sending chunks: tit-for-tat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Alice sends chunks to those four peers currently sending her chunks </a:t>
            </a:r>
            <a:r>
              <a:rPr lang="en-US" altLang="en-US" sz="2400" i="1">
                <a:latin typeface="Gill Sans MT" panose="020B0502020104020203" pitchFamily="34" charset="77"/>
              </a:rPr>
              <a:t>at highest rate</a:t>
            </a:r>
            <a:r>
              <a:rPr lang="en-US" altLang="en-US" sz="2400">
                <a:latin typeface="Gill Sans MT" panose="020B0502020104020203" pitchFamily="34" charset="77"/>
              </a:rPr>
              <a:t> 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other peers are choked by Alice (do not receive chunks from her)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re-evaluate top 4 every10 secs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anose="020B0502020104020203" pitchFamily="34" charset="77"/>
              </a:rPr>
              <a:t>every 30 secs: randomly select another peer, starts sending chunks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ja-JP" altLang="en-US">
                <a:latin typeface="Gill Sans MT" panose="020B0502020104020203" pitchFamily="34" charset="77"/>
              </a:rPr>
              <a:t>“</a:t>
            </a:r>
            <a:r>
              <a:rPr lang="en-US" altLang="ja-JP">
                <a:latin typeface="Gill Sans MT" panose="020B0502020104020203" pitchFamily="34" charset="77"/>
              </a:rPr>
              <a:t>optimistically unchoke</a:t>
            </a:r>
            <a:r>
              <a:rPr lang="ja-JP" altLang="en-US">
                <a:latin typeface="Gill Sans MT" panose="020B0502020104020203" pitchFamily="34" charset="77"/>
              </a:rPr>
              <a:t>”</a:t>
            </a:r>
            <a:r>
              <a:rPr lang="en-US" altLang="ja-JP">
                <a:latin typeface="Gill Sans MT" panose="020B0502020104020203" pitchFamily="34" charset="77"/>
              </a:rPr>
              <a:t> this peer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77"/>
              </a:rPr>
              <a:t>newly chosen peer may join top 4</a:t>
            </a:r>
          </a:p>
          <a:p>
            <a:pPr>
              <a:buClr>
                <a:srgbClr val="000099"/>
              </a:buClr>
              <a:buSzTx/>
              <a:buFont typeface="Wingdings" pitchFamily="2" charset="2"/>
              <a:buChar char="§"/>
            </a:pPr>
            <a:endParaRPr lang="en-US" altLang="en-US">
              <a:latin typeface="Gill Sans MT" panose="020B0502020104020203" pitchFamily="34" charset="77"/>
            </a:endParaRPr>
          </a:p>
        </p:txBody>
      </p:sp>
      <p:pic>
        <p:nvPicPr>
          <p:cNvPr id="189446" name="Picture 10" descr="underline_base">
            <a:extLst>
              <a:ext uri="{FF2B5EF4-FFF2-40B4-BE49-F238E27FC236}">
                <a16:creationId xmlns:a16="http://schemas.microsoft.com/office/drawing/2014/main" id="{FB246190-272F-0644-9F92-55CB7424A2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812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Rectangle 7">
            <a:extLst>
              <a:ext uri="{FF2B5EF4-FFF2-40B4-BE49-F238E27FC236}">
                <a16:creationId xmlns:a16="http://schemas.microsoft.com/office/drawing/2014/main" id="{8153E81F-2C2E-D747-B9B9-CC92DFE5BEE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1490" name="Rectangle 8">
            <a:extLst>
              <a:ext uri="{FF2B5EF4-FFF2-40B4-BE49-F238E27FC236}">
                <a16:creationId xmlns:a16="http://schemas.microsoft.com/office/drawing/2014/main" id="{884E5D53-D380-4741-9C80-7E109E64697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B53B6ACD-2BDF-D64A-ABAF-CD747DDA68A0}" type="slidenum">
              <a:rPr lang="en-US" altLang="en-US" sz="1200">
                <a:latin typeface="Tahoma" panose="020B0604030504040204" pitchFamily="34" charset="0"/>
              </a:rPr>
              <a:pPr/>
              <a:t>85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91491" name="Rectangle 2">
            <a:extLst>
              <a:ext uri="{FF2B5EF4-FFF2-40B4-BE49-F238E27FC236}">
                <a16:creationId xmlns:a16="http://schemas.microsoft.com/office/drawing/2014/main" id="{5C7D007E-3564-A648-BD0C-11EFB7DDA74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82600" y="0"/>
            <a:ext cx="7772400" cy="114300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BitTorrent: tit-for-tat</a:t>
            </a:r>
          </a:p>
        </p:txBody>
      </p:sp>
      <p:pic>
        <p:nvPicPr>
          <p:cNvPr id="191492" name="Picture 13" descr="Alice">
            <a:extLst>
              <a:ext uri="{FF2B5EF4-FFF2-40B4-BE49-F238E27FC236}">
                <a16:creationId xmlns:a16="http://schemas.microsoft.com/office/drawing/2014/main" id="{97643FDF-40A1-7940-898D-1D0EF0732E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9313" y="496252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1493" name="Line 15">
            <a:extLst>
              <a:ext uri="{FF2B5EF4-FFF2-40B4-BE49-F238E27FC236}">
                <a16:creationId xmlns:a16="http://schemas.microsoft.com/office/drawing/2014/main" id="{4516387D-1CC5-2C48-B511-BD65F9C3B92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473200" y="39687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4" name="Line 16">
            <a:extLst>
              <a:ext uri="{FF2B5EF4-FFF2-40B4-BE49-F238E27FC236}">
                <a16:creationId xmlns:a16="http://schemas.microsoft.com/office/drawing/2014/main" id="{262C6562-9108-8041-8EE6-CA8C8128849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54213" y="47942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5" name="Line 17">
            <a:extLst>
              <a:ext uri="{FF2B5EF4-FFF2-40B4-BE49-F238E27FC236}">
                <a16:creationId xmlns:a16="http://schemas.microsoft.com/office/drawing/2014/main" id="{7B1CB8DE-95EB-CD46-8F8B-60551ED346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28900" y="49085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6" name="Line 18">
            <a:extLst>
              <a:ext uri="{FF2B5EF4-FFF2-40B4-BE49-F238E27FC236}">
                <a16:creationId xmlns:a16="http://schemas.microsoft.com/office/drawing/2014/main" id="{5E935F72-E51C-C842-9D08-FBEC93A3A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11800" y="30924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7" name="Line 20">
            <a:extLst>
              <a:ext uri="{FF2B5EF4-FFF2-40B4-BE49-F238E27FC236}">
                <a16:creationId xmlns:a16="http://schemas.microsoft.com/office/drawing/2014/main" id="{9ABBA8A5-29A1-3D4F-8235-79D074F89D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13400" y="36766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8" name="Line 21">
            <a:extLst>
              <a:ext uri="{FF2B5EF4-FFF2-40B4-BE49-F238E27FC236}">
                <a16:creationId xmlns:a16="http://schemas.microsoft.com/office/drawing/2014/main" id="{1696DEE5-246D-1E45-B573-89F970EA5F93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3400" y="41465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pic>
        <p:nvPicPr>
          <p:cNvPr id="191499" name="Picture 22" descr="Bob">
            <a:extLst>
              <a:ext uri="{FF2B5EF4-FFF2-40B4-BE49-F238E27FC236}">
                <a16:creationId xmlns:a16="http://schemas.microsoft.com/office/drawing/2014/main" id="{79834D2B-A3DE-DD4D-9F47-016C2B82C9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9988" y="4391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3" name="Line 23">
            <a:extLst>
              <a:ext uri="{FF2B5EF4-FFF2-40B4-BE49-F238E27FC236}">
                <a16:creationId xmlns:a16="http://schemas.microsoft.com/office/drawing/2014/main" id="{5EB46CE2-3393-D442-B2F1-53E1DB9411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30600" y="39433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266264" name="Line 24">
            <a:extLst>
              <a:ext uri="{FF2B5EF4-FFF2-40B4-BE49-F238E27FC236}">
                <a16:creationId xmlns:a16="http://schemas.microsoft.com/office/drawing/2014/main" id="{86E6CA58-8D29-E64D-B0F9-3F62CDB51E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43300" y="40322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5" name="Line 25">
            <a:extLst>
              <a:ext uri="{FF2B5EF4-FFF2-40B4-BE49-F238E27FC236}">
                <a16:creationId xmlns:a16="http://schemas.microsoft.com/office/drawing/2014/main" id="{D7800CA4-CE9D-C741-A989-F57256DE532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581400" y="41338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6" name="Text Box 26">
            <a:extLst>
              <a:ext uri="{FF2B5EF4-FFF2-40B4-BE49-F238E27FC236}">
                <a16:creationId xmlns:a16="http://schemas.microsoft.com/office/drawing/2014/main" id="{BDEFCA44-609F-2647-89FC-0EBA3C61C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75" y="1320800"/>
            <a:ext cx="406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(1) Alice </a:t>
            </a:r>
            <a:r>
              <a:rPr lang="ja-JP" altLang="en-US">
                <a:latin typeface="Gill Sans MT" panose="020B0502020104020203" pitchFamily="34" charset="77"/>
              </a:rPr>
              <a:t>“</a:t>
            </a:r>
            <a:r>
              <a:rPr lang="en-US" altLang="ja-JP">
                <a:latin typeface="Gill Sans MT" panose="020B0502020104020203" pitchFamily="34" charset="77"/>
              </a:rPr>
              <a:t>optimistically unchokes</a:t>
            </a:r>
            <a:r>
              <a:rPr lang="ja-JP" altLang="en-US">
                <a:latin typeface="Gill Sans MT" panose="020B0502020104020203" pitchFamily="34" charset="77"/>
              </a:rPr>
              <a:t>”</a:t>
            </a:r>
            <a:r>
              <a:rPr lang="en-US" altLang="ja-JP">
                <a:latin typeface="Gill Sans MT" panose="020B0502020104020203" pitchFamily="34" charset="77"/>
              </a:rPr>
              <a:t> Bob</a:t>
            </a:r>
            <a:endParaRPr lang="en-US" altLang="en-US">
              <a:latin typeface="Gill Sans MT" panose="020B0502020104020203" pitchFamily="34" charset="77"/>
            </a:endParaRPr>
          </a:p>
        </p:txBody>
      </p:sp>
      <p:sp>
        <p:nvSpPr>
          <p:cNvPr id="266267" name="Text Box 27">
            <a:extLst>
              <a:ext uri="{FF2B5EF4-FFF2-40B4-BE49-F238E27FC236}">
                <a16:creationId xmlns:a16="http://schemas.microsoft.com/office/drawing/2014/main" id="{1B9DB0BF-8E59-9C46-BD16-D62F1BC288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8038" y="1663700"/>
            <a:ext cx="71024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(2) Alice becomes one of Bob</a:t>
            </a:r>
            <a:r>
              <a:rPr lang="ja-JP" altLang="en-US">
                <a:latin typeface="Gill Sans MT" panose="020B0502020104020203" pitchFamily="34" charset="77"/>
              </a:rPr>
              <a:t>’</a:t>
            </a:r>
            <a:r>
              <a:rPr lang="en-US" altLang="ja-JP">
                <a:latin typeface="Gill Sans MT" panose="020B0502020104020203" pitchFamily="34" charset="77"/>
              </a:rPr>
              <a:t>s top-four providers; Bob reciprocates</a:t>
            </a:r>
            <a:endParaRPr lang="en-US" altLang="en-US">
              <a:latin typeface="Gill Sans MT" panose="020B0502020104020203" pitchFamily="34" charset="77"/>
            </a:endParaRPr>
          </a:p>
        </p:txBody>
      </p:sp>
      <p:sp>
        <p:nvSpPr>
          <p:cNvPr id="266268" name="Text Box 28">
            <a:extLst>
              <a:ext uri="{FF2B5EF4-FFF2-40B4-BE49-F238E27FC236}">
                <a16:creationId xmlns:a16="http://schemas.microsoft.com/office/drawing/2014/main" id="{02916A42-2C3D-0D4E-9076-58ED27420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0100" y="2019300"/>
            <a:ext cx="52149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anose="020B0502020104020203" pitchFamily="34" charset="77"/>
              </a:rPr>
              <a:t>(3) Bob becomes one of Alice</a:t>
            </a:r>
            <a:r>
              <a:rPr lang="ja-JP" altLang="en-US">
                <a:latin typeface="Gill Sans MT" panose="020B0502020104020203" pitchFamily="34" charset="77"/>
              </a:rPr>
              <a:t>’</a:t>
            </a:r>
            <a:r>
              <a:rPr lang="en-US" altLang="ja-JP">
                <a:latin typeface="Gill Sans MT" panose="020B0502020104020203" pitchFamily="34" charset="77"/>
              </a:rPr>
              <a:t>s top-four providers</a:t>
            </a:r>
            <a:endParaRPr lang="en-US" altLang="en-US">
              <a:latin typeface="Gill Sans MT" panose="020B0502020104020203" pitchFamily="34" charset="77"/>
            </a:endParaRPr>
          </a:p>
        </p:txBody>
      </p:sp>
      <p:sp>
        <p:nvSpPr>
          <p:cNvPr id="266269" name="Text Box 29">
            <a:extLst>
              <a:ext uri="{FF2B5EF4-FFF2-40B4-BE49-F238E27FC236}">
                <a16:creationId xmlns:a16="http://schemas.microsoft.com/office/drawing/2014/main" id="{33CCE846-0A45-0948-AF29-B9CDADF7C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0313" y="5335588"/>
            <a:ext cx="3590925" cy="72072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latin typeface="Gill Sans MT" panose="020B0502020104020203" pitchFamily="34" charset="77"/>
              </a:rPr>
              <a:t>higher upload rate:</a:t>
            </a:r>
            <a:r>
              <a:rPr lang="en-US" altLang="en-US">
                <a:latin typeface="Gill Sans MT" panose="020B0502020104020203" pitchFamily="34" charset="77"/>
              </a:rPr>
              <a:t> find better trading partners, get file faster !</a:t>
            </a:r>
          </a:p>
        </p:txBody>
      </p:sp>
      <p:pic>
        <p:nvPicPr>
          <p:cNvPr id="191507" name="Picture 36" descr="underline_base">
            <a:extLst>
              <a:ext uri="{FF2B5EF4-FFF2-40B4-BE49-F238E27FC236}">
                <a16:creationId xmlns:a16="http://schemas.microsoft.com/office/drawing/2014/main" id="{1FFA6513-56EE-A84B-9BAE-F7C896C9313A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338" y="86518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1508" name="Group 52">
            <a:extLst>
              <a:ext uri="{FF2B5EF4-FFF2-40B4-BE49-F238E27FC236}">
                <a16:creationId xmlns:a16="http://schemas.microsoft.com/office/drawing/2014/main" id="{97589190-7B2D-194E-BD89-1AED5877D530}"/>
              </a:ext>
            </a:extLst>
          </p:cNvPr>
          <p:cNvGrpSpPr>
            <a:grpSpLocks/>
          </p:cNvGrpSpPr>
          <p:nvPr/>
        </p:nvGrpSpPr>
        <p:grpSpPr bwMode="auto">
          <a:xfrm>
            <a:off x="1214438" y="4799013"/>
            <a:ext cx="762000" cy="752475"/>
            <a:chOff x="-44" y="1473"/>
            <a:chExt cx="981" cy="1105"/>
          </a:xfrm>
        </p:grpSpPr>
        <p:pic>
          <p:nvPicPr>
            <p:cNvPr id="191540" name="Picture 53" descr="desktop_computer_stylized_medium">
              <a:extLst>
                <a:ext uri="{FF2B5EF4-FFF2-40B4-BE49-F238E27FC236}">
                  <a16:creationId xmlns:a16="http://schemas.microsoft.com/office/drawing/2014/main" id="{69419BFC-BCB7-9E4C-92F0-DBB43E1E58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41" name="Freeform 54">
              <a:extLst>
                <a:ext uri="{FF2B5EF4-FFF2-40B4-BE49-F238E27FC236}">
                  <a16:creationId xmlns:a16="http://schemas.microsoft.com/office/drawing/2014/main" id="{202D58AC-4FA3-914A-B82A-D49099E24C2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09" name="Group 55">
            <a:extLst>
              <a:ext uri="{FF2B5EF4-FFF2-40B4-BE49-F238E27FC236}">
                <a16:creationId xmlns:a16="http://schemas.microsoft.com/office/drawing/2014/main" id="{82FEA87A-0A7D-3843-BCAD-7702D982762B}"/>
              </a:ext>
            </a:extLst>
          </p:cNvPr>
          <p:cNvGrpSpPr>
            <a:grpSpLocks/>
          </p:cNvGrpSpPr>
          <p:nvPr/>
        </p:nvGrpSpPr>
        <p:grpSpPr bwMode="auto">
          <a:xfrm>
            <a:off x="1909763" y="5561013"/>
            <a:ext cx="762000" cy="752475"/>
            <a:chOff x="-44" y="1473"/>
            <a:chExt cx="981" cy="1105"/>
          </a:xfrm>
        </p:grpSpPr>
        <p:pic>
          <p:nvPicPr>
            <p:cNvPr id="191538" name="Picture 56" descr="desktop_computer_stylized_medium">
              <a:extLst>
                <a:ext uri="{FF2B5EF4-FFF2-40B4-BE49-F238E27FC236}">
                  <a16:creationId xmlns:a16="http://schemas.microsoft.com/office/drawing/2014/main" id="{5D024F92-2418-EC48-8AF0-898DB0C1D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9" name="Freeform 57">
              <a:extLst>
                <a:ext uri="{FF2B5EF4-FFF2-40B4-BE49-F238E27FC236}">
                  <a16:creationId xmlns:a16="http://schemas.microsoft.com/office/drawing/2014/main" id="{664D5B0D-1BFA-0A4A-BEFE-1227824F67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0" name="Group 58">
            <a:extLst>
              <a:ext uri="{FF2B5EF4-FFF2-40B4-BE49-F238E27FC236}">
                <a16:creationId xmlns:a16="http://schemas.microsoft.com/office/drawing/2014/main" id="{F084799D-89D3-CE4B-924A-10A155661B00}"/>
              </a:ext>
            </a:extLst>
          </p:cNvPr>
          <p:cNvGrpSpPr>
            <a:grpSpLocks/>
          </p:cNvGrpSpPr>
          <p:nvPr/>
        </p:nvGrpSpPr>
        <p:grpSpPr bwMode="auto">
          <a:xfrm>
            <a:off x="728663" y="3678238"/>
            <a:ext cx="762000" cy="752475"/>
            <a:chOff x="-44" y="1473"/>
            <a:chExt cx="981" cy="1105"/>
          </a:xfrm>
        </p:grpSpPr>
        <p:pic>
          <p:nvPicPr>
            <p:cNvPr id="191536" name="Picture 59" descr="desktop_computer_stylized_medium">
              <a:extLst>
                <a:ext uri="{FF2B5EF4-FFF2-40B4-BE49-F238E27FC236}">
                  <a16:creationId xmlns:a16="http://schemas.microsoft.com/office/drawing/2014/main" id="{C3212AC9-161B-9F4C-B5F8-0A591D5D03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7" name="Freeform 60">
              <a:extLst>
                <a:ext uri="{FF2B5EF4-FFF2-40B4-BE49-F238E27FC236}">
                  <a16:creationId xmlns:a16="http://schemas.microsoft.com/office/drawing/2014/main" id="{4F319EE8-831B-C44A-A6E9-63C41A030C9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1" name="Group 61">
            <a:extLst>
              <a:ext uri="{FF2B5EF4-FFF2-40B4-BE49-F238E27FC236}">
                <a16:creationId xmlns:a16="http://schemas.microsoft.com/office/drawing/2014/main" id="{8731E716-813E-D649-9C4A-C583F43242F5}"/>
              </a:ext>
            </a:extLst>
          </p:cNvPr>
          <p:cNvGrpSpPr>
            <a:grpSpLocks/>
          </p:cNvGrpSpPr>
          <p:nvPr/>
        </p:nvGrpSpPr>
        <p:grpSpPr bwMode="auto">
          <a:xfrm>
            <a:off x="2692400" y="4211638"/>
            <a:ext cx="762000" cy="752475"/>
            <a:chOff x="-44" y="1473"/>
            <a:chExt cx="981" cy="1105"/>
          </a:xfrm>
        </p:grpSpPr>
        <p:pic>
          <p:nvPicPr>
            <p:cNvPr id="191534" name="Picture 62" descr="desktop_computer_stylized_medium">
              <a:extLst>
                <a:ext uri="{FF2B5EF4-FFF2-40B4-BE49-F238E27FC236}">
                  <a16:creationId xmlns:a16="http://schemas.microsoft.com/office/drawing/2014/main" id="{47360560-5818-FC4D-80B0-91C2F0E925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5" name="Freeform 63">
              <a:extLst>
                <a:ext uri="{FF2B5EF4-FFF2-40B4-BE49-F238E27FC236}">
                  <a16:creationId xmlns:a16="http://schemas.microsoft.com/office/drawing/2014/main" id="{3B9D0A4F-95CD-7A4F-B560-422AD9B1D9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2" name="Group 64">
            <a:extLst>
              <a:ext uri="{FF2B5EF4-FFF2-40B4-BE49-F238E27FC236}">
                <a16:creationId xmlns:a16="http://schemas.microsoft.com/office/drawing/2014/main" id="{5973B793-1EE6-0C4F-8C65-BCF867B526A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219825" y="4135438"/>
            <a:ext cx="762000" cy="752475"/>
            <a:chOff x="-44" y="1473"/>
            <a:chExt cx="981" cy="1105"/>
          </a:xfrm>
        </p:grpSpPr>
        <p:pic>
          <p:nvPicPr>
            <p:cNvPr id="191532" name="Picture 65" descr="desktop_computer_stylized_medium">
              <a:extLst>
                <a:ext uri="{FF2B5EF4-FFF2-40B4-BE49-F238E27FC236}">
                  <a16:creationId xmlns:a16="http://schemas.microsoft.com/office/drawing/2014/main" id="{C1AB6D82-567F-5A40-983F-068F75A7BE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3" name="Freeform 66">
              <a:extLst>
                <a:ext uri="{FF2B5EF4-FFF2-40B4-BE49-F238E27FC236}">
                  <a16:creationId xmlns:a16="http://schemas.microsoft.com/office/drawing/2014/main" id="{39726A5D-961A-A54A-9D63-643779BA948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3" name="Group 67">
            <a:extLst>
              <a:ext uri="{FF2B5EF4-FFF2-40B4-BE49-F238E27FC236}">
                <a16:creationId xmlns:a16="http://schemas.microsoft.com/office/drawing/2014/main" id="{150505DF-9E64-5E41-A37D-CCADC04E8DC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70638" y="3297238"/>
            <a:ext cx="762000" cy="752475"/>
            <a:chOff x="-44" y="1473"/>
            <a:chExt cx="981" cy="1105"/>
          </a:xfrm>
        </p:grpSpPr>
        <p:pic>
          <p:nvPicPr>
            <p:cNvPr id="191530" name="Picture 68" descr="desktop_computer_stylized_medium">
              <a:extLst>
                <a:ext uri="{FF2B5EF4-FFF2-40B4-BE49-F238E27FC236}">
                  <a16:creationId xmlns:a16="http://schemas.microsoft.com/office/drawing/2014/main" id="{67362A70-EDBD-664D-8A6E-FA4C2431C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1" name="Freeform 69">
              <a:extLst>
                <a:ext uri="{FF2B5EF4-FFF2-40B4-BE49-F238E27FC236}">
                  <a16:creationId xmlns:a16="http://schemas.microsoft.com/office/drawing/2014/main" id="{36C0AEE6-3B18-3F43-8358-A83EBCAB831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4" name="Group 70">
            <a:extLst>
              <a:ext uri="{FF2B5EF4-FFF2-40B4-BE49-F238E27FC236}">
                <a16:creationId xmlns:a16="http://schemas.microsoft.com/office/drawing/2014/main" id="{3B34491C-AED5-C64F-A4E2-8342A31E13A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78525" y="2676525"/>
            <a:ext cx="762000" cy="752475"/>
            <a:chOff x="-44" y="1473"/>
            <a:chExt cx="981" cy="1105"/>
          </a:xfrm>
        </p:grpSpPr>
        <p:pic>
          <p:nvPicPr>
            <p:cNvPr id="191528" name="Picture 71" descr="desktop_computer_stylized_medium">
              <a:extLst>
                <a:ext uri="{FF2B5EF4-FFF2-40B4-BE49-F238E27FC236}">
                  <a16:creationId xmlns:a16="http://schemas.microsoft.com/office/drawing/2014/main" id="{A5C2E221-DFBA-5040-A30A-F23B231E7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9" name="Freeform 72">
              <a:extLst>
                <a:ext uri="{FF2B5EF4-FFF2-40B4-BE49-F238E27FC236}">
                  <a16:creationId xmlns:a16="http://schemas.microsoft.com/office/drawing/2014/main" id="{02ECDB97-E1CE-A042-9F8B-8E2DEA2E2B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5" name="Group 74">
            <a:extLst>
              <a:ext uri="{FF2B5EF4-FFF2-40B4-BE49-F238E27FC236}">
                <a16:creationId xmlns:a16="http://schemas.microsoft.com/office/drawing/2014/main" id="{9B5D017B-233B-BB44-94AB-09A9EAD2F4D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056188" y="3667125"/>
            <a:ext cx="762000" cy="752475"/>
            <a:chOff x="-44" y="1473"/>
            <a:chExt cx="981" cy="1105"/>
          </a:xfrm>
        </p:grpSpPr>
        <p:pic>
          <p:nvPicPr>
            <p:cNvPr id="191526" name="Picture 75" descr="desktop_computer_stylized_medium">
              <a:extLst>
                <a:ext uri="{FF2B5EF4-FFF2-40B4-BE49-F238E27FC236}">
                  <a16:creationId xmlns:a16="http://schemas.microsoft.com/office/drawing/2014/main" id="{8667CF0F-79D3-0D46-874F-FDE4094EB8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7" name="Freeform 76">
              <a:extLst>
                <a:ext uri="{FF2B5EF4-FFF2-40B4-BE49-F238E27FC236}">
                  <a16:creationId xmlns:a16="http://schemas.microsoft.com/office/drawing/2014/main" id="{F0109798-9191-544D-AE1C-83547321EC2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" name="Group 80">
            <a:extLst>
              <a:ext uri="{FF2B5EF4-FFF2-40B4-BE49-F238E27FC236}">
                <a16:creationId xmlns:a16="http://schemas.microsoft.com/office/drawing/2014/main" id="{A1CDFA95-63CE-8843-B8E0-4C5EE2B761D9}"/>
              </a:ext>
            </a:extLst>
          </p:cNvPr>
          <p:cNvGrpSpPr>
            <a:grpSpLocks/>
          </p:cNvGrpSpPr>
          <p:nvPr/>
        </p:nvGrpSpPr>
        <p:grpSpPr bwMode="auto">
          <a:xfrm>
            <a:off x="4835525" y="2501900"/>
            <a:ext cx="762000" cy="1177925"/>
            <a:chOff x="4746" y="1528"/>
            <a:chExt cx="480" cy="742"/>
          </a:xfrm>
        </p:grpSpPr>
        <p:sp>
          <p:nvSpPr>
            <p:cNvPr id="191522" name="Line 50">
              <a:extLst>
                <a:ext uri="{FF2B5EF4-FFF2-40B4-BE49-F238E27FC236}">
                  <a16:creationId xmlns:a16="http://schemas.microsoft.com/office/drawing/2014/main" id="{46DA402E-4A39-AA44-82F8-6229DFB038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23" name="Group 77">
              <a:extLst>
                <a:ext uri="{FF2B5EF4-FFF2-40B4-BE49-F238E27FC236}">
                  <a16:creationId xmlns:a16="http://schemas.microsoft.com/office/drawing/2014/main" id="{50059C55-877B-814B-821D-92B3033F883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191524" name="Picture 78" descr="desktop_computer_stylized_medium">
                <a:extLst>
                  <a:ext uri="{FF2B5EF4-FFF2-40B4-BE49-F238E27FC236}">
                    <a16:creationId xmlns:a16="http://schemas.microsoft.com/office/drawing/2014/main" id="{25910FA6-3720-5E4E-87CF-049E361077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5" name="Freeform 79">
                <a:extLst>
                  <a:ext uri="{FF2B5EF4-FFF2-40B4-BE49-F238E27FC236}">
                    <a16:creationId xmlns:a16="http://schemas.microsoft.com/office/drawing/2014/main" id="{252F2333-A9FC-2046-ACFD-119CEB9BF5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12" name="Group 87">
            <a:extLst>
              <a:ext uri="{FF2B5EF4-FFF2-40B4-BE49-F238E27FC236}">
                <a16:creationId xmlns:a16="http://schemas.microsoft.com/office/drawing/2014/main" id="{D9CF58CC-7CF5-6249-8748-771323F593A7}"/>
              </a:ext>
            </a:extLst>
          </p:cNvPr>
          <p:cNvGrpSpPr>
            <a:grpSpLocks/>
          </p:cNvGrpSpPr>
          <p:nvPr/>
        </p:nvGrpSpPr>
        <p:grpSpPr bwMode="auto">
          <a:xfrm>
            <a:off x="1925638" y="2990850"/>
            <a:ext cx="1112837" cy="1219200"/>
            <a:chOff x="4779" y="2386"/>
            <a:chExt cx="701" cy="768"/>
          </a:xfrm>
        </p:grpSpPr>
        <p:sp>
          <p:nvSpPr>
            <p:cNvPr id="191518" name="Line 46">
              <a:extLst>
                <a:ext uri="{FF2B5EF4-FFF2-40B4-BE49-F238E27FC236}">
                  <a16:creationId xmlns:a16="http://schemas.microsoft.com/office/drawing/2014/main" id="{DA93D799-4663-5745-AA40-E1C6E8AB64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19" name="Group 84">
              <a:extLst>
                <a:ext uri="{FF2B5EF4-FFF2-40B4-BE49-F238E27FC236}">
                  <a16:creationId xmlns:a16="http://schemas.microsoft.com/office/drawing/2014/main" id="{FCD9B4D7-C1CD-1C4C-8C08-E8A933D7BF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191520" name="Picture 85" descr="desktop_computer_stylized_medium">
                <a:extLst>
                  <a:ext uri="{FF2B5EF4-FFF2-40B4-BE49-F238E27FC236}">
                    <a16:creationId xmlns:a16="http://schemas.microsoft.com/office/drawing/2014/main" id="{951A9345-EA37-0A48-AFC5-91C863EF2E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1" name="Freeform 86">
                <a:extLst>
                  <a:ext uri="{FF2B5EF4-FFF2-40B4-BE49-F238E27FC236}">
                    <a16:creationId xmlns:a16="http://schemas.microsoft.com/office/drawing/2014/main" id="{C64FB9EB-1961-F640-BCFC-98292910FA3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6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66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66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66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6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66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6" grpId="0"/>
      <p:bldP spid="266267" grpId="0"/>
      <p:bldP spid="266268" grpId="0"/>
      <p:bldP spid="266269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7" name="Picture 11" descr="underline_base">
            <a:extLst>
              <a:ext uri="{FF2B5EF4-FFF2-40B4-BE49-F238E27FC236}">
                <a16:creationId xmlns:a16="http://schemas.microsoft.com/office/drawing/2014/main" id="{8654F551-3977-2549-8182-0E8309CA910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3538" name="Rectangle 7">
            <a:extLst>
              <a:ext uri="{FF2B5EF4-FFF2-40B4-BE49-F238E27FC236}">
                <a16:creationId xmlns:a16="http://schemas.microsoft.com/office/drawing/2014/main" id="{157B8CA1-C2EE-364C-AFEB-609423BDCE9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3539" name="Rectangle 8">
            <a:extLst>
              <a:ext uri="{FF2B5EF4-FFF2-40B4-BE49-F238E27FC236}">
                <a16:creationId xmlns:a16="http://schemas.microsoft.com/office/drawing/2014/main" id="{AEC7F457-B020-5A44-B1A1-04F63C6F2EB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332C17D7-9255-D34F-B01E-644DC1CC8E20}" type="slidenum">
              <a:rPr lang="en-US" altLang="en-US" sz="1200">
                <a:latin typeface="Tahoma" panose="020B0604030504040204" pitchFamily="34" charset="0"/>
              </a:rPr>
              <a:pPr/>
              <a:t>86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93540" name="Rectangle 2">
            <a:extLst>
              <a:ext uri="{FF2B5EF4-FFF2-40B4-BE49-F238E27FC236}">
                <a16:creationId xmlns:a16="http://schemas.microsoft.com/office/drawing/2014/main" id="{5392B72A-F440-6B46-BEC9-97ADD3D245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07357200-3AC1-8B4B-88D5-B1DC80F7171D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2.3 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93542" name="Rectangle 4">
            <a:extLst>
              <a:ext uri="{FF2B5EF4-FFF2-40B4-BE49-F238E27FC236}">
                <a16:creationId xmlns:a16="http://schemas.microsoft.com/office/drawing/2014/main" id="{2AD2FE22-725A-E74D-BD31-46F4CFA7318C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2.6 video streaming and content distribution networks (CDNs)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2.7 socket programming with UDP and TCP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5" name="Picture 5">
            <a:extLst>
              <a:ext uri="{FF2B5EF4-FFF2-40B4-BE49-F238E27FC236}">
                <a16:creationId xmlns:a16="http://schemas.microsoft.com/office/drawing/2014/main" id="{5E5B481B-1367-054D-94AB-9CB4CDBACA7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238" y="4164013"/>
            <a:ext cx="2671762" cy="149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86" name="Rectangle 7">
            <a:extLst>
              <a:ext uri="{FF2B5EF4-FFF2-40B4-BE49-F238E27FC236}">
                <a16:creationId xmlns:a16="http://schemas.microsoft.com/office/drawing/2014/main" id="{AC3497E5-0C26-004B-A0EF-ED2372C3F08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5587" name="Rectangle 8">
            <a:extLst>
              <a:ext uri="{FF2B5EF4-FFF2-40B4-BE49-F238E27FC236}">
                <a16:creationId xmlns:a16="http://schemas.microsoft.com/office/drawing/2014/main" id="{0A6EB20E-39B9-FB49-922D-C5E6A5891D8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C2160019-9892-FC46-8560-E8811A1E4181}" type="slidenum">
              <a:rPr lang="en-US" altLang="en-US" sz="1200">
                <a:latin typeface="Tahoma" panose="020B0604030504040204" pitchFamily="34" charset="0"/>
              </a:rPr>
              <a:pPr/>
              <a:t>87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95588" name="Rectangle 2">
            <a:extLst>
              <a:ext uri="{FF2B5EF4-FFF2-40B4-BE49-F238E27FC236}">
                <a16:creationId xmlns:a16="http://schemas.microsoft.com/office/drawing/2014/main" id="{7EF4E7DC-7A25-824A-BB05-272B045C32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en-US" sz="4000">
                <a:latin typeface="Gill Sans MT" panose="020B0502020104020203" pitchFamily="34" charset="77"/>
                <a:ea typeface="ＭＳ Ｐゴシック" panose="020B0600070205080204" pitchFamily="34" charset="-128"/>
              </a:rPr>
              <a:t>Video Streaming and CDNs: context</a:t>
            </a:r>
          </a:p>
        </p:txBody>
      </p:sp>
      <p:pic>
        <p:nvPicPr>
          <p:cNvPr id="195589" name="Picture 50" descr="underline_base">
            <a:extLst>
              <a:ext uri="{FF2B5EF4-FFF2-40B4-BE49-F238E27FC236}">
                <a16:creationId xmlns:a16="http://schemas.microsoft.com/office/drawing/2014/main" id="{4913AFBB-BC5B-7745-9200-5EB478C944CB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7537450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0" name="Picture 2">
            <a:extLst>
              <a:ext uri="{FF2B5EF4-FFF2-40B4-BE49-F238E27FC236}">
                <a16:creationId xmlns:a16="http://schemas.microsoft.com/office/drawing/2014/main" id="{80EE4461-D44B-374F-9CEF-2E8C06456FE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513" y="1974850"/>
            <a:ext cx="1779587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1" name="Picture 3">
            <a:extLst>
              <a:ext uri="{FF2B5EF4-FFF2-40B4-BE49-F238E27FC236}">
                <a16:creationId xmlns:a16="http://schemas.microsoft.com/office/drawing/2014/main" id="{52D4E804-128F-964D-B00A-6CFE97D56D8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4875" y="3038475"/>
            <a:ext cx="1227138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2" name="Picture 4">
            <a:extLst>
              <a:ext uri="{FF2B5EF4-FFF2-40B4-BE49-F238E27FC236}">
                <a16:creationId xmlns:a16="http://schemas.microsoft.com/office/drawing/2014/main" id="{886423D0-2C57-504C-B2BD-39464B53C34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1225" y="3870325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" name="Rectangle 43">
            <a:extLst>
              <a:ext uri="{FF2B5EF4-FFF2-40B4-BE49-F238E27FC236}">
                <a16:creationId xmlns:a16="http://schemas.microsoft.com/office/drawing/2014/main" id="{4CB15A44-B57C-DC49-B267-1DC5DDC75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" y="1620838"/>
            <a:ext cx="6219825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1"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/>
              <a:t>Netflix, YouTube: 37%, 16% of downstream residential ISP traffic</a:t>
            </a:r>
          </a:p>
          <a:p>
            <a:pPr lvl="1"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/>
              <a:t>~1B YouTube users, ~75M Netflix users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challenge:  scale - how to reach ~1B users?</a:t>
            </a:r>
            <a:endParaRPr lang="en-US" altLang="en-US"/>
          </a:p>
          <a:p>
            <a:pPr lvl="1"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/>
              <a:t>single mega-video server won’t work (why?)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challenge: heterogeneity</a:t>
            </a:r>
          </a:p>
          <a:p>
            <a:pPr lvl="1"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/>
              <a:t>different users have different capabilities (e.g., wired versus mobile; bandwidth rich versus bandwidth poor)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</a:rPr>
              <a:t>solution: </a:t>
            </a:r>
            <a:r>
              <a:rPr lang="en-US" altLang="en-US" sz="2400"/>
              <a:t>distributed, application-level infrastructure</a:t>
            </a:r>
          </a:p>
        </p:txBody>
      </p:sp>
      <p:sp>
        <p:nvSpPr>
          <p:cNvPr id="195594" name="Rectangle 43">
            <a:extLst>
              <a:ext uri="{FF2B5EF4-FFF2-40B4-BE49-F238E27FC236}">
                <a16:creationId xmlns:a16="http://schemas.microsoft.com/office/drawing/2014/main" id="{7D47CE8B-72AE-CD46-A734-C0D693B17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211263"/>
            <a:ext cx="7535862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video traffic: major consumer of Internet bandwidth</a:t>
            </a:r>
          </a:p>
        </p:txBody>
      </p:sp>
      <p:pic>
        <p:nvPicPr>
          <p:cNvPr id="195595" name="Picture 6">
            <a:extLst>
              <a:ext uri="{FF2B5EF4-FFF2-40B4-BE49-F238E27FC236}">
                <a16:creationId xmlns:a16="http://schemas.microsoft.com/office/drawing/2014/main" id="{CD863577-636A-A748-A2BC-07611122F13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2175" y="5300663"/>
            <a:ext cx="15017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Rectangle 3">
            <a:extLst>
              <a:ext uri="{FF2B5EF4-FFF2-40B4-BE49-F238E27FC236}">
                <a16:creationId xmlns:a16="http://schemas.microsoft.com/office/drawing/2014/main" id="{D8E74FA5-21AA-5B44-832D-5E15E78A2E39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385763" y="1339850"/>
            <a:ext cx="3957637" cy="4908550"/>
          </a:xfrm>
        </p:spPr>
        <p:txBody>
          <a:bodyPr/>
          <a:lstStyle/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video: sequence of images displayed at constant rate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e.g., 24 images/sec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digital image: array of pixels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each pixel represented by bits</a:t>
            </a:r>
          </a:p>
          <a:p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coding: use redundancy </a:t>
            </a: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within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 and </a:t>
            </a:r>
            <a:r>
              <a:rPr lang="en-US" altLang="en-US" sz="2400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between</a:t>
            </a:r>
            <a:r>
              <a:rPr lang="en-US" altLang="en-US" sz="240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images to decrease # bits used to encode image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spatial (within image)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temporal (from one image to next)</a:t>
            </a: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BFA813A8-D4CA-994C-8073-C3B09347BD5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Gill Sans MT" charset="0"/>
                <a:cs typeface="+mj-cs"/>
              </a:rPr>
              <a:t>Multimedia: video</a:t>
            </a:r>
          </a:p>
        </p:txBody>
      </p:sp>
      <p:pic>
        <p:nvPicPr>
          <p:cNvPr id="197635" name="Picture 23" descr="underline_base">
            <a:extLst>
              <a:ext uri="{FF2B5EF4-FFF2-40B4-BE49-F238E27FC236}">
                <a16:creationId xmlns:a16="http://schemas.microsoft.com/office/drawing/2014/main" id="{F68D333F-93FA-DD40-9D92-8F90E3B43DA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7636" name="Group 18">
            <a:extLst>
              <a:ext uri="{FF2B5EF4-FFF2-40B4-BE49-F238E27FC236}">
                <a16:creationId xmlns:a16="http://schemas.microsoft.com/office/drawing/2014/main" id="{F7A7C7AA-B8B9-6A43-B41B-7101CDF0D031}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97639" name="Picture 4">
              <a:extLst>
                <a:ext uri="{FF2B5EF4-FFF2-40B4-BE49-F238E27FC236}">
                  <a16:creationId xmlns:a16="http://schemas.microsoft.com/office/drawing/2014/main" id="{420B700C-F80A-4542-8EA2-96BD40C92BA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7640" name="Group 15">
              <a:extLst>
                <a:ext uri="{FF2B5EF4-FFF2-40B4-BE49-F238E27FC236}">
                  <a16:creationId xmlns:a16="http://schemas.microsoft.com/office/drawing/2014/main" id="{5A6FB80F-F524-3143-922C-EBF8D3B0BC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97646" name="TextBox 5">
                <a:extLst>
                  <a:ext uri="{FF2B5EF4-FFF2-40B4-BE49-F238E27FC236}">
                    <a16:creationId xmlns:a16="http://schemas.microsoft.com/office/drawing/2014/main" id="{3DD01F07-C982-9847-BFB8-58D6A44914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4020202020204" pitchFamily="34" charset="0"/>
                  </a:rPr>
                  <a:t>……………………..</a:t>
                </a:r>
              </a:p>
            </p:txBody>
          </p:sp>
          <p:sp>
            <p:nvSpPr>
              <p:cNvPr id="197647" name="TextBox 8">
                <a:extLst>
                  <a:ext uri="{FF2B5EF4-FFF2-40B4-BE49-F238E27FC236}">
                    <a16:creationId xmlns:a16="http://schemas.microsoft.com/office/drawing/2014/main" id="{F691ABC5-3482-AC47-9DC5-D8C6471F04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400" i="1">
                    <a:solidFill>
                      <a:srgbClr val="CC0000"/>
                    </a:solidFill>
                    <a:cs typeface="Arial" panose="020B0604020202020204" pitchFamily="34" charset="0"/>
                  </a:rPr>
                  <a:t>spatial coding example: </a:t>
                </a:r>
                <a:r>
                  <a:rPr lang="en-US" altLang="en-US" sz="1400">
                    <a:cs typeface="Arial" panose="020B0604020202020204" pitchFamily="34" charset="0"/>
                  </a:rPr>
                  <a:t>instead of sending</a:t>
                </a:r>
                <a:r>
                  <a:rPr lang="en-US" altLang="en-US" sz="1400" i="1">
                    <a:cs typeface="Arial" panose="020B0604020202020204" pitchFamily="34" charset="0"/>
                  </a:rPr>
                  <a:t> N </a:t>
                </a:r>
                <a:r>
                  <a:rPr lang="en-US" altLang="en-US" sz="1400"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cs typeface="Arial" panose="020B0604020202020204" pitchFamily="34" charset="0"/>
                  </a:rPr>
                  <a:t>purple)  and number of repeated values (</a:t>
                </a:r>
                <a:r>
                  <a:rPr lang="en-US" altLang="en-US" sz="1400"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197648" name="TextBox 13">
                <a:extLst>
                  <a:ext uri="{FF2B5EF4-FFF2-40B4-BE49-F238E27FC236}">
                    <a16:creationId xmlns:a16="http://schemas.microsoft.com/office/drawing/2014/main" id="{2FA00B34-64AA-044E-B66B-83963C2A3C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4020202020204" pitchFamily="34" charset="0"/>
                  </a:rPr>
                  <a:t>……………….…….</a:t>
                </a:r>
              </a:p>
            </p:txBody>
          </p:sp>
          <p:cxnSp>
            <p:nvCxnSpPr>
              <p:cNvPr id="197649" name="Straight Connector 10">
                <a:extLst>
                  <a:ext uri="{FF2B5EF4-FFF2-40B4-BE49-F238E27FC236}">
                    <a16:creationId xmlns:a16="http://schemas.microsoft.com/office/drawing/2014/main" id="{16A68485-9D1E-EC42-98F7-5A3156D68BA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7641" name="TextBox 17">
              <a:extLst>
                <a:ext uri="{FF2B5EF4-FFF2-40B4-BE49-F238E27FC236}">
                  <a16:creationId xmlns:a16="http://schemas.microsoft.com/office/drawing/2014/main" id="{E74812D6-4849-584B-B03F-C44D68E0CA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97642" name="TextBox 23">
              <a:extLst>
                <a:ext uri="{FF2B5EF4-FFF2-40B4-BE49-F238E27FC236}">
                  <a16:creationId xmlns:a16="http://schemas.microsoft.com/office/drawing/2014/main" id="{3E23BA48-979F-264B-8737-416858713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97643" name="TextBox 26">
              <a:extLst>
                <a:ext uri="{FF2B5EF4-FFF2-40B4-BE49-F238E27FC236}">
                  <a16:creationId xmlns:a16="http://schemas.microsoft.com/office/drawing/2014/main" id="{56EFA28B-D336-7648-817F-4D9D9FDAD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i="1">
                  <a:solidFill>
                    <a:srgbClr val="CC0000"/>
                  </a:solidFill>
                  <a:cs typeface="Arial" panose="020B0604020202020204" pitchFamily="34" charset="0"/>
                </a:rPr>
                <a:t>temporal coding example: </a:t>
              </a:r>
              <a:r>
                <a:rPr lang="en-US" altLang="en-US" sz="1400"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7644" name="Straight Connector 28">
              <a:extLst>
                <a:ext uri="{FF2B5EF4-FFF2-40B4-BE49-F238E27FC236}">
                  <a16:creationId xmlns:a16="http://schemas.microsoft.com/office/drawing/2014/main" id="{756183C1-1F34-D34E-AF80-E0112156D2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97645" name="Picture 4">
              <a:extLst>
                <a:ext uri="{FF2B5EF4-FFF2-40B4-BE49-F238E27FC236}">
                  <a16:creationId xmlns:a16="http://schemas.microsoft.com/office/drawing/2014/main" id="{CDE5C458-E525-BE46-A5A1-E166936C9D6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7637" name="Rectangle 7">
            <a:extLst>
              <a:ext uri="{FF2B5EF4-FFF2-40B4-BE49-F238E27FC236}">
                <a16:creationId xmlns:a16="http://schemas.microsoft.com/office/drawing/2014/main" id="{3D4BBA5D-A128-BD4F-A311-F3DDFF811A2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7638" name="Rectangle 8">
            <a:extLst>
              <a:ext uri="{FF2B5EF4-FFF2-40B4-BE49-F238E27FC236}">
                <a16:creationId xmlns:a16="http://schemas.microsoft.com/office/drawing/2014/main" id="{1C17C3DB-14A8-9C44-BA8E-EA772195B0B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299F18F-53C5-D345-A016-5E1EEC1DA2F0}" type="slidenum">
              <a:rPr lang="en-US" altLang="en-US" sz="1200">
                <a:latin typeface="Tahoma" panose="020B0604030504040204" pitchFamily="34" charset="0"/>
              </a:rPr>
              <a:pPr/>
              <a:t>88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>
            <a:extLst>
              <a:ext uri="{FF2B5EF4-FFF2-40B4-BE49-F238E27FC236}">
                <a16:creationId xmlns:a16="http://schemas.microsoft.com/office/drawing/2014/main" id="{AD0B3677-CEC4-7B41-A292-3707BB128E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>
                <a:latin typeface="Gill Sans MT" charset="0"/>
                <a:cs typeface="+mj-cs"/>
              </a:rPr>
              <a:t>Multimedia: video</a:t>
            </a:r>
          </a:p>
        </p:txBody>
      </p:sp>
      <p:pic>
        <p:nvPicPr>
          <p:cNvPr id="199682" name="Picture 23" descr="underline_base">
            <a:extLst>
              <a:ext uri="{FF2B5EF4-FFF2-40B4-BE49-F238E27FC236}">
                <a16:creationId xmlns:a16="http://schemas.microsoft.com/office/drawing/2014/main" id="{11658DBF-FF4C-F84C-89C3-6A6ED41068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 4">
            <a:extLst>
              <a:ext uri="{FF2B5EF4-FFF2-40B4-BE49-F238E27FC236}">
                <a16:creationId xmlns:a16="http://schemas.microsoft.com/office/drawing/2014/main" id="{ADCB7FF0-2EEA-5543-BC9B-F75237EA6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450" y="1228725"/>
            <a:ext cx="4114800" cy="490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Gill Sans MT"/>
                <a:cs typeface="Gill Sans MT"/>
              </a:rPr>
              <a:t>CBR: (constant bit rate): </a:t>
            </a:r>
            <a:r>
              <a:rPr lang="en-US" sz="2400" dirty="0">
                <a:solidFill>
                  <a:srgbClr val="000000"/>
                </a:solidFill>
                <a:latin typeface="Gill Sans MT"/>
                <a:cs typeface="Gill Sans MT"/>
              </a:rPr>
              <a:t>video encoding rate fixed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Gill Sans MT"/>
                <a:cs typeface="Gill Sans MT"/>
              </a:rPr>
              <a:t>VBR:  (variable bit rate): </a:t>
            </a:r>
            <a:r>
              <a:rPr lang="en-US" sz="2400" dirty="0">
                <a:solidFill>
                  <a:srgbClr val="000000"/>
                </a:solidFill>
                <a:latin typeface="Gill Sans MT"/>
                <a:cs typeface="Gill Sans MT"/>
              </a:rPr>
              <a:t>video </a:t>
            </a:r>
            <a:r>
              <a:rPr lang="en-US" sz="2400" dirty="0">
                <a:latin typeface="Gill Sans MT"/>
                <a:cs typeface="Gill Sans MT"/>
              </a:rPr>
              <a:t>encoding rate changes as amount of spatial, temporal coding changes 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latin typeface="Gill Sans MT"/>
                <a:cs typeface="Gill Sans MT"/>
              </a:rPr>
              <a:t>examples: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/>
                <a:cs typeface="Gill Sans MT"/>
              </a:rPr>
              <a:t>MPEG 1 (CD-ROM) 1.5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/>
                <a:cs typeface="Gill Sans MT"/>
              </a:rPr>
              <a:t>MPEG2 (DVD) 3-6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/>
                <a:cs typeface="Gill Sans MT"/>
              </a:rPr>
              <a:t>MPEG4 (often used in Internet, &lt; 1 Mbps)</a:t>
            </a:r>
          </a:p>
        </p:txBody>
      </p:sp>
      <p:grpSp>
        <p:nvGrpSpPr>
          <p:cNvPr id="199684" name="Group 4">
            <a:extLst>
              <a:ext uri="{FF2B5EF4-FFF2-40B4-BE49-F238E27FC236}">
                <a16:creationId xmlns:a16="http://schemas.microsoft.com/office/drawing/2014/main" id="{6AE54B29-75D7-9E4C-8186-096C58A45EAB}"/>
              </a:ext>
            </a:extLst>
          </p:cNvPr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99687" name="Picture 4">
              <a:extLst>
                <a:ext uri="{FF2B5EF4-FFF2-40B4-BE49-F238E27FC236}">
                  <a16:creationId xmlns:a16="http://schemas.microsoft.com/office/drawing/2014/main" id="{CB9A6E8D-9D14-1E49-9ED2-09039215934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9688" name="Group 15">
              <a:extLst>
                <a:ext uri="{FF2B5EF4-FFF2-40B4-BE49-F238E27FC236}">
                  <a16:creationId xmlns:a16="http://schemas.microsoft.com/office/drawing/2014/main" id="{4BFDB5F2-C586-D947-8B84-66EED34940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99694" name="TextBox 5">
                <a:extLst>
                  <a:ext uri="{FF2B5EF4-FFF2-40B4-BE49-F238E27FC236}">
                    <a16:creationId xmlns:a16="http://schemas.microsoft.com/office/drawing/2014/main" id="{307ED448-7B2F-4C4B-AE6B-CD94CAC54E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4020202020204" pitchFamily="34" charset="0"/>
                  </a:rPr>
                  <a:t>……………………..</a:t>
                </a:r>
              </a:p>
            </p:txBody>
          </p:sp>
          <p:sp>
            <p:nvSpPr>
              <p:cNvPr id="199695" name="TextBox 8">
                <a:extLst>
                  <a:ext uri="{FF2B5EF4-FFF2-40B4-BE49-F238E27FC236}">
                    <a16:creationId xmlns:a16="http://schemas.microsoft.com/office/drawing/2014/main" id="{9886B08C-EC4A-6F42-B320-12243B03C3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400" i="1">
                    <a:solidFill>
                      <a:srgbClr val="CC0000"/>
                    </a:solidFill>
                    <a:cs typeface="Arial" panose="020B0604020202020204" pitchFamily="34" charset="0"/>
                  </a:rPr>
                  <a:t>spatial coding example: </a:t>
                </a:r>
                <a:r>
                  <a:rPr lang="en-US" altLang="en-US" sz="1400">
                    <a:cs typeface="Arial" panose="020B0604020202020204" pitchFamily="34" charset="0"/>
                  </a:rPr>
                  <a:t>instead of sending</a:t>
                </a:r>
                <a:r>
                  <a:rPr lang="en-US" altLang="en-US" sz="1400" i="1">
                    <a:cs typeface="Arial" panose="020B0604020202020204" pitchFamily="34" charset="0"/>
                  </a:rPr>
                  <a:t> N </a:t>
                </a:r>
                <a:r>
                  <a:rPr lang="en-US" altLang="en-US" sz="1400">
                    <a:cs typeface="Arial" panose="020B0604020202020204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cs typeface="Arial" panose="020B0604020202020204" pitchFamily="34" charset="0"/>
                  </a:rPr>
                  <a:t>purple)  and number of repeated values (</a:t>
                </a:r>
                <a:r>
                  <a:rPr lang="en-US" altLang="en-US" sz="1400">
                    <a:cs typeface="Arial" panose="020B0604020202020204" pitchFamily="34" charset="0"/>
                  </a:rPr>
                  <a:t>N)</a:t>
                </a:r>
              </a:p>
            </p:txBody>
          </p:sp>
          <p:sp>
            <p:nvSpPr>
              <p:cNvPr id="199696" name="TextBox 13">
                <a:extLst>
                  <a:ext uri="{FF2B5EF4-FFF2-40B4-BE49-F238E27FC236}">
                    <a16:creationId xmlns:a16="http://schemas.microsoft.com/office/drawing/2014/main" id="{98A97D52-C9D6-A846-8E74-6E67413529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anose="020B0604020202020204" pitchFamily="34" charset="0"/>
                  </a:rPr>
                  <a:t>……………….…….</a:t>
                </a:r>
              </a:p>
            </p:txBody>
          </p:sp>
          <p:cxnSp>
            <p:nvCxnSpPr>
              <p:cNvPr id="199697" name="Straight Connector 10">
                <a:extLst>
                  <a:ext uri="{FF2B5EF4-FFF2-40B4-BE49-F238E27FC236}">
                    <a16:creationId xmlns:a16="http://schemas.microsoft.com/office/drawing/2014/main" id="{303468CB-96C2-0943-8E4E-4A558D4264D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9689" name="TextBox 17">
              <a:extLst>
                <a:ext uri="{FF2B5EF4-FFF2-40B4-BE49-F238E27FC236}">
                  <a16:creationId xmlns:a16="http://schemas.microsoft.com/office/drawing/2014/main" id="{01F01C68-C46D-F645-B081-2A0CDCFC03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</a:t>
              </a:r>
            </a:p>
          </p:txBody>
        </p:sp>
        <p:sp>
          <p:nvSpPr>
            <p:cNvPr id="199690" name="TextBox 23">
              <a:extLst>
                <a:ext uri="{FF2B5EF4-FFF2-40B4-BE49-F238E27FC236}">
                  <a16:creationId xmlns:a16="http://schemas.microsoft.com/office/drawing/2014/main" id="{B7336A2D-F56B-394F-AA30-DDCA8310F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anose="020B0604020202020204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anose="020B0604020202020204" pitchFamily="34" charset="0"/>
                </a:rPr>
                <a:t> i+1</a:t>
              </a:r>
            </a:p>
          </p:txBody>
        </p:sp>
        <p:sp>
          <p:nvSpPr>
            <p:cNvPr id="199691" name="TextBox 26">
              <a:extLst>
                <a:ext uri="{FF2B5EF4-FFF2-40B4-BE49-F238E27FC236}">
                  <a16:creationId xmlns:a16="http://schemas.microsoft.com/office/drawing/2014/main" id="{F765E234-EE4A-E941-9E82-F7FF810F5F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i="1">
                  <a:solidFill>
                    <a:srgbClr val="CC0000"/>
                  </a:solidFill>
                  <a:cs typeface="Arial" panose="020B0604020202020204" pitchFamily="34" charset="0"/>
                </a:rPr>
                <a:t>temporal coding example: </a:t>
              </a:r>
              <a:r>
                <a:rPr lang="en-US" altLang="en-US" sz="1400">
                  <a:cs typeface="Arial" panose="020B0604020202020204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9692" name="Straight Connector 28">
              <a:extLst>
                <a:ext uri="{FF2B5EF4-FFF2-40B4-BE49-F238E27FC236}">
                  <a16:creationId xmlns:a16="http://schemas.microsoft.com/office/drawing/2014/main" id="{11A90497-9850-134E-BF59-AD30BC7A49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99693" name="Picture 4">
              <a:extLst>
                <a:ext uri="{FF2B5EF4-FFF2-40B4-BE49-F238E27FC236}">
                  <a16:creationId xmlns:a16="http://schemas.microsoft.com/office/drawing/2014/main" id="{67BC0D65-E44A-B445-9FCE-3C056469521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9685" name="Rectangle 7">
            <a:extLst>
              <a:ext uri="{FF2B5EF4-FFF2-40B4-BE49-F238E27FC236}">
                <a16:creationId xmlns:a16="http://schemas.microsoft.com/office/drawing/2014/main" id="{36AD9347-778A-DF48-B749-EFD3709D802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199686" name="Rectangle 8">
            <a:extLst>
              <a:ext uri="{FF2B5EF4-FFF2-40B4-BE49-F238E27FC236}">
                <a16:creationId xmlns:a16="http://schemas.microsoft.com/office/drawing/2014/main" id="{30B37E54-BD56-D949-A5FA-532AD966ED6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C68530A-EAA2-1146-81B6-29E1C65971F6}" type="slidenum">
              <a:rPr lang="en-US" altLang="en-US" sz="1200">
                <a:latin typeface="Tahoma" panose="020B0604030504040204" pitchFamily="34" charset="0"/>
              </a:rPr>
              <a:pPr/>
              <a:t>89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7">
            <a:extLst>
              <a:ext uri="{FF2B5EF4-FFF2-40B4-BE49-F238E27FC236}">
                <a16:creationId xmlns:a16="http://schemas.microsoft.com/office/drawing/2014/main" id="{21916E9E-E62C-F240-8C48-831B3D27D6E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48130" name="Rectangle 8">
            <a:extLst>
              <a:ext uri="{FF2B5EF4-FFF2-40B4-BE49-F238E27FC236}">
                <a16:creationId xmlns:a16="http://schemas.microsoft.com/office/drawing/2014/main" id="{7A8844E7-B351-E24C-9346-83B2334150C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85C5204F-F829-A941-9A0F-66686CE74795}" type="slidenum">
              <a:rPr lang="en-US" altLang="en-US" sz="1200">
                <a:latin typeface="Tahoma" panose="020B0604030504040204" pitchFamily="34" charset="0"/>
              </a:rPr>
              <a:pPr/>
              <a:t>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8131" name="Rectangle 2">
            <a:extLst>
              <a:ext uri="{FF2B5EF4-FFF2-40B4-BE49-F238E27FC236}">
                <a16:creationId xmlns:a16="http://schemas.microsoft.com/office/drawing/2014/main" id="{8E03C8D4-BD42-E240-A968-7EEBD51CF6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00050" y="185738"/>
            <a:ext cx="7772400" cy="86360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Processes communicating</a:t>
            </a:r>
          </a:p>
        </p:txBody>
      </p:sp>
      <p:sp>
        <p:nvSpPr>
          <p:cNvPr id="48132" name="Rectangle 3">
            <a:extLst>
              <a:ext uri="{FF2B5EF4-FFF2-40B4-BE49-F238E27FC236}">
                <a16:creationId xmlns:a16="http://schemas.microsoft.com/office/drawing/2014/main" id="{A375660C-508F-6A4A-A2E2-C418C57FEB3A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544638"/>
            <a:ext cx="3989388" cy="4831448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process:</a:t>
            </a:r>
            <a:r>
              <a:rPr lang="en-US" altLang="en-US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program running within a host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within same host, two processes communicate using  </a:t>
            </a:r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inter-process communication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 (defined by OS)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processes in different hosts communicate by exchanging </a:t>
            </a:r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messages 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over a </a:t>
            </a:r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network</a:t>
            </a:r>
          </a:p>
          <a:p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A </a:t>
            </a:r>
            <a:r>
              <a:rPr lang="en-US" altLang="en-US" sz="2400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socket </a:t>
            </a:r>
            <a:r>
              <a:rPr lang="en-US" altLang="en-US" sz="2400" dirty="0">
                <a:latin typeface="Gill Sans MT" panose="020B0502020104020203" pitchFamily="34" charset="77"/>
                <a:ea typeface="ＭＳ Ｐゴシック" panose="020B0600070205080204" pitchFamily="34" charset="-128"/>
              </a:rPr>
              <a:t>is the interface between an application and the network – sometimes referred to as </a:t>
            </a:r>
            <a:r>
              <a:rPr lang="en-US" altLang="en-US" sz="2400" dirty="0">
                <a:solidFill>
                  <a:srgbClr val="C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API</a:t>
            </a:r>
          </a:p>
        </p:txBody>
      </p:sp>
      <p:sp>
        <p:nvSpPr>
          <p:cNvPr id="48133" name="Rectangle 4">
            <a:extLst>
              <a:ext uri="{FF2B5EF4-FFF2-40B4-BE49-F238E27FC236}">
                <a16:creationId xmlns:a16="http://schemas.microsoft.com/office/drawing/2014/main" id="{6BDA6023-C46E-364F-AC15-9586329F92FC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903788" y="1979613"/>
            <a:ext cx="3810000" cy="2033587"/>
          </a:xfrm>
          <a:noFill/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 process: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process that initiates communication</a:t>
            </a:r>
          </a:p>
          <a:p>
            <a:pPr>
              <a:buFont typeface="Wingdings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 process: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process that waits to be contacted</a:t>
            </a: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>
              <a:buFont typeface="Wingdings" pitchFamily="2" charset="2"/>
              <a:buNone/>
            </a:pPr>
            <a:endParaRPr lang="en-US" altLang="en-US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48134" name="Rectangle 7">
            <a:extLst>
              <a:ext uri="{FF2B5EF4-FFF2-40B4-BE49-F238E27FC236}">
                <a16:creationId xmlns:a16="http://schemas.microsoft.com/office/drawing/2014/main" id="{5CF998CE-7582-0E45-98CA-21102215A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1063" y="4238625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anose="020B0502020104020203" pitchFamily="34" charset="77"/>
              </a:rPr>
              <a:t>note: applications with P2P architectures have both client processes &amp; server processes</a:t>
            </a:r>
          </a:p>
        </p:txBody>
      </p:sp>
      <p:pic>
        <p:nvPicPr>
          <p:cNvPr id="48135" name="Picture 12" descr="underline_base">
            <a:extLst>
              <a:ext uri="{FF2B5EF4-FFF2-40B4-BE49-F238E27FC236}">
                <a16:creationId xmlns:a16="http://schemas.microsoft.com/office/drawing/2014/main" id="{C669B9CF-4CC2-574A-B812-F1990D0BDC3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975" y="8667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6" name="Rectangle 13">
            <a:extLst>
              <a:ext uri="{FF2B5EF4-FFF2-40B4-BE49-F238E27FC236}">
                <a16:creationId xmlns:a16="http://schemas.microsoft.com/office/drawing/2014/main" id="{9455F41B-F815-BD45-A2BB-E3B95BCAE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9800" y="1762125"/>
            <a:ext cx="4092575" cy="206216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8137" name="Text Box 14">
            <a:extLst>
              <a:ext uri="{FF2B5EF4-FFF2-40B4-BE49-F238E27FC236}">
                <a16:creationId xmlns:a16="http://schemas.microsoft.com/office/drawing/2014/main" id="{EE8D3C3F-6E6C-704F-803B-74CAC13D9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0450" y="1463675"/>
            <a:ext cx="2325688" cy="519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latin typeface="Gill Sans MT" panose="020B0502020104020203" pitchFamily="34" charset="77"/>
              </a:rPr>
              <a:t>clients, servers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29" name="Group 2">
            <a:extLst>
              <a:ext uri="{FF2B5EF4-FFF2-40B4-BE49-F238E27FC236}">
                <a16:creationId xmlns:a16="http://schemas.microsoft.com/office/drawing/2014/main" id="{94EB6964-BDA9-9247-AED9-B46DC8A1D53C}"/>
              </a:ext>
            </a:extLst>
          </p:cNvPr>
          <p:cNvGrpSpPr>
            <a:grpSpLocks/>
          </p:cNvGrpSpPr>
          <p:nvPr/>
        </p:nvGrpSpPr>
        <p:grpSpPr bwMode="auto">
          <a:xfrm>
            <a:off x="5640388" y="2125663"/>
            <a:ext cx="2109787" cy="1582737"/>
            <a:chOff x="1842724" y="2867233"/>
            <a:chExt cx="5649912" cy="3416300"/>
          </a:xfrm>
        </p:grpSpPr>
        <p:sp>
          <p:nvSpPr>
            <p:cNvPr id="201784" name="AutoShape 99">
              <a:extLst>
                <a:ext uri="{FF2B5EF4-FFF2-40B4-BE49-F238E27FC236}">
                  <a16:creationId xmlns:a16="http://schemas.microsoft.com/office/drawing/2014/main" id="{153DCA04-7356-9447-BCE7-93D14E516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785" name="Rectangle 87">
              <a:extLst>
                <a:ext uri="{FF2B5EF4-FFF2-40B4-BE49-F238E27FC236}">
                  <a16:creationId xmlns:a16="http://schemas.microsoft.com/office/drawing/2014/main" id="{A3E37009-7C27-A946-83E9-B0E23C3E4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1730" name="Group 249">
            <a:extLst>
              <a:ext uri="{FF2B5EF4-FFF2-40B4-BE49-F238E27FC236}">
                <a16:creationId xmlns:a16="http://schemas.microsoft.com/office/drawing/2014/main" id="{54B485C9-3FA3-5A4C-A152-72DC6E8AFCEC}"/>
              </a:ext>
            </a:extLst>
          </p:cNvPr>
          <p:cNvGrpSpPr>
            <a:grpSpLocks/>
          </p:cNvGrpSpPr>
          <p:nvPr/>
        </p:nvGrpSpPr>
        <p:grpSpPr bwMode="auto">
          <a:xfrm>
            <a:off x="1900238" y="2686050"/>
            <a:ext cx="427037" cy="785813"/>
            <a:chOff x="4140" y="429"/>
            <a:chExt cx="1425" cy="2396"/>
          </a:xfrm>
        </p:grpSpPr>
        <p:sp>
          <p:nvSpPr>
            <p:cNvPr id="201752" name="Freeform 250">
              <a:extLst>
                <a:ext uri="{FF2B5EF4-FFF2-40B4-BE49-F238E27FC236}">
                  <a16:creationId xmlns:a16="http://schemas.microsoft.com/office/drawing/2014/main" id="{A46A4496-647B-4D46-A99C-D86DDE031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Rectangle 251">
              <a:extLst>
                <a:ext uri="{FF2B5EF4-FFF2-40B4-BE49-F238E27FC236}">
                  <a16:creationId xmlns:a16="http://schemas.microsoft.com/office/drawing/2014/main" id="{61697DEA-F5D9-FE46-9EF6-A57A86B2A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54" name="Freeform 252">
              <a:extLst>
                <a:ext uri="{FF2B5EF4-FFF2-40B4-BE49-F238E27FC236}">
                  <a16:creationId xmlns:a16="http://schemas.microsoft.com/office/drawing/2014/main" id="{0931DAC3-377E-4842-B66A-047896582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55" name="Freeform 253">
              <a:extLst>
                <a:ext uri="{FF2B5EF4-FFF2-40B4-BE49-F238E27FC236}">
                  <a16:creationId xmlns:a16="http://schemas.microsoft.com/office/drawing/2014/main" id="{73E247A4-454D-EA43-B3CA-4AD53F0B7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Rectangle 254">
              <a:extLst>
                <a:ext uri="{FF2B5EF4-FFF2-40B4-BE49-F238E27FC236}">
                  <a16:creationId xmlns:a16="http://schemas.microsoft.com/office/drawing/2014/main" id="{A580DDED-6770-D74B-A92B-5DDAE9FAB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57" name="Group 255">
              <a:extLst>
                <a:ext uri="{FF2B5EF4-FFF2-40B4-BE49-F238E27FC236}">
                  <a16:creationId xmlns:a16="http://schemas.microsoft.com/office/drawing/2014/main" id="{6685C953-F2C7-0646-98F1-BE53D027C2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1" name="AutoShape 256">
                <a:extLst>
                  <a:ext uri="{FF2B5EF4-FFF2-40B4-BE49-F238E27FC236}">
                    <a16:creationId xmlns:a16="http://schemas.microsoft.com/office/drawing/2014/main" id="{95F1E6B1-1F1C-404A-8D12-16796044A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2" name="AutoShape 257">
                <a:extLst>
                  <a:ext uri="{FF2B5EF4-FFF2-40B4-BE49-F238E27FC236}">
                    <a16:creationId xmlns:a16="http://schemas.microsoft.com/office/drawing/2014/main" id="{B21AE0AC-0FB4-FE4E-93E1-D0C1D087C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67" name="Rectangle 258">
              <a:extLst>
                <a:ext uri="{FF2B5EF4-FFF2-40B4-BE49-F238E27FC236}">
                  <a16:creationId xmlns:a16="http://schemas.microsoft.com/office/drawing/2014/main" id="{96C0D4C2-DAF7-A546-AF9A-88A804D99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59" name="Group 259">
              <a:extLst>
                <a:ext uri="{FF2B5EF4-FFF2-40B4-BE49-F238E27FC236}">
                  <a16:creationId xmlns:a16="http://schemas.microsoft.com/office/drawing/2014/main" id="{A8DEAD3F-2BA7-1945-AAF0-BB1307FFD2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9" name="AutoShape 260">
                <a:extLst>
                  <a:ext uri="{FF2B5EF4-FFF2-40B4-BE49-F238E27FC236}">
                    <a16:creationId xmlns:a16="http://schemas.microsoft.com/office/drawing/2014/main" id="{3FBD87D2-D3BD-0C45-AEA2-BC5D82CBE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0" name="AutoShape 261">
                <a:extLst>
                  <a:ext uri="{FF2B5EF4-FFF2-40B4-BE49-F238E27FC236}">
                    <a16:creationId xmlns:a16="http://schemas.microsoft.com/office/drawing/2014/main" id="{6A9BCEA1-CAF6-644B-8AC4-29B269876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69" name="Rectangle 262">
              <a:extLst>
                <a:ext uri="{FF2B5EF4-FFF2-40B4-BE49-F238E27FC236}">
                  <a16:creationId xmlns:a16="http://schemas.microsoft.com/office/drawing/2014/main" id="{778F447A-CC19-8548-92C4-011A50215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0" name="Rectangle 263">
              <a:extLst>
                <a:ext uri="{FF2B5EF4-FFF2-40B4-BE49-F238E27FC236}">
                  <a16:creationId xmlns:a16="http://schemas.microsoft.com/office/drawing/2014/main" id="{923B1489-9EF7-F941-B85C-B12AA463E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62" name="Group 264">
              <a:extLst>
                <a:ext uri="{FF2B5EF4-FFF2-40B4-BE49-F238E27FC236}">
                  <a16:creationId xmlns:a16="http://schemas.microsoft.com/office/drawing/2014/main" id="{01D13AAC-DF4D-0B4E-B401-15A155C59C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7" name="AutoShape 265">
                <a:extLst>
                  <a:ext uri="{FF2B5EF4-FFF2-40B4-BE49-F238E27FC236}">
                    <a16:creationId xmlns:a16="http://schemas.microsoft.com/office/drawing/2014/main" id="{6E967324-4338-6A4E-8F96-74B12D1EB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8" name="AutoShape 266">
                <a:extLst>
                  <a:ext uri="{FF2B5EF4-FFF2-40B4-BE49-F238E27FC236}">
                    <a16:creationId xmlns:a16="http://schemas.microsoft.com/office/drawing/2014/main" id="{32DFAA6B-C330-9944-8734-51FFBA129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1763" name="Freeform 267">
              <a:extLst>
                <a:ext uri="{FF2B5EF4-FFF2-40B4-BE49-F238E27FC236}">
                  <a16:creationId xmlns:a16="http://schemas.microsoft.com/office/drawing/2014/main" id="{FF284D33-4BAD-094E-AF33-F3D51E43A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764" name="Group 268">
              <a:extLst>
                <a:ext uri="{FF2B5EF4-FFF2-40B4-BE49-F238E27FC236}">
                  <a16:creationId xmlns:a16="http://schemas.microsoft.com/office/drawing/2014/main" id="{EB00A0D7-3517-5F45-BD7A-5B12F79A13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5" name="AutoShape 269">
                <a:extLst>
                  <a:ext uri="{FF2B5EF4-FFF2-40B4-BE49-F238E27FC236}">
                    <a16:creationId xmlns:a16="http://schemas.microsoft.com/office/drawing/2014/main" id="{18C8F900-A1FD-4F42-89EC-192547688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6" name="AutoShape 270">
                <a:extLst>
                  <a:ext uri="{FF2B5EF4-FFF2-40B4-BE49-F238E27FC236}">
                    <a16:creationId xmlns:a16="http://schemas.microsoft.com/office/drawing/2014/main" id="{1D9E32A2-0233-D741-AF94-1E3B5FBDB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4" name="Rectangle 271">
              <a:extLst>
                <a:ext uri="{FF2B5EF4-FFF2-40B4-BE49-F238E27FC236}">
                  <a16:creationId xmlns:a16="http://schemas.microsoft.com/office/drawing/2014/main" id="{A8F2D57F-E3E1-2D49-82A7-173F9F661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66" name="Freeform 272">
              <a:extLst>
                <a:ext uri="{FF2B5EF4-FFF2-40B4-BE49-F238E27FC236}">
                  <a16:creationId xmlns:a16="http://schemas.microsoft.com/office/drawing/2014/main" id="{66CE8418-BFA9-B94B-BA92-B62E00176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67" name="Freeform 273">
              <a:extLst>
                <a:ext uri="{FF2B5EF4-FFF2-40B4-BE49-F238E27FC236}">
                  <a16:creationId xmlns:a16="http://schemas.microsoft.com/office/drawing/2014/main" id="{ACA3DA11-6F96-244B-8EEC-25CEF1056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Oval 274">
              <a:extLst>
                <a:ext uri="{FF2B5EF4-FFF2-40B4-BE49-F238E27FC236}">
                  <a16:creationId xmlns:a16="http://schemas.microsoft.com/office/drawing/2014/main" id="{E80B03FF-E4B2-2141-86A8-1E7CCB8DC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69" name="Freeform 275">
              <a:extLst>
                <a:ext uri="{FF2B5EF4-FFF2-40B4-BE49-F238E27FC236}">
                  <a16:creationId xmlns:a16="http://schemas.microsoft.com/office/drawing/2014/main" id="{1E92A1D6-BA38-BD40-8542-81823B835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AutoShape 276">
              <a:extLst>
                <a:ext uri="{FF2B5EF4-FFF2-40B4-BE49-F238E27FC236}">
                  <a16:creationId xmlns:a16="http://schemas.microsoft.com/office/drawing/2014/main" id="{90FCDBC3-139D-D142-A370-231B7B31B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0" name="AutoShape 277">
              <a:extLst>
                <a:ext uri="{FF2B5EF4-FFF2-40B4-BE49-F238E27FC236}">
                  <a16:creationId xmlns:a16="http://schemas.microsoft.com/office/drawing/2014/main" id="{F6B0814B-8960-0842-81E7-53C0D8F80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Oval 278">
              <a:extLst>
                <a:ext uri="{FF2B5EF4-FFF2-40B4-BE49-F238E27FC236}">
                  <a16:creationId xmlns:a16="http://schemas.microsoft.com/office/drawing/2014/main" id="{5C42FC40-88C8-D14E-90F1-FB4CB6470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2" name="Oval 279">
              <a:extLst>
                <a:ext uri="{FF2B5EF4-FFF2-40B4-BE49-F238E27FC236}">
                  <a16:creationId xmlns:a16="http://schemas.microsoft.com/office/drawing/2014/main" id="{9C37C9D1-37C9-FE44-B710-C89A6D48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Oval 280">
              <a:extLst>
                <a:ext uri="{FF2B5EF4-FFF2-40B4-BE49-F238E27FC236}">
                  <a16:creationId xmlns:a16="http://schemas.microsoft.com/office/drawing/2014/main" id="{1F156839-5091-6141-B2C1-70D641250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Rectangle 281">
              <a:extLst>
                <a:ext uri="{FF2B5EF4-FFF2-40B4-BE49-F238E27FC236}">
                  <a16:creationId xmlns:a16="http://schemas.microsoft.com/office/drawing/2014/main" id="{9FFAF8E6-8B61-7447-994B-79B6331C2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sp>
        <p:nvSpPr>
          <p:cNvPr id="201731" name="Rectangle 2">
            <a:extLst>
              <a:ext uri="{FF2B5EF4-FFF2-40B4-BE49-F238E27FC236}">
                <a16:creationId xmlns:a16="http://schemas.microsoft.com/office/drawing/2014/main" id="{83E77BA5-755E-B948-8957-DE869B1E63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9725" y="117475"/>
            <a:ext cx="7772400" cy="1143000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Streaming stored video: </a:t>
            </a:r>
          </a:p>
        </p:txBody>
      </p:sp>
      <p:grpSp>
        <p:nvGrpSpPr>
          <p:cNvPr id="201732" name="Group 134">
            <a:extLst>
              <a:ext uri="{FF2B5EF4-FFF2-40B4-BE49-F238E27FC236}">
                <a16:creationId xmlns:a16="http://schemas.microsoft.com/office/drawing/2014/main" id="{430F869F-5524-CF47-880B-C7A995D91C0F}"/>
              </a:ext>
            </a:extLst>
          </p:cNvPr>
          <p:cNvGrpSpPr>
            <a:grpSpLocks/>
          </p:cNvGrpSpPr>
          <p:nvPr/>
        </p:nvGrpSpPr>
        <p:grpSpPr bwMode="auto">
          <a:xfrm>
            <a:off x="1473200" y="2317750"/>
            <a:ext cx="1281113" cy="363538"/>
            <a:chOff x="3621" y="3265"/>
            <a:chExt cx="1776" cy="744"/>
          </a:xfrm>
        </p:grpSpPr>
        <p:pic>
          <p:nvPicPr>
            <p:cNvPr id="201748" name="Picture 135" descr="reellogo">
              <a:extLst>
                <a:ext uri="{FF2B5EF4-FFF2-40B4-BE49-F238E27FC236}">
                  <a16:creationId xmlns:a16="http://schemas.microsoft.com/office/drawing/2014/main" id="{D10443B8-861D-3941-A33D-E85DB6DA6E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344" name="Freeform 136">
              <a:extLst>
                <a:ext uri="{FF2B5EF4-FFF2-40B4-BE49-F238E27FC236}">
                  <a16:creationId xmlns:a16="http://schemas.microsoft.com/office/drawing/2014/main" id="{B0D732E9-13B9-1244-AE8F-940E36757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5 h 438"/>
                <a:gd name="T4" fmla="*/ 114 w 1401"/>
                <a:gd name="T5" fmla="*/ 382 h 438"/>
                <a:gd name="T6" fmla="*/ 132 w 1401"/>
                <a:gd name="T7" fmla="*/ 358 h 438"/>
                <a:gd name="T8" fmla="*/ 210 w 1401"/>
                <a:gd name="T9" fmla="*/ 403 h 438"/>
                <a:gd name="T10" fmla="*/ 450 w 1401"/>
                <a:gd name="T11" fmla="*/ 385 h 438"/>
                <a:gd name="T12" fmla="*/ 486 w 1401"/>
                <a:gd name="T13" fmla="*/ 394 h 438"/>
                <a:gd name="T14" fmla="*/ 690 w 1401"/>
                <a:gd name="T15" fmla="*/ 418 h 438"/>
                <a:gd name="T16" fmla="*/ 1075 w 1401"/>
                <a:gd name="T17" fmla="*/ 439 h 438"/>
                <a:gd name="T18" fmla="*/ 1402 w 1401"/>
                <a:gd name="T19" fmla="*/ 421 h 438"/>
                <a:gd name="T20" fmla="*/ 1393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345" name="Freeform 137">
              <a:extLst>
                <a:ext uri="{FF2B5EF4-FFF2-40B4-BE49-F238E27FC236}">
                  <a16:creationId xmlns:a16="http://schemas.microsoft.com/office/drawing/2014/main" id="{E76CF2EB-4B1D-EA49-B436-686C7E45F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5 h 123"/>
                <a:gd name="T6" fmla="*/ 801 w 999"/>
                <a:gd name="T7" fmla="*/ 41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0 h 123"/>
                <a:gd name="T16" fmla="*/ 987 w 999"/>
                <a:gd name="T17" fmla="*/ 120 h 123"/>
                <a:gd name="T18" fmla="*/ 18 w 999"/>
                <a:gd name="T19" fmla="*/ 117 h 123"/>
                <a:gd name="T20" fmla="*/ 0 w 999"/>
                <a:gd name="T21" fmla="*/ 6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01751" name="Picture 138" descr="video1">
              <a:extLst>
                <a:ext uri="{FF2B5EF4-FFF2-40B4-BE49-F238E27FC236}">
                  <a16:creationId xmlns:a16="http://schemas.microsoft.com/office/drawing/2014/main" id="{DAEF0420-8FB9-E846-BFDA-4B61A7426C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01733" name="Picture 20" descr="underline_base">
            <a:extLst>
              <a:ext uri="{FF2B5EF4-FFF2-40B4-BE49-F238E27FC236}">
                <a16:creationId xmlns:a16="http://schemas.microsoft.com/office/drawing/2014/main" id="{0E4548EE-710D-644D-BF77-370DF6419988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9461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1734" name="Group 349">
            <a:extLst>
              <a:ext uri="{FF2B5EF4-FFF2-40B4-BE49-F238E27FC236}">
                <a16:creationId xmlns:a16="http://schemas.microsoft.com/office/drawing/2014/main" id="{D7B2D7C9-3E45-FE45-BDC9-2A345489E9D4}"/>
              </a:ext>
            </a:extLst>
          </p:cNvPr>
          <p:cNvGrpSpPr>
            <a:grpSpLocks/>
          </p:cNvGrpSpPr>
          <p:nvPr/>
        </p:nvGrpSpPr>
        <p:grpSpPr bwMode="auto">
          <a:xfrm>
            <a:off x="6399213" y="2905125"/>
            <a:ext cx="677862" cy="663575"/>
            <a:chOff x="4437" y="1472"/>
            <a:chExt cx="427" cy="418"/>
          </a:xfrm>
        </p:grpSpPr>
        <p:sp>
          <p:nvSpPr>
            <p:cNvPr id="222558" name="Rectangle 350">
              <a:extLst>
                <a:ext uri="{FF2B5EF4-FFF2-40B4-BE49-F238E27FC236}">
                  <a16:creationId xmlns:a16="http://schemas.microsoft.com/office/drawing/2014/main" id="{E63DE3B3-81EF-3B46-BFFC-39E4C215C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59" name="Rectangle 351">
              <a:extLst>
                <a:ext uri="{FF2B5EF4-FFF2-40B4-BE49-F238E27FC236}">
                  <a16:creationId xmlns:a16="http://schemas.microsoft.com/office/drawing/2014/main" id="{3F2F4084-AB2D-5A45-B700-53E40A5EE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60" name="Rectangle 352">
              <a:extLst>
                <a:ext uri="{FF2B5EF4-FFF2-40B4-BE49-F238E27FC236}">
                  <a16:creationId xmlns:a16="http://schemas.microsoft.com/office/drawing/2014/main" id="{1C8FC26C-7618-2940-97EB-C635F3EB8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61" name="Rectangle 353">
              <a:extLst>
                <a:ext uri="{FF2B5EF4-FFF2-40B4-BE49-F238E27FC236}">
                  <a16:creationId xmlns:a16="http://schemas.microsoft.com/office/drawing/2014/main" id="{A740DE7E-6636-B849-BD48-A31AD9E02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201735" name="TextBox 1">
            <a:extLst>
              <a:ext uri="{FF2B5EF4-FFF2-40B4-BE49-F238E27FC236}">
                <a16:creationId xmlns:a16="http://schemas.microsoft.com/office/drawing/2014/main" id="{DEFCFB92-98D8-5E4A-8BC3-1E4BABDD89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513" y="1497013"/>
            <a:ext cx="2749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/>
              <a:t>simple scenario</a:t>
            </a:r>
            <a:r>
              <a:rPr lang="en-US" altLang="en-US"/>
              <a:t>:</a:t>
            </a:r>
          </a:p>
        </p:txBody>
      </p:sp>
      <p:sp>
        <p:nvSpPr>
          <p:cNvPr id="201736" name="Freeform 1287">
            <a:extLst>
              <a:ext uri="{FF2B5EF4-FFF2-40B4-BE49-F238E27FC236}">
                <a16:creationId xmlns:a16="http://schemas.microsoft.com/office/drawing/2014/main" id="{DC4D26F1-1F4D-2848-9E5D-71478109B3C4}"/>
              </a:ext>
            </a:extLst>
          </p:cNvPr>
          <p:cNvSpPr>
            <a:spLocks/>
          </p:cNvSpPr>
          <p:nvPr/>
        </p:nvSpPr>
        <p:spPr bwMode="auto">
          <a:xfrm>
            <a:off x="2908300" y="2346325"/>
            <a:ext cx="2320925" cy="1228725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01737" name="Straight Connector 45">
            <a:extLst>
              <a:ext uri="{FF2B5EF4-FFF2-40B4-BE49-F238E27FC236}">
                <a16:creationId xmlns:a16="http://schemas.microsoft.com/office/drawing/2014/main" id="{14990395-ACDB-9046-93E8-10D3796BAF2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49525" y="2911475"/>
            <a:ext cx="1241425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1738" name="Straight Connector 46">
            <a:extLst>
              <a:ext uri="{FF2B5EF4-FFF2-40B4-BE49-F238E27FC236}">
                <a16:creationId xmlns:a16="http://schemas.microsoft.com/office/drawing/2014/main" id="{D6293BD6-CB13-5F43-BD66-35102DA5412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560888" y="2941638"/>
            <a:ext cx="1531937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1739" name="TextBox 64">
            <a:extLst>
              <a:ext uri="{FF2B5EF4-FFF2-40B4-BE49-F238E27FC236}">
                <a16:creationId xmlns:a16="http://schemas.microsoft.com/office/drawing/2014/main" id="{FFF0C041-8E03-6E45-87C0-CBAF08F3A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8425" y="3611563"/>
            <a:ext cx="16525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000000"/>
                </a:solidFill>
                <a:cs typeface="Arial" panose="020B0604020202020204" pitchFamily="34" charset="0"/>
              </a:rPr>
              <a:t>video server</a:t>
            </a:r>
          </a:p>
          <a:p>
            <a:pPr algn="ctr"/>
            <a:r>
              <a:rPr lang="en-US" altLang="en-US" sz="1800">
                <a:solidFill>
                  <a:srgbClr val="000000"/>
                </a:solidFill>
                <a:cs typeface="Arial" panose="020B0604020202020204" pitchFamily="34" charset="0"/>
              </a:rPr>
              <a:t>(stored video)</a:t>
            </a:r>
            <a:endParaRPr lang="en-US" altLang="en-US" sz="1800" i="1">
              <a:solidFill>
                <a:srgbClr val="CC0000"/>
              </a:solidFill>
              <a:cs typeface="Arial" panose="020B0604020202020204" pitchFamily="34" charset="0"/>
            </a:endParaRPr>
          </a:p>
        </p:txBody>
      </p:sp>
      <p:sp>
        <p:nvSpPr>
          <p:cNvPr id="201740" name="TextBox 64">
            <a:extLst>
              <a:ext uri="{FF2B5EF4-FFF2-40B4-BE49-F238E27FC236}">
                <a16:creationId xmlns:a16="http://schemas.microsoft.com/office/drawing/2014/main" id="{82DDACE1-EEBC-954D-A757-D32989AF2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5075" y="3719513"/>
            <a:ext cx="7667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000000"/>
                </a:solidFill>
                <a:cs typeface="Arial" panose="020B0604020202020204" pitchFamily="34" charset="0"/>
              </a:rPr>
              <a:t>client</a:t>
            </a:r>
            <a:endParaRPr lang="en-US" altLang="en-US" sz="1800" i="1">
              <a:solidFill>
                <a:srgbClr val="CC0000"/>
              </a:solidFill>
              <a:cs typeface="Arial" panose="020B0604020202020204" pitchFamily="34" charset="0"/>
            </a:endParaRPr>
          </a:p>
        </p:txBody>
      </p:sp>
      <p:sp>
        <p:nvSpPr>
          <p:cNvPr id="201741" name="TextBox 64">
            <a:extLst>
              <a:ext uri="{FF2B5EF4-FFF2-40B4-BE49-F238E27FC236}">
                <a16:creationId xmlns:a16="http://schemas.microsoft.com/office/drawing/2014/main" id="{8481EC2F-02E6-D44B-8120-448274CE2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3175000"/>
            <a:ext cx="91916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  <a:cs typeface="Arial" panose="020B0604020202020204" pitchFamily="34" charset="0"/>
              </a:rPr>
              <a:t>Internet</a:t>
            </a:r>
            <a:endParaRPr lang="en-US" altLang="en-US" sz="1800" i="1">
              <a:solidFill>
                <a:srgbClr val="CC0000"/>
              </a:solidFill>
              <a:cs typeface="Arial" panose="020B0604020202020204" pitchFamily="34" charset="0"/>
            </a:endParaRPr>
          </a:p>
        </p:txBody>
      </p:sp>
      <p:sp>
        <p:nvSpPr>
          <p:cNvPr id="201742" name="Rectangle 7">
            <a:extLst>
              <a:ext uri="{FF2B5EF4-FFF2-40B4-BE49-F238E27FC236}">
                <a16:creationId xmlns:a16="http://schemas.microsoft.com/office/drawing/2014/main" id="{71800363-820B-E247-A192-5C0F6D29D31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1743" name="Rectangle 8">
            <a:extLst>
              <a:ext uri="{FF2B5EF4-FFF2-40B4-BE49-F238E27FC236}">
                <a16:creationId xmlns:a16="http://schemas.microsoft.com/office/drawing/2014/main" id="{D4BB6BD1-DBA6-D143-9DE4-289DCC25BAE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22F8AF02-7450-8E40-B589-9805CB7A9487}" type="slidenum">
              <a:rPr lang="en-US" altLang="en-US" sz="1200">
                <a:latin typeface="Tahoma" panose="020B0604030504040204" pitchFamily="34" charset="0"/>
              </a:rPr>
              <a:pPr/>
              <a:t>90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Rectangle 2">
            <a:extLst>
              <a:ext uri="{FF2B5EF4-FFF2-40B4-BE49-F238E27FC236}">
                <a16:creationId xmlns:a16="http://schemas.microsoft.com/office/drawing/2014/main" id="{8CF900E4-9AD3-7F42-A2D9-2E8331FFB7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Streaming multimedia: DASH</a:t>
            </a:r>
          </a:p>
        </p:txBody>
      </p:sp>
      <p:sp>
        <p:nvSpPr>
          <p:cNvPr id="203778" name="Rectangle 3">
            <a:extLst>
              <a:ext uri="{FF2B5EF4-FFF2-40B4-BE49-F238E27FC236}">
                <a16:creationId xmlns:a16="http://schemas.microsoft.com/office/drawing/2014/main" id="{7C84D8A1-89D9-CB40-B8F9-4987C45971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DASH: D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ynamic,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daptive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treaming over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TTP</a:t>
            </a:r>
          </a:p>
          <a:p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server: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divides video file into multiple chunks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each chunk stored, encoded at different rates 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manifest file: 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provides URLs for different chunks</a:t>
            </a:r>
          </a:p>
          <a:p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client: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periodically measures server-to-client bandwidth</a:t>
            </a:r>
          </a:p>
          <a:p>
            <a:pPr lvl="1"/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consulting manifest, requests one chunk at a time </a:t>
            </a:r>
          </a:p>
          <a:p>
            <a:pPr lvl="2"/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chooses maximum coding rate sustainable given current bandwidth</a:t>
            </a:r>
          </a:p>
          <a:p>
            <a:pPr lvl="2"/>
            <a:r>
              <a:rPr lang="en-US" altLang="en-US" sz="2400">
                <a:latin typeface="Gill Sans MT" panose="020B0502020104020203" pitchFamily="34" charset="77"/>
                <a:ea typeface="ＭＳ Ｐゴシック" panose="020B0600070205080204" pitchFamily="34" charset="-128"/>
              </a:rPr>
              <a:t>can choose different coding rates at different points in time (depending on available bandwidth at time)</a:t>
            </a:r>
          </a:p>
        </p:txBody>
      </p:sp>
      <p:pic>
        <p:nvPicPr>
          <p:cNvPr id="203779" name="Picture 17" descr="underline_base">
            <a:extLst>
              <a:ext uri="{FF2B5EF4-FFF2-40B4-BE49-F238E27FC236}">
                <a16:creationId xmlns:a16="http://schemas.microsoft.com/office/drawing/2014/main" id="{96452150-74B1-DE42-BAA9-7126E0ED94A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80" name="Rectangle 7">
            <a:extLst>
              <a:ext uri="{FF2B5EF4-FFF2-40B4-BE49-F238E27FC236}">
                <a16:creationId xmlns:a16="http://schemas.microsoft.com/office/drawing/2014/main" id="{F6B6C9BA-B4EA-A54F-9DB7-70133986C87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3781" name="Rectangle 8">
            <a:extLst>
              <a:ext uri="{FF2B5EF4-FFF2-40B4-BE49-F238E27FC236}">
                <a16:creationId xmlns:a16="http://schemas.microsoft.com/office/drawing/2014/main" id="{332CD431-B35C-894D-B544-6558388766B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EDC4EF2E-04BF-994A-ADF0-610103CEF6CC}" type="slidenum">
              <a:rPr lang="en-US" altLang="en-US" sz="1200">
                <a:latin typeface="Tahoma" panose="020B0604030504040204" pitchFamily="34" charset="0"/>
              </a:rPr>
              <a:pPr/>
              <a:t>91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Rectangle 2">
            <a:extLst>
              <a:ext uri="{FF2B5EF4-FFF2-40B4-BE49-F238E27FC236}">
                <a16:creationId xmlns:a16="http://schemas.microsoft.com/office/drawing/2014/main" id="{639D7AD3-7088-E046-B020-1CF67164444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Streaming multimedia: DASH</a:t>
            </a:r>
          </a:p>
        </p:txBody>
      </p:sp>
      <p:sp>
        <p:nvSpPr>
          <p:cNvPr id="205826" name="Rectangle 3">
            <a:extLst>
              <a:ext uri="{FF2B5EF4-FFF2-40B4-BE49-F238E27FC236}">
                <a16:creationId xmlns:a16="http://schemas.microsoft.com/office/drawing/2014/main" id="{7968BDE7-15BB-B745-9274-9A18B1EEA4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DASH: D</a:t>
            </a: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ynamic,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</a:t>
            </a: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daptive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</a:t>
            </a: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treaming over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</a:t>
            </a: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TTP</a:t>
            </a:r>
          </a:p>
          <a:p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“intelligence” </a:t>
            </a: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at client: 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client determines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when</a:t>
            </a:r>
            <a:r>
              <a:rPr lang="en-US" altLang="en-US" i="1">
                <a:solidFill>
                  <a:srgbClr val="8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to request chunk (so that buffer starvation, or overflow does not occur)</a:t>
            </a:r>
          </a:p>
          <a:p>
            <a:pPr lvl="1"/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what encoding rate 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to request 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(higher quality when more bandwidth available) </a:t>
            </a:r>
            <a:endParaRPr lang="en-US" altLang="en-US">
              <a:solidFill>
                <a:srgbClr val="00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lvl="1"/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where</a:t>
            </a:r>
            <a:r>
              <a:rPr lang="en-US" altLang="en-US" i="1">
                <a:solidFill>
                  <a:srgbClr val="8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</a:t>
            </a:r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to request chunk (can request from URL server that is “close” to client or has high available bandwidth) </a:t>
            </a:r>
          </a:p>
        </p:txBody>
      </p:sp>
      <p:pic>
        <p:nvPicPr>
          <p:cNvPr id="205827" name="Picture 17" descr="underline_base">
            <a:extLst>
              <a:ext uri="{FF2B5EF4-FFF2-40B4-BE49-F238E27FC236}">
                <a16:creationId xmlns:a16="http://schemas.microsoft.com/office/drawing/2014/main" id="{518FA9A8-EC44-9743-B633-950BF36380E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28" name="Rectangle 7">
            <a:extLst>
              <a:ext uri="{FF2B5EF4-FFF2-40B4-BE49-F238E27FC236}">
                <a16:creationId xmlns:a16="http://schemas.microsoft.com/office/drawing/2014/main" id="{76201691-07CE-5D45-B2AB-E8BE8B0A0AC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5829" name="Rectangle 8">
            <a:extLst>
              <a:ext uri="{FF2B5EF4-FFF2-40B4-BE49-F238E27FC236}">
                <a16:creationId xmlns:a16="http://schemas.microsoft.com/office/drawing/2014/main" id="{644E09D5-1F59-7C4B-BBD0-3C7B50782E9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24DD751F-B10A-0641-B6D5-0A897599AA09}" type="slidenum">
              <a:rPr lang="en-US" altLang="en-US" sz="1200">
                <a:latin typeface="Tahoma" panose="020B0604030504040204" pitchFamily="34" charset="0"/>
              </a:rPr>
              <a:pPr/>
              <a:t>92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Rectangle 2">
            <a:extLst>
              <a:ext uri="{FF2B5EF4-FFF2-40B4-BE49-F238E27FC236}">
                <a16:creationId xmlns:a16="http://schemas.microsoft.com/office/drawing/2014/main" id="{D94F0199-9680-824E-8278-CEE55E0D153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Content distribution networks</a:t>
            </a:r>
          </a:p>
        </p:txBody>
      </p:sp>
      <p:sp>
        <p:nvSpPr>
          <p:cNvPr id="223235" name="Rectangle 3">
            <a:extLst>
              <a:ext uri="{FF2B5EF4-FFF2-40B4-BE49-F238E27FC236}">
                <a16:creationId xmlns:a16="http://schemas.microsoft.com/office/drawing/2014/main" id="{254C92A7-F58A-0A4F-8EC3-89769473F1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pPr marL="287338" indent="-287338"/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challenge: 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how to stream content (selected from millions of videos) to hundreds of thousands of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simultaneous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 users?</a:t>
            </a:r>
          </a:p>
          <a:p>
            <a:pPr marL="287338" indent="-287338"/>
            <a:endParaRPr lang="en-US" altLang="en-US">
              <a:solidFill>
                <a:srgbClr val="00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option 1: 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single, large “mega-server”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single point of failure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point of network congestion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long path to distant clients</a:t>
            </a:r>
          </a:p>
          <a:p>
            <a:pPr marL="681038" lvl="1" indent="-223838"/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multiple copies of video sent over outgoing link</a:t>
            </a:r>
          </a:p>
          <a:p>
            <a:pPr marL="681038" lvl="1" indent="-223838">
              <a:buFont typeface="Arial" panose="020B0604020202020204" pitchFamily="34" charset="0"/>
              <a:buNone/>
            </a:pPr>
            <a:endParaRPr lang="en-US" altLang="en-US">
              <a:solidFill>
                <a:srgbClr val="00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marL="287338" indent="-287338">
              <a:buFont typeface="Wingdings" pitchFamily="2" charset="2"/>
              <a:buNone/>
            </a:pP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….quite simply: this solution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doesn</a:t>
            </a:r>
            <a:r>
              <a:rPr lang="fr-FR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’</a:t>
            </a:r>
            <a:r>
              <a:rPr lang="en-US" altLang="ja-JP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t scale</a:t>
            </a:r>
          </a:p>
          <a:p>
            <a:pPr marL="681038" lvl="1" indent="-223838"/>
            <a:endParaRPr lang="en-US" altLang="en-US">
              <a:solidFill>
                <a:srgbClr val="00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marL="287338" indent="-287338"/>
            <a:endParaRPr lang="en-US" altLang="en-US">
              <a:solidFill>
                <a:srgbClr val="00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marL="287338" indent="-287338"/>
            <a:endParaRPr lang="en-US" altLang="en-US">
              <a:solidFill>
                <a:srgbClr val="00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pic>
        <p:nvPicPr>
          <p:cNvPr id="207875" name="Picture 17" descr="underline_base">
            <a:extLst>
              <a:ext uri="{FF2B5EF4-FFF2-40B4-BE49-F238E27FC236}">
                <a16:creationId xmlns:a16="http://schemas.microsoft.com/office/drawing/2014/main" id="{FC83C8EA-F488-B649-9D0A-BD57CD04FBF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6" name="Rectangle 7">
            <a:extLst>
              <a:ext uri="{FF2B5EF4-FFF2-40B4-BE49-F238E27FC236}">
                <a16:creationId xmlns:a16="http://schemas.microsoft.com/office/drawing/2014/main" id="{8C4BEA2C-32A8-E946-B1A3-77A0A72B291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7877" name="Rectangle 8">
            <a:extLst>
              <a:ext uri="{FF2B5EF4-FFF2-40B4-BE49-F238E27FC236}">
                <a16:creationId xmlns:a16="http://schemas.microsoft.com/office/drawing/2014/main" id="{9C3C1923-03A4-824F-8896-B7DDFD5EF09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50420907-F49F-9246-B930-CF505E52F790}" type="slidenum">
              <a:rPr lang="en-US" altLang="en-US" sz="1200">
                <a:latin typeface="Tahoma" panose="020B0604030504040204" pitchFamily="34" charset="0"/>
              </a:rPr>
              <a:pPr/>
              <a:t>93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Rectangle 2">
            <a:extLst>
              <a:ext uri="{FF2B5EF4-FFF2-40B4-BE49-F238E27FC236}">
                <a16:creationId xmlns:a16="http://schemas.microsoft.com/office/drawing/2014/main" id="{56640F3B-8062-0248-B50F-513663499E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Content distribution networks</a:t>
            </a:r>
          </a:p>
        </p:txBody>
      </p:sp>
      <p:sp>
        <p:nvSpPr>
          <p:cNvPr id="209922" name="Rectangle 3">
            <a:extLst>
              <a:ext uri="{FF2B5EF4-FFF2-40B4-BE49-F238E27FC236}">
                <a16:creationId xmlns:a16="http://schemas.microsoft.com/office/drawing/2014/main" id="{D59FCD50-EAB5-C248-92BC-50E4C4DF36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challenge: 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how to stream content (selected from millions of videos) to hundreds of thousands of simultaneous users?</a:t>
            </a:r>
          </a:p>
          <a:p>
            <a:endParaRPr lang="en-US" altLang="en-US">
              <a:solidFill>
                <a:srgbClr val="00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option 2: 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store/serve multiple copies of videos at multiple geographically distributed sites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(CDN)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enter deep: 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push CDN servers deep into many access networks </a:t>
            </a:r>
          </a:p>
          <a:p>
            <a:pPr lvl="2">
              <a:lnSpc>
                <a:spcPts val="2000"/>
              </a:lnSpc>
            </a:pP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close to users</a:t>
            </a:r>
          </a:p>
          <a:p>
            <a:pPr lvl="2">
              <a:lnSpc>
                <a:spcPts val="2000"/>
              </a:lnSpc>
            </a:pP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used by Akamai, 1700 locations</a:t>
            </a:r>
          </a:p>
          <a:p>
            <a:pPr lvl="1"/>
            <a:r>
              <a:rPr lang="en-US" altLang="en-US" i="1">
                <a:solidFill>
                  <a:srgbClr val="000099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bring home: 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smaller number (10’s) of larger clusters in POPs near (but not within) access networks</a:t>
            </a:r>
          </a:p>
          <a:p>
            <a:pPr lvl="2"/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used by Limelight</a:t>
            </a:r>
            <a:endParaRPr lang="en-US" altLang="en-US" i="1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pPr lvl="1"/>
            <a:endParaRPr lang="en-US" altLang="en-US">
              <a:solidFill>
                <a:srgbClr val="00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endParaRPr lang="en-US" altLang="en-US">
              <a:solidFill>
                <a:srgbClr val="00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  <a:p>
            <a:endParaRPr lang="en-US" altLang="en-US">
              <a:solidFill>
                <a:srgbClr val="00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pic>
        <p:nvPicPr>
          <p:cNvPr id="209923" name="Picture 17" descr="underline_base">
            <a:extLst>
              <a:ext uri="{FF2B5EF4-FFF2-40B4-BE49-F238E27FC236}">
                <a16:creationId xmlns:a16="http://schemas.microsoft.com/office/drawing/2014/main" id="{ED98A668-2342-9744-BE94-A192F8EAFD5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924" name="Rectangle 7">
            <a:extLst>
              <a:ext uri="{FF2B5EF4-FFF2-40B4-BE49-F238E27FC236}">
                <a16:creationId xmlns:a16="http://schemas.microsoft.com/office/drawing/2014/main" id="{9A252D4D-AC0D-4D46-A270-404EC2FCC03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09925" name="Rectangle 8">
            <a:extLst>
              <a:ext uri="{FF2B5EF4-FFF2-40B4-BE49-F238E27FC236}">
                <a16:creationId xmlns:a16="http://schemas.microsoft.com/office/drawing/2014/main" id="{DF2161DE-9660-3448-89A0-65271FBCD3D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9D47C124-DA52-6D4F-85BD-068C006A8DA0}" type="slidenum">
              <a:rPr lang="en-US" altLang="en-US" sz="1200">
                <a:latin typeface="Tahoma" panose="020B0604030504040204" pitchFamily="34" charset="0"/>
              </a:rPr>
              <a:pPr/>
              <a:t>94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4BD66CE1-DDE0-D949-96A7-BB2554DFD720}"/>
              </a:ext>
            </a:extLst>
          </p:cNvPr>
          <p:cNvGrpSpPr>
            <a:grpSpLocks/>
          </p:cNvGrpSpPr>
          <p:nvPr/>
        </p:nvGrpSpPr>
        <p:grpSpPr bwMode="auto">
          <a:xfrm>
            <a:off x="1677988" y="3854450"/>
            <a:ext cx="347662" cy="681038"/>
            <a:chOff x="7923189" y="2486664"/>
            <a:chExt cx="360377" cy="884585"/>
          </a:xfrm>
        </p:grpSpPr>
        <p:pic>
          <p:nvPicPr>
            <p:cNvPr id="212606" name="Picture 3">
              <a:extLst>
                <a:ext uri="{FF2B5EF4-FFF2-40B4-BE49-F238E27FC236}">
                  <a16:creationId xmlns:a16="http://schemas.microsoft.com/office/drawing/2014/main" id="{B121D117-51E5-0B4A-8491-D92A244C65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607" name="Group 950">
              <a:extLst>
                <a:ext uri="{FF2B5EF4-FFF2-40B4-BE49-F238E27FC236}">
                  <a16:creationId xmlns:a16="http://schemas.microsoft.com/office/drawing/2014/main" id="{C3C0E2EE-12AE-5747-83FE-F8616FC4D7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608" name="Freeform 951">
                <a:extLst>
                  <a:ext uri="{FF2B5EF4-FFF2-40B4-BE49-F238E27FC236}">
                    <a16:creationId xmlns:a16="http://schemas.microsoft.com/office/drawing/2014/main" id="{6B5800E6-E902-CF45-8F2E-246EC4E0B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09" name="Rectangle 952">
                <a:extLst>
                  <a:ext uri="{FF2B5EF4-FFF2-40B4-BE49-F238E27FC236}">
                    <a16:creationId xmlns:a16="http://schemas.microsoft.com/office/drawing/2014/main" id="{2AA83E70-C6C4-D143-B516-68F64C5A9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10" name="Freeform 953">
                <a:extLst>
                  <a:ext uri="{FF2B5EF4-FFF2-40B4-BE49-F238E27FC236}">
                    <a16:creationId xmlns:a16="http://schemas.microsoft.com/office/drawing/2014/main" id="{97F6543E-2CFA-7C48-98B0-5C34A2C0B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1" name="Freeform 954">
                <a:extLst>
                  <a:ext uri="{FF2B5EF4-FFF2-40B4-BE49-F238E27FC236}">
                    <a16:creationId xmlns:a16="http://schemas.microsoft.com/office/drawing/2014/main" id="{96AA130B-EC74-A240-8707-9857E1DB8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2" name="Rectangle 955">
                <a:extLst>
                  <a:ext uri="{FF2B5EF4-FFF2-40B4-BE49-F238E27FC236}">
                    <a16:creationId xmlns:a16="http://schemas.microsoft.com/office/drawing/2014/main" id="{02F232C2-2379-E44E-8463-A62EA5067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3" name="Group 956">
                <a:extLst>
                  <a:ext uri="{FF2B5EF4-FFF2-40B4-BE49-F238E27FC236}">
                    <a16:creationId xmlns:a16="http://schemas.microsoft.com/office/drawing/2014/main" id="{A684DA08-C7CB-EA44-8811-DAA954CF9B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638" name="AutoShape 957">
                  <a:extLst>
                    <a:ext uri="{FF2B5EF4-FFF2-40B4-BE49-F238E27FC236}">
                      <a16:creationId xmlns:a16="http://schemas.microsoft.com/office/drawing/2014/main" id="{831AA707-7169-1F46-BAAD-23A6413054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9" name="AutoShape 958">
                  <a:extLst>
                    <a:ext uri="{FF2B5EF4-FFF2-40B4-BE49-F238E27FC236}">
                      <a16:creationId xmlns:a16="http://schemas.microsoft.com/office/drawing/2014/main" id="{2A977320-A8BF-DA45-A7BC-04BC93A510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4" name="Rectangle 959">
                <a:extLst>
                  <a:ext uri="{FF2B5EF4-FFF2-40B4-BE49-F238E27FC236}">
                    <a16:creationId xmlns:a16="http://schemas.microsoft.com/office/drawing/2014/main" id="{6093CCC4-4D24-8A43-8C71-C2F194979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5" name="Group 960">
                <a:extLst>
                  <a:ext uri="{FF2B5EF4-FFF2-40B4-BE49-F238E27FC236}">
                    <a16:creationId xmlns:a16="http://schemas.microsoft.com/office/drawing/2014/main" id="{43C4CD47-52B1-E847-9D85-8AC2FB1B66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636" name="AutoShape 961">
                  <a:extLst>
                    <a:ext uri="{FF2B5EF4-FFF2-40B4-BE49-F238E27FC236}">
                      <a16:creationId xmlns:a16="http://schemas.microsoft.com/office/drawing/2014/main" id="{38B06C7B-CAD6-014D-BCC2-0CF106AF96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7" name="AutoShape 962">
                  <a:extLst>
                    <a:ext uri="{FF2B5EF4-FFF2-40B4-BE49-F238E27FC236}">
                      <a16:creationId xmlns:a16="http://schemas.microsoft.com/office/drawing/2014/main" id="{B65C99C2-8FA3-194D-972D-1E4FB28C2D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6" name="Rectangle 963">
                <a:extLst>
                  <a:ext uri="{FF2B5EF4-FFF2-40B4-BE49-F238E27FC236}">
                    <a16:creationId xmlns:a16="http://schemas.microsoft.com/office/drawing/2014/main" id="{9067862C-FCE8-5F4E-BA21-B647C3F8E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17" name="Rectangle 964">
                <a:extLst>
                  <a:ext uri="{FF2B5EF4-FFF2-40B4-BE49-F238E27FC236}">
                    <a16:creationId xmlns:a16="http://schemas.microsoft.com/office/drawing/2014/main" id="{EBC9F8D6-E4B6-AD46-B158-025DB240B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8" name="Group 965">
                <a:extLst>
                  <a:ext uri="{FF2B5EF4-FFF2-40B4-BE49-F238E27FC236}">
                    <a16:creationId xmlns:a16="http://schemas.microsoft.com/office/drawing/2014/main" id="{66003B16-5804-424E-B389-89BA5D0528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634" name="AutoShape 966">
                  <a:extLst>
                    <a:ext uri="{FF2B5EF4-FFF2-40B4-BE49-F238E27FC236}">
                      <a16:creationId xmlns:a16="http://schemas.microsoft.com/office/drawing/2014/main" id="{A71D0CC2-B1E9-B741-9835-D6C0AC8E73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5" name="AutoShape 967">
                  <a:extLst>
                    <a:ext uri="{FF2B5EF4-FFF2-40B4-BE49-F238E27FC236}">
                      <a16:creationId xmlns:a16="http://schemas.microsoft.com/office/drawing/2014/main" id="{8FD8EA42-5749-6749-9A4F-DB72E485F0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9" name="Freeform 968">
                <a:extLst>
                  <a:ext uri="{FF2B5EF4-FFF2-40B4-BE49-F238E27FC236}">
                    <a16:creationId xmlns:a16="http://schemas.microsoft.com/office/drawing/2014/main" id="{10D131FE-03A8-364C-9DDF-7633016FB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620" name="Group 969">
                <a:extLst>
                  <a:ext uri="{FF2B5EF4-FFF2-40B4-BE49-F238E27FC236}">
                    <a16:creationId xmlns:a16="http://schemas.microsoft.com/office/drawing/2014/main" id="{5BCE3BB1-6E3A-3A48-9690-5852654CE5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632" name="AutoShape 970">
                  <a:extLst>
                    <a:ext uri="{FF2B5EF4-FFF2-40B4-BE49-F238E27FC236}">
                      <a16:creationId xmlns:a16="http://schemas.microsoft.com/office/drawing/2014/main" id="{B4B0ADFC-8E5F-FE4A-891A-BA3B2B7B23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3" name="AutoShape 971">
                  <a:extLst>
                    <a:ext uri="{FF2B5EF4-FFF2-40B4-BE49-F238E27FC236}">
                      <a16:creationId xmlns:a16="http://schemas.microsoft.com/office/drawing/2014/main" id="{4951864B-6CB1-2B47-B607-0AB6AFFCC9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21" name="Rectangle 972">
                <a:extLst>
                  <a:ext uri="{FF2B5EF4-FFF2-40B4-BE49-F238E27FC236}">
                    <a16:creationId xmlns:a16="http://schemas.microsoft.com/office/drawing/2014/main" id="{23269DFF-4F21-3F45-8C88-1C25143D3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2" name="Freeform 973">
                <a:extLst>
                  <a:ext uri="{FF2B5EF4-FFF2-40B4-BE49-F238E27FC236}">
                    <a16:creationId xmlns:a16="http://schemas.microsoft.com/office/drawing/2014/main" id="{DB28FBFC-B139-4647-B1B7-683A588F3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3" name="Freeform 974">
                <a:extLst>
                  <a:ext uri="{FF2B5EF4-FFF2-40B4-BE49-F238E27FC236}">
                    <a16:creationId xmlns:a16="http://schemas.microsoft.com/office/drawing/2014/main" id="{2C73C37B-3E85-5D4D-8CC8-33667133F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4" name="Oval 975">
                <a:extLst>
                  <a:ext uri="{FF2B5EF4-FFF2-40B4-BE49-F238E27FC236}">
                    <a16:creationId xmlns:a16="http://schemas.microsoft.com/office/drawing/2014/main" id="{F6B5C34C-D6D3-AD46-8C47-D3AB2B1B5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5" name="Freeform 976">
                <a:extLst>
                  <a:ext uri="{FF2B5EF4-FFF2-40B4-BE49-F238E27FC236}">
                    <a16:creationId xmlns:a16="http://schemas.microsoft.com/office/drawing/2014/main" id="{05E4AB6E-6138-D84B-9E61-1549F842E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6" name="AutoShape 977">
                <a:extLst>
                  <a:ext uri="{FF2B5EF4-FFF2-40B4-BE49-F238E27FC236}">
                    <a16:creationId xmlns:a16="http://schemas.microsoft.com/office/drawing/2014/main" id="{4D965F3C-3DD2-A345-9F44-A3010070B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7" name="AutoShape 978">
                <a:extLst>
                  <a:ext uri="{FF2B5EF4-FFF2-40B4-BE49-F238E27FC236}">
                    <a16:creationId xmlns:a16="http://schemas.microsoft.com/office/drawing/2014/main" id="{E556B15A-FC7D-EE44-B6DA-4097E1FDE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8" name="Oval 979">
                <a:extLst>
                  <a:ext uri="{FF2B5EF4-FFF2-40B4-BE49-F238E27FC236}">
                    <a16:creationId xmlns:a16="http://schemas.microsoft.com/office/drawing/2014/main" id="{5C72ED8C-FCBF-4442-B463-2630AE380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9" name="Oval 980">
                <a:extLst>
                  <a:ext uri="{FF2B5EF4-FFF2-40B4-BE49-F238E27FC236}">
                    <a16:creationId xmlns:a16="http://schemas.microsoft.com/office/drawing/2014/main" id="{2A0A48FA-B304-D84E-985B-4BD0364EA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630" name="Oval 981">
                <a:extLst>
                  <a:ext uri="{FF2B5EF4-FFF2-40B4-BE49-F238E27FC236}">
                    <a16:creationId xmlns:a16="http://schemas.microsoft.com/office/drawing/2014/main" id="{4C920213-BEFE-CA4D-B23B-5212082A3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31" name="Rectangle 982">
                <a:extLst>
                  <a:ext uri="{FF2B5EF4-FFF2-40B4-BE49-F238E27FC236}">
                    <a16:creationId xmlns:a16="http://schemas.microsoft.com/office/drawing/2014/main" id="{68D2E10A-DBD9-C440-8F0D-E00435D7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11970" name="Rectangle 2">
            <a:extLst>
              <a:ext uri="{FF2B5EF4-FFF2-40B4-BE49-F238E27FC236}">
                <a16:creationId xmlns:a16="http://schemas.microsoft.com/office/drawing/2014/main" id="{6EE3F3F8-A672-124A-B43D-9ABB74D98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(CDNs)</a:t>
            </a:r>
          </a:p>
        </p:txBody>
      </p:sp>
      <p:pic>
        <p:nvPicPr>
          <p:cNvPr id="211971" name="Picture 12" descr="underline_base">
            <a:extLst>
              <a:ext uri="{FF2B5EF4-FFF2-40B4-BE49-F238E27FC236}">
                <a16:creationId xmlns:a16="http://schemas.microsoft.com/office/drawing/2014/main" id="{924E69A1-E97B-5C49-85C5-6C205286ED8E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1972" name="Group 485">
            <a:extLst>
              <a:ext uri="{FF2B5EF4-FFF2-40B4-BE49-F238E27FC236}">
                <a16:creationId xmlns:a16="http://schemas.microsoft.com/office/drawing/2014/main" id="{BFA41062-0F52-E64A-8814-7EFD88B686EB}"/>
              </a:ext>
            </a:extLst>
          </p:cNvPr>
          <p:cNvGrpSpPr>
            <a:grpSpLocks/>
          </p:cNvGrpSpPr>
          <p:nvPr/>
        </p:nvGrpSpPr>
        <p:grpSpPr bwMode="auto">
          <a:xfrm>
            <a:off x="1163638" y="3897313"/>
            <a:ext cx="7000875" cy="2516187"/>
            <a:chOff x="450850" y="1669617"/>
            <a:chExt cx="8386121" cy="4786198"/>
          </a:xfrm>
        </p:grpSpPr>
        <p:sp>
          <p:nvSpPr>
            <p:cNvPr id="212306" name="Freeform 84">
              <a:extLst>
                <a:ext uri="{FF2B5EF4-FFF2-40B4-BE49-F238E27FC236}">
                  <a16:creationId xmlns:a16="http://schemas.microsoft.com/office/drawing/2014/main" id="{7D317206-1CE7-8042-BB95-3E5DEDF5B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7" name="Freeform 84">
              <a:extLst>
                <a:ext uri="{FF2B5EF4-FFF2-40B4-BE49-F238E27FC236}">
                  <a16:creationId xmlns:a16="http://schemas.microsoft.com/office/drawing/2014/main" id="{9A394380-CECA-CF41-8DAD-CD96ED8E3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8" name="Freeform 84">
              <a:extLst>
                <a:ext uri="{FF2B5EF4-FFF2-40B4-BE49-F238E27FC236}">
                  <a16:creationId xmlns:a16="http://schemas.microsoft.com/office/drawing/2014/main" id="{6EA1E219-E793-4C46-AE6E-A2A8B9EB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9" name="Freeform 84">
              <a:extLst>
                <a:ext uri="{FF2B5EF4-FFF2-40B4-BE49-F238E27FC236}">
                  <a16:creationId xmlns:a16="http://schemas.microsoft.com/office/drawing/2014/main" id="{60B32D6B-E461-8E48-850E-5A86D99CB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0" name="Freeform 84">
              <a:extLst>
                <a:ext uri="{FF2B5EF4-FFF2-40B4-BE49-F238E27FC236}">
                  <a16:creationId xmlns:a16="http://schemas.microsoft.com/office/drawing/2014/main" id="{C14AD939-9797-214C-B039-D37377678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1" name="Freeform 84">
              <a:extLst>
                <a:ext uri="{FF2B5EF4-FFF2-40B4-BE49-F238E27FC236}">
                  <a16:creationId xmlns:a16="http://schemas.microsoft.com/office/drawing/2014/main" id="{8F1285FC-6B14-9340-871B-E0FB221C1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2" name="Freeform 84">
              <a:extLst>
                <a:ext uri="{FF2B5EF4-FFF2-40B4-BE49-F238E27FC236}">
                  <a16:creationId xmlns:a16="http://schemas.microsoft.com/office/drawing/2014/main" id="{AAA91B89-E096-D141-8765-4E0090DFE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3" name="Freeform 84">
              <a:extLst>
                <a:ext uri="{FF2B5EF4-FFF2-40B4-BE49-F238E27FC236}">
                  <a16:creationId xmlns:a16="http://schemas.microsoft.com/office/drawing/2014/main" id="{32A243E2-E695-4442-B4B0-4E4A173A9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4" name="Freeform 84">
              <a:extLst>
                <a:ext uri="{FF2B5EF4-FFF2-40B4-BE49-F238E27FC236}">
                  <a16:creationId xmlns:a16="http://schemas.microsoft.com/office/drawing/2014/main" id="{EBB0A781-8F8C-0A49-8FA9-576C5DBC5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5" name="Freeform 84">
              <a:extLst>
                <a:ext uri="{FF2B5EF4-FFF2-40B4-BE49-F238E27FC236}">
                  <a16:creationId xmlns:a16="http://schemas.microsoft.com/office/drawing/2014/main" id="{C7FC9215-D1EE-644F-9054-919FDF6E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6" name="Freeform 84">
              <a:extLst>
                <a:ext uri="{FF2B5EF4-FFF2-40B4-BE49-F238E27FC236}">
                  <a16:creationId xmlns:a16="http://schemas.microsoft.com/office/drawing/2014/main" id="{46FCAB10-512D-E640-B349-94D1159E5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7" name="Freeform 84">
              <a:extLst>
                <a:ext uri="{FF2B5EF4-FFF2-40B4-BE49-F238E27FC236}">
                  <a16:creationId xmlns:a16="http://schemas.microsoft.com/office/drawing/2014/main" id="{70B48800-1DE8-9943-AEB0-9078F1530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8" name="Freeform 84">
              <a:extLst>
                <a:ext uri="{FF2B5EF4-FFF2-40B4-BE49-F238E27FC236}">
                  <a16:creationId xmlns:a16="http://schemas.microsoft.com/office/drawing/2014/main" id="{3E08D1E6-985D-0C4D-826D-9734CE14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9" name="Freeform 84">
              <a:extLst>
                <a:ext uri="{FF2B5EF4-FFF2-40B4-BE49-F238E27FC236}">
                  <a16:creationId xmlns:a16="http://schemas.microsoft.com/office/drawing/2014/main" id="{DF1B014C-AB48-A94B-9AAA-863BF61F0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0" name="Freeform 84">
              <a:extLst>
                <a:ext uri="{FF2B5EF4-FFF2-40B4-BE49-F238E27FC236}">
                  <a16:creationId xmlns:a16="http://schemas.microsoft.com/office/drawing/2014/main" id="{0DFDE63D-1B58-4140-8114-A101BD8F7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1" name="Freeform 84">
              <a:extLst>
                <a:ext uri="{FF2B5EF4-FFF2-40B4-BE49-F238E27FC236}">
                  <a16:creationId xmlns:a16="http://schemas.microsoft.com/office/drawing/2014/main" id="{F8B9DD24-95CA-5F4F-AD84-25C2AB543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2" name="TextBox 4">
              <a:extLst>
                <a:ext uri="{FF2B5EF4-FFF2-40B4-BE49-F238E27FC236}">
                  <a16:creationId xmlns:a16="http://schemas.microsoft.com/office/drawing/2014/main" id="{356F99A2-8466-6749-A6A9-2ABFEC530F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95233" y="1669617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3" name="TextBox 179">
              <a:extLst>
                <a:ext uri="{FF2B5EF4-FFF2-40B4-BE49-F238E27FC236}">
                  <a16:creationId xmlns:a16="http://schemas.microsoft.com/office/drawing/2014/main" id="{F4F72439-4D88-394A-89BA-DC1605A3A8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635935" y="3085162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4" name="TextBox 180">
              <a:extLst>
                <a:ext uri="{FF2B5EF4-FFF2-40B4-BE49-F238E27FC236}">
                  <a16:creationId xmlns:a16="http://schemas.microsoft.com/office/drawing/2014/main" id="{7AF608D6-022A-E042-95E7-759FF33BC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95000" y="5885558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5" name="TextBox 181">
              <a:extLst>
                <a:ext uri="{FF2B5EF4-FFF2-40B4-BE49-F238E27FC236}">
                  <a16:creationId xmlns:a16="http://schemas.microsoft.com/office/drawing/2014/main" id="{68626FE1-B0F6-BE4D-8811-FA3263DBFF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2117518" y="5932635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6" name="TextBox 182">
              <a:extLst>
                <a:ext uri="{FF2B5EF4-FFF2-40B4-BE49-F238E27FC236}">
                  <a16:creationId xmlns:a16="http://schemas.microsoft.com/office/drawing/2014/main" id="{4F511FF5-3841-2347-8C13-28496781E3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440646" y="3712538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7" name="TextBox 183">
              <a:extLst>
                <a:ext uri="{FF2B5EF4-FFF2-40B4-BE49-F238E27FC236}">
                  <a16:creationId xmlns:a16="http://schemas.microsoft.com/office/drawing/2014/main" id="{BF64FD80-2200-1B4D-9925-0D0FBDC53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20651">
              <a:off x="2536067" y="1734469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grpSp>
          <p:nvGrpSpPr>
            <p:cNvPr id="212328" name="Group 8">
              <a:extLst>
                <a:ext uri="{FF2B5EF4-FFF2-40B4-BE49-F238E27FC236}">
                  <a16:creationId xmlns:a16="http://schemas.microsoft.com/office/drawing/2014/main" id="{786BEB5C-4E15-E44D-BC18-B7996402D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212524" name="Oval 3">
                <a:extLst>
                  <a:ext uri="{FF2B5EF4-FFF2-40B4-BE49-F238E27FC236}">
                    <a16:creationId xmlns:a16="http://schemas.microsoft.com/office/drawing/2014/main" id="{09AF7F53-5329-054C-8C34-B0E72A966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525" name="Group 133">
                <a:extLst>
                  <a:ext uri="{FF2B5EF4-FFF2-40B4-BE49-F238E27FC236}">
                    <a16:creationId xmlns:a16="http://schemas.microsoft.com/office/drawing/2014/main" id="{BB950BA3-444F-D745-8860-9F52D3047A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98" name="Oval 407">
                  <a:extLst>
                    <a:ext uri="{FF2B5EF4-FFF2-40B4-BE49-F238E27FC236}">
                      <a16:creationId xmlns:a16="http://schemas.microsoft.com/office/drawing/2014/main" id="{981BB8BE-D14A-5C42-B3A6-D342030416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99" name="Rectangle 410">
                  <a:extLst>
                    <a:ext uri="{FF2B5EF4-FFF2-40B4-BE49-F238E27FC236}">
                      <a16:creationId xmlns:a16="http://schemas.microsoft.com/office/drawing/2014/main" id="{48836336-0762-9342-B45A-B1D61872E9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600" name="Oval 411">
                  <a:extLst>
                    <a:ext uri="{FF2B5EF4-FFF2-40B4-BE49-F238E27FC236}">
                      <a16:creationId xmlns:a16="http://schemas.microsoft.com/office/drawing/2014/main" id="{5B75D87C-2616-A84A-8F97-93BC5C1206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601" name="Group 137">
                  <a:extLst>
                    <a:ext uri="{FF2B5EF4-FFF2-40B4-BE49-F238E27FC236}">
                      <a16:creationId xmlns:a16="http://schemas.microsoft.com/office/drawing/2014/main" id="{FFCFCD16-F193-B64C-9B33-1CEBA3B35C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604" name="Freeform 138">
                    <a:extLst>
                      <a:ext uri="{FF2B5EF4-FFF2-40B4-BE49-F238E27FC236}">
                        <a16:creationId xmlns:a16="http://schemas.microsoft.com/office/drawing/2014/main" id="{F1A06BA8-9883-CE49-A499-F969F698B7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605" name="Freeform 139">
                    <a:extLst>
                      <a:ext uri="{FF2B5EF4-FFF2-40B4-BE49-F238E27FC236}">
                        <a16:creationId xmlns:a16="http://schemas.microsoft.com/office/drawing/2014/main" id="{12F537BA-E139-C749-8EDF-6DC8D99327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602" name="Line 140">
                  <a:extLst>
                    <a:ext uri="{FF2B5EF4-FFF2-40B4-BE49-F238E27FC236}">
                      <a16:creationId xmlns:a16="http://schemas.microsoft.com/office/drawing/2014/main" id="{D738FB68-99AC-E444-833C-7E36B9287A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03" name="Line 141">
                  <a:extLst>
                    <a:ext uri="{FF2B5EF4-FFF2-40B4-BE49-F238E27FC236}">
                      <a16:creationId xmlns:a16="http://schemas.microsoft.com/office/drawing/2014/main" id="{C668C1C9-144D-F749-A658-8AA9A812A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526" name="Straight Connector 10">
                <a:extLst>
                  <a:ext uri="{FF2B5EF4-FFF2-40B4-BE49-F238E27FC236}">
                    <a16:creationId xmlns:a16="http://schemas.microsoft.com/office/drawing/2014/main" id="{BC253E52-8318-0E42-B7A6-3746DCFC5E9A}"/>
                  </a:ext>
                </a:extLst>
              </p:cNvPr>
              <p:cNvCxnSpPr>
                <a:cxnSpLocks noChangeShapeType="1"/>
                <a:stCxn id="212603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7" name="Straight Connector 297">
                <a:extLst>
                  <a:ext uri="{FF2B5EF4-FFF2-40B4-BE49-F238E27FC236}">
                    <a16:creationId xmlns:a16="http://schemas.microsoft.com/office/drawing/2014/main" id="{58086359-54BD-994D-B425-C6303F15077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8" name="Straight Connector 298">
                <a:extLst>
                  <a:ext uri="{FF2B5EF4-FFF2-40B4-BE49-F238E27FC236}">
                    <a16:creationId xmlns:a16="http://schemas.microsoft.com/office/drawing/2014/main" id="{187D1FC3-D41C-2B42-AACD-D0F54B8B842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9" name="Straight Connector 299">
                <a:extLst>
                  <a:ext uri="{FF2B5EF4-FFF2-40B4-BE49-F238E27FC236}">
                    <a16:creationId xmlns:a16="http://schemas.microsoft.com/office/drawing/2014/main" id="{02F44410-DD75-6D42-A1C4-E71A1FBE862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0" name="Straight Connector 300">
                <a:extLst>
                  <a:ext uri="{FF2B5EF4-FFF2-40B4-BE49-F238E27FC236}">
                    <a16:creationId xmlns:a16="http://schemas.microsoft.com/office/drawing/2014/main" id="{0B27921F-F3BB-5441-AC9C-A19388DB2C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1" name="Straight Connector 301">
                <a:extLst>
                  <a:ext uri="{FF2B5EF4-FFF2-40B4-BE49-F238E27FC236}">
                    <a16:creationId xmlns:a16="http://schemas.microsoft.com/office/drawing/2014/main" id="{95FD60F1-8FFF-894E-AF5E-DC98C23EFD1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2" name="Straight Connector 302">
                <a:extLst>
                  <a:ext uri="{FF2B5EF4-FFF2-40B4-BE49-F238E27FC236}">
                    <a16:creationId xmlns:a16="http://schemas.microsoft.com/office/drawing/2014/main" id="{6831282B-BC80-4246-BF62-5F925C9F71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3" name="Straight Connector 303">
                <a:extLst>
                  <a:ext uri="{FF2B5EF4-FFF2-40B4-BE49-F238E27FC236}">
                    <a16:creationId xmlns:a16="http://schemas.microsoft.com/office/drawing/2014/main" id="{A2361C65-1A5F-C64F-BEC0-53B1660B8B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4" name="Straight Connector 304">
                <a:extLst>
                  <a:ext uri="{FF2B5EF4-FFF2-40B4-BE49-F238E27FC236}">
                    <a16:creationId xmlns:a16="http://schemas.microsoft.com/office/drawing/2014/main" id="{AE20E586-2816-1E47-A5A0-A175C13BE24C}"/>
                  </a:ext>
                </a:extLst>
              </p:cNvPr>
              <p:cNvCxnSpPr>
                <a:cxnSpLocks noChangeShapeType="1"/>
                <a:endCxn id="212598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535" name="Group 133">
                <a:extLst>
                  <a:ext uri="{FF2B5EF4-FFF2-40B4-BE49-F238E27FC236}">
                    <a16:creationId xmlns:a16="http://schemas.microsoft.com/office/drawing/2014/main" id="{063879F4-CB8D-C04C-8657-89BCDEA87F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90" name="Oval 407">
                  <a:extLst>
                    <a:ext uri="{FF2B5EF4-FFF2-40B4-BE49-F238E27FC236}">
                      <a16:creationId xmlns:a16="http://schemas.microsoft.com/office/drawing/2014/main" id="{8269EB93-63BD-2B4C-AC21-BAF1A463CF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91" name="Rectangle 410">
                  <a:extLst>
                    <a:ext uri="{FF2B5EF4-FFF2-40B4-BE49-F238E27FC236}">
                      <a16:creationId xmlns:a16="http://schemas.microsoft.com/office/drawing/2014/main" id="{4036D8AC-3AE0-8F42-A908-50763F9C4E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92" name="Oval 411">
                  <a:extLst>
                    <a:ext uri="{FF2B5EF4-FFF2-40B4-BE49-F238E27FC236}">
                      <a16:creationId xmlns:a16="http://schemas.microsoft.com/office/drawing/2014/main" id="{E17F2849-A51C-7A4A-AD50-1D25DFCCD1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93" name="Group 137">
                  <a:extLst>
                    <a:ext uri="{FF2B5EF4-FFF2-40B4-BE49-F238E27FC236}">
                      <a16:creationId xmlns:a16="http://schemas.microsoft.com/office/drawing/2014/main" id="{66377CDA-BAC7-3044-A7C8-AEE962ECD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96" name="Freeform 138">
                    <a:extLst>
                      <a:ext uri="{FF2B5EF4-FFF2-40B4-BE49-F238E27FC236}">
                        <a16:creationId xmlns:a16="http://schemas.microsoft.com/office/drawing/2014/main" id="{6A87BA88-8ABF-954E-B246-7339E86435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97" name="Freeform 139">
                    <a:extLst>
                      <a:ext uri="{FF2B5EF4-FFF2-40B4-BE49-F238E27FC236}">
                        <a16:creationId xmlns:a16="http://schemas.microsoft.com/office/drawing/2014/main" id="{E0758F75-C63A-6448-8B87-BEC8822E35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94" name="Line 140">
                  <a:extLst>
                    <a:ext uri="{FF2B5EF4-FFF2-40B4-BE49-F238E27FC236}">
                      <a16:creationId xmlns:a16="http://schemas.microsoft.com/office/drawing/2014/main" id="{24A11F45-5403-984B-BD62-F33D182956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95" name="Line 141">
                  <a:extLst>
                    <a:ext uri="{FF2B5EF4-FFF2-40B4-BE49-F238E27FC236}">
                      <a16:creationId xmlns:a16="http://schemas.microsoft.com/office/drawing/2014/main" id="{8C21CC3E-8BDA-564C-9E5A-513432631F8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6" name="Group 133">
                <a:extLst>
                  <a:ext uri="{FF2B5EF4-FFF2-40B4-BE49-F238E27FC236}">
                    <a16:creationId xmlns:a16="http://schemas.microsoft.com/office/drawing/2014/main" id="{E13B08C8-26FD-6E4A-AA0E-D658F1DF94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82" name="Oval 407">
                  <a:extLst>
                    <a:ext uri="{FF2B5EF4-FFF2-40B4-BE49-F238E27FC236}">
                      <a16:creationId xmlns:a16="http://schemas.microsoft.com/office/drawing/2014/main" id="{FFB5AE7D-AEF1-1F48-B2E4-5A4A82D599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83" name="Rectangle 410">
                  <a:extLst>
                    <a:ext uri="{FF2B5EF4-FFF2-40B4-BE49-F238E27FC236}">
                      <a16:creationId xmlns:a16="http://schemas.microsoft.com/office/drawing/2014/main" id="{F37486C8-D53D-D440-A4B3-D4AE489B66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84" name="Oval 411">
                  <a:extLst>
                    <a:ext uri="{FF2B5EF4-FFF2-40B4-BE49-F238E27FC236}">
                      <a16:creationId xmlns:a16="http://schemas.microsoft.com/office/drawing/2014/main" id="{7B2846CA-7781-B54C-AA64-B0FF8DA62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85" name="Group 137">
                  <a:extLst>
                    <a:ext uri="{FF2B5EF4-FFF2-40B4-BE49-F238E27FC236}">
                      <a16:creationId xmlns:a16="http://schemas.microsoft.com/office/drawing/2014/main" id="{C97ABFAB-AD8F-F049-9423-68B245F4D6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8" name="Freeform 138">
                    <a:extLst>
                      <a:ext uri="{FF2B5EF4-FFF2-40B4-BE49-F238E27FC236}">
                        <a16:creationId xmlns:a16="http://schemas.microsoft.com/office/drawing/2014/main" id="{CFE4FB01-49F7-044E-AA80-9F5DF92034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9" name="Freeform 139">
                    <a:extLst>
                      <a:ext uri="{FF2B5EF4-FFF2-40B4-BE49-F238E27FC236}">
                        <a16:creationId xmlns:a16="http://schemas.microsoft.com/office/drawing/2014/main" id="{FDF59DDD-7B23-F646-9EC6-E13A2FDCED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86" name="Line 140">
                  <a:extLst>
                    <a:ext uri="{FF2B5EF4-FFF2-40B4-BE49-F238E27FC236}">
                      <a16:creationId xmlns:a16="http://schemas.microsoft.com/office/drawing/2014/main" id="{125BE25A-7A64-CD4C-831D-01AFD1FAAD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87" name="Line 141">
                  <a:extLst>
                    <a:ext uri="{FF2B5EF4-FFF2-40B4-BE49-F238E27FC236}">
                      <a16:creationId xmlns:a16="http://schemas.microsoft.com/office/drawing/2014/main" id="{6EBB63DB-EE6A-9946-ABF1-46C606561F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7" name="Group 133">
                <a:extLst>
                  <a:ext uri="{FF2B5EF4-FFF2-40B4-BE49-F238E27FC236}">
                    <a16:creationId xmlns:a16="http://schemas.microsoft.com/office/drawing/2014/main" id="{02867B66-F681-2847-9FC2-C4D42D6230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574" name="Oval 407">
                  <a:extLst>
                    <a:ext uri="{FF2B5EF4-FFF2-40B4-BE49-F238E27FC236}">
                      <a16:creationId xmlns:a16="http://schemas.microsoft.com/office/drawing/2014/main" id="{D452CC41-AB42-3249-936F-A891D972E0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75" name="Rectangle 410">
                  <a:extLst>
                    <a:ext uri="{FF2B5EF4-FFF2-40B4-BE49-F238E27FC236}">
                      <a16:creationId xmlns:a16="http://schemas.microsoft.com/office/drawing/2014/main" id="{868C8CBB-4F18-5F48-AD82-202DD4158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76" name="Oval 411">
                  <a:extLst>
                    <a:ext uri="{FF2B5EF4-FFF2-40B4-BE49-F238E27FC236}">
                      <a16:creationId xmlns:a16="http://schemas.microsoft.com/office/drawing/2014/main" id="{6B88E21D-3343-6743-9A65-0179F0A1CD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77" name="Group 137">
                  <a:extLst>
                    <a:ext uri="{FF2B5EF4-FFF2-40B4-BE49-F238E27FC236}">
                      <a16:creationId xmlns:a16="http://schemas.microsoft.com/office/drawing/2014/main" id="{B20C4F23-56E8-9942-95B3-2F95046A2E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0" name="Freeform 138">
                    <a:extLst>
                      <a:ext uri="{FF2B5EF4-FFF2-40B4-BE49-F238E27FC236}">
                        <a16:creationId xmlns:a16="http://schemas.microsoft.com/office/drawing/2014/main" id="{B5ACA5B8-D72C-2542-BB12-C69299B895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1" name="Freeform 139">
                    <a:extLst>
                      <a:ext uri="{FF2B5EF4-FFF2-40B4-BE49-F238E27FC236}">
                        <a16:creationId xmlns:a16="http://schemas.microsoft.com/office/drawing/2014/main" id="{3DF06CBB-C777-5B40-8C5F-6E1B27F4CE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8" name="Line 140">
                  <a:extLst>
                    <a:ext uri="{FF2B5EF4-FFF2-40B4-BE49-F238E27FC236}">
                      <a16:creationId xmlns:a16="http://schemas.microsoft.com/office/drawing/2014/main" id="{9B2BD9EA-29C7-7444-92E9-F14BFF2CA2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9" name="Line 141">
                  <a:extLst>
                    <a:ext uri="{FF2B5EF4-FFF2-40B4-BE49-F238E27FC236}">
                      <a16:creationId xmlns:a16="http://schemas.microsoft.com/office/drawing/2014/main" id="{0CDF5D4C-BE29-F14A-81C7-72CCEE2CCA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8" name="Group 133">
                <a:extLst>
                  <a:ext uri="{FF2B5EF4-FFF2-40B4-BE49-F238E27FC236}">
                    <a16:creationId xmlns:a16="http://schemas.microsoft.com/office/drawing/2014/main" id="{6CE8E8C4-3F13-0542-A321-51666847BA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566" name="Oval 407">
                  <a:extLst>
                    <a:ext uri="{FF2B5EF4-FFF2-40B4-BE49-F238E27FC236}">
                      <a16:creationId xmlns:a16="http://schemas.microsoft.com/office/drawing/2014/main" id="{58EEEFB4-542B-BE47-8329-69C42FB0E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67" name="Rectangle 410">
                  <a:extLst>
                    <a:ext uri="{FF2B5EF4-FFF2-40B4-BE49-F238E27FC236}">
                      <a16:creationId xmlns:a16="http://schemas.microsoft.com/office/drawing/2014/main" id="{43F2EA25-653C-1248-9484-64DFF1A241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68" name="Oval 411">
                  <a:extLst>
                    <a:ext uri="{FF2B5EF4-FFF2-40B4-BE49-F238E27FC236}">
                      <a16:creationId xmlns:a16="http://schemas.microsoft.com/office/drawing/2014/main" id="{032BB810-E383-364C-AFD2-154706D37F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69" name="Group 137">
                  <a:extLst>
                    <a:ext uri="{FF2B5EF4-FFF2-40B4-BE49-F238E27FC236}">
                      <a16:creationId xmlns:a16="http://schemas.microsoft.com/office/drawing/2014/main" id="{34C20966-498B-D647-9278-539F9DEAB5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72" name="Freeform 138">
                    <a:extLst>
                      <a:ext uri="{FF2B5EF4-FFF2-40B4-BE49-F238E27FC236}">
                        <a16:creationId xmlns:a16="http://schemas.microsoft.com/office/drawing/2014/main" id="{BCCFEBA3-C877-FC4B-8F23-EAFCFEADDD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73" name="Freeform 139">
                    <a:extLst>
                      <a:ext uri="{FF2B5EF4-FFF2-40B4-BE49-F238E27FC236}">
                        <a16:creationId xmlns:a16="http://schemas.microsoft.com/office/drawing/2014/main" id="{21416EBB-7AC8-5445-B422-914CDF5C1F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0" name="Line 140">
                  <a:extLst>
                    <a:ext uri="{FF2B5EF4-FFF2-40B4-BE49-F238E27FC236}">
                      <a16:creationId xmlns:a16="http://schemas.microsoft.com/office/drawing/2014/main" id="{411DCAE2-AE2E-6A4B-AB32-11E0D86F2C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1" name="Line 141">
                  <a:extLst>
                    <a:ext uri="{FF2B5EF4-FFF2-40B4-BE49-F238E27FC236}">
                      <a16:creationId xmlns:a16="http://schemas.microsoft.com/office/drawing/2014/main" id="{5AFA625F-BBE6-7742-ADA0-F948006135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9" name="Group 133">
                <a:extLst>
                  <a:ext uri="{FF2B5EF4-FFF2-40B4-BE49-F238E27FC236}">
                    <a16:creationId xmlns:a16="http://schemas.microsoft.com/office/drawing/2014/main" id="{1D451A20-AB45-D844-ABCA-2B0452A1C3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558" name="Oval 407">
                  <a:extLst>
                    <a:ext uri="{FF2B5EF4-FFF2-40B4-BE49-F238E27FC236}">
                      <a16:creationId xmlns:a16="http://schemas.microsoft.com/office/drawing/2014/main" id="{09C05F26-789C-8D41-9C11-1F4D327161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59" name="Rectangle 410">
                  <a:extLst>
                    <a:ext uri="{FF2B5EF4-FFF2-40B4-BE49-F238E27FC236}">
                      <a16:creationId xmlns:a16="http://schemas.microsoft.com/office/drawing/2014/main" id="{F3E68EA4-BFC7-8347-8D6C-C3CB7C8B2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60" name="Oval 411">
                  <a:extLst>
                    <a:ext uri="{FF2B5EF4-FFF2-40B4-BE49-F238E27FC236}">
                      <a16:creationId xmlns:a16="http://schemas.microsoft.com/office/drawing/2014/main" id="{03E380C5-825E-434F-A677-DB83382DC3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61" name="Group 137">
                  <a:extLst>
                    <a:ext uri="{FF2B5EF4-FFF2-40B4-BE49-F238E27FC236}">
                      <a16:creationId xmlns:a16="http://schemas.microsoft.com/office/drawing/2014/main" id="{72389B67-A1B7-AF4F-96D8-3886CA8DEA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64" name="Freeform 138">
                    <a:extLst>
                      <a:ext uri="{FF2B5EF4-FFF2-40B4-BE49-F238E27FC236}">
                        <a16:creationId xmlns:a16="http://schemas.microsoft.com/office/drawing/2014/main" id="{6A3BDD0C-2720-FE4A-996B-34BE4B4F88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65" name="Freeform 139">
                    <a:extLst>
                      <a:ext uri="{FF2B5EF4-FFF2-40B4-BE49-F238E27FC236}">
                        <a16:creationId xmlns:a16="http://schemas.microsoft.com/office/drawing/2014/main" id="{F22FA385-CAE6-9443-B4C5-C3D586E2B8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62" name="Line 140">
                  <a:extLst>
                    <a:ext uri="{FF2B5EF4-FFF2-40B4-BE49-F238E27FC236}">
                      <a16:creationId xmlns:a16="http://schemas.microsoft.com/office/drawing/2014/main" id="{CF57DB77-4807-244B-86D3-91B3C06A50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63" name="Line 141">
                  <a:extLst>
                    <a:ext uri="{FF2B5EF4-FFF2-40B4-BE49-F238E27FC236}">
                      <a16:creationId xmlns:a16="http://schemas.microsoft.com/office/drawing/2014/main" id="{2311B56E-2750-6B4B-8C20-9994EEDA15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0" name="Group 133">
                <a:extLst>
                  <a:ext uri="{FF2B5EF4-FFF2-40B4-BE49-F238E27FC236}">
                    <a16:creationId xmlns:a16="http://schemas.microsoft.com/office/drawing/2014/main" id="{99CDDC9B-E9EF-0443-82BB-1ACD7F92BF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550" name="Oval 407">
                  <a:extLst>
                    <a:ext uri="{FF2B5EF4-FFF2-40B4-BE49-F238E27FC236}">
                      <a16:creationId xmlns:a16="http://schemas.microsoft.com/office/drawing/2014/main" id="{EBDF2474-904A-2443-B79D-935782F953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51" name="Rectangle 410">
                  <a:extLst>
                    <a:ext uri="{FF2B5EF4-FFF2-40B4-BE49-F238E27FC236}">
                      <a16:creationId xmlns:a16="http://schemas.microsoft.com/office/drawing/2014/main" id="{C6E89844-4B97-B643-AD67-14C5A0F335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52" name="Oval 411">
                  <a:extLst>
                    <a:ext uri="{FF2B5EF4-FFF2-40B4-BE49-F238E27FC236}">
                      <a16:creationId xmlns:a16="http://schemas.microsoft.com/office/drawing/2014/main" id="{19F37EB6-0194-0A47-A4D3-1575AD85A8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53" name="Group 137">
                  <a:extLst>
                    <a:ext uri="{FF2B5EF4-FFF2-40B4-BE49-F238E27FC236}">
                      <a16:creationId xmlns:a16="http://schemas.microsoft.com/office/drawing/2014/main" id="{6D68EDEA-B04E-DD4B-8F49-C18CE37257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56" name="Freeform 138">
                    <a:extLst>
                      <a:ext uri="{FF2B5EF4-FFF2-40B4-BE49-F238E27FC236}">
                        <a16:creationId xmlns:a16="http://schemas.microsoft.com/office/drawing/2014/main" id="{67924EF4-4251-4941-84C6-7AE460392F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57" name="Freeform 139">
                    <a:extLst>
                      <a:ext uri="{FF2B5EF4-FFF2-40B4-BE49-F238E27FC236}">
                        <a16:creationId xmlns:a16="http://schemas.microsoft.com/office/drawing/2014/main" id="{2F3C2DC0-BDB3-FE45-BD78-07A5A891FC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54" name="Line 140">
                  <a:extLst>
                    <a:ext uri="{FF2B5EF4-FFF2-40B4-BE49-F238E27FC236}">
                      <a16:creationId xmlns:a16="http://schemas.microsoft.com/office/drawing/2014/main" id="{B1335C78-9FB4-BD40-AF21-AE2D888CDC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55" name="Line 141">
                  <a:extLst>
                    <a:ext uri="{FF2B5EF4-FFF2-40B4-BE49-F238E27FC236}">
                      <a16:creationId xmlns:a16="http://schemas.microsoft.com/office/drawing/2014/main" id="{7E3C0A31-5FB5-454C-B231-DCBB69DA9F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1" name="Group 133">
                <a:extLst>
                  <a:ext uri="{FF2B5EF4-FFF2-40B4-BE49-F238E27FC236}">
                    <a16:creationId xmlns:a16="http://schemas.microsoft.com/office/drawing/2014/main" id="{BC371E3F-EF6F-304F-9681-DA263E0620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542" name="Oval 407">
                  <a:extLst>
                    <a:ext uri="{FF2B5EF4-FFF2-40B4-BE49-F238E27FC236}">
                      <a16:creationId xmlns:a16="http://schemas.microsoft.com/office/drawing/2014/main" id="{BB03CF76-D4B1-2C48-B5BD-D03D1253C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43" name="Rectangle 410">
                  <a:extLst>
                    <a:ext uri="{FF2B5EF4-FFF2-40B4-BE49-F238E27FC236}">
                      <a16:creationId xmlns:a16="http://schemas.microsoft.com/office/drawing/2014/main" id="{9FB9D347-43D2-AB4A-98C4-3207457EE8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44" name="Oval 411">
                  <a:extLst>
                    <a:ext uri="{FF2B5EF4-FFF2-40B4-BE49-F238E27FC236}">
                      <a16:creationId xmlns:a16="http://schemas.microsoft.com/office/drawing/2014/main" id="{FA0F2BBC-98C9-D240-8F47-425CE0F277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45" name="Group 137">
                  <a:extLst>
                    <a:ext uri="{FF2B5EF4-FFF2-40B4-BE49-F238E27FC236}">
                      <a16:creationId xmlns:a16="http://schemas.microsoft.com/office/drawing/2014/main" id="{DF78E72C-6463-4248-9BA1-99BC1A9EA9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48" name="Freeform 138">
                    <a:extLst>
                      <a:ext uri="{FF2B5EF4-FFF2-40B4-BE49-F238E27FC236}">
                        <a16:creationId xmlns:a16="http://schemas.microsoft.com/office/drawing/2014/main" id="{EB873358-4C85-0448-81BF-D335843E8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49" name="Freeform 139">
                    <a:extLst>
                      <a:ext uri="{FF2B5EF4-FFF2-40B4-BE49-F238E27FC236}">
                        <a16:creationId xmlns:a16="http://schemas.microsoft.com/office/drawing/2014/main" id="{7A5C3F99-C979-3043-8A32-D506DDD687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46" name="Line 140">
                  <a:extLst>
                    <a:ext uri="{FF2B5EF4-FFF2-40B4-BE49-F238E27FC236}">
                      <a16:creationId xmlns:a16="http://schemas.microsoft.com/office/drawing/2014/main" id="{BC0E1D5F-B11C-CB4E-A7B5-9AC6A9E38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47" name="Line 141">
                  <a:extLst>
                    <a:ext uri="{FF2B5EF4-FFF2-40B4-BE49-F238E27FC236}">
                      <a16:creationId xmlns:a16="http://schemas.microsoft.com/office/drawing/2014/main" id="{C94DFA5D-C43F-8A41-A103-E94D2CE057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2329" name="Group 331">
              <a:extLst>
                <a:ext uri="{FF2B5EF4-FFF2-40B4-BE49-F238E27FC236}">
                  <a16:creationId xmlns:a16="http://schemas.microsoft.com/office/drawing/2014/main" id="{AC8971B8-E3EC-814E-B0A3-22055EC027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212442" name="Oval 332">
                <a:extLst>
                  <a:ext uri="{FF2B5EF4-FFF2-40B4-BE49-F238E27FC236}">
                    <a16:creationId xmlns:a16="http://schemas.microsoft.com/office/drawing/2014/main" id="{22942BDF-1C79-744F-BA08-14EFBDCC4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443" name="Group 133">
                <a:extLst>
                  <a:ext uri="{FF2B5EF4-FFF2-40B4-BE49-F238E27FC236}">
                    <a16:creationId xmlns:a16="http://schemas.microsoft.com/office/drawing/2014/main" id="{EE01282B-615F-0E41-A0AC-23EF72CD11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16" name="Oval 407">
                  <a:extLst>
                    <a:ext uri="{FF2B5EF4-FFF2-40B4-BE49-F238E27FC236}">
                      <a16:creationId xmlns:a16="http://schemas.microsoft.com/office/drawing/2014/main" id="{8B51798C-7DEC-4746-8220-36BF5B4682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17" name="Rectangle 410">
                  <a:extLst>
                    <a:ext uri="{FF2B5EF4-FFF2-40B4-BE49-F238E27FC236}">
                      <a16:creationId xmlns:a16="http://schemas.microsoft.com/office/drawing/2014/main" id="{FBE0CD40-2FFC-214F-A077-D67306A2E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18" name="Oval 411">
                  <a:extLst>
                    <a:ext uri="{FF2B5EF4-FFF2-40B4-BE49-F238E27FC236}">
                      <a16:creationId xmlns:a16="http://schemas.microsoft.com/office/drawing/2014/main" id="{9559E46F-E3F1-5047-B1C9-5AAE2B956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19" name="Group 137">
                  <a:extLst>
                    <a:ext uri="{FF2B5EF4-FFF2-40B4-BE49-F238E27FC236}">
                      <a16:creationId xmlns:a16="http://schemas.microsoft.com/office/drawing/2014/main" id="{E51FB663-81EF-3741-A472-6B5B7CE8AD1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22" name="Freeform 138">
                    <a:extLst>
                      <a:ext uri="{FF2B5EF4-FFF2-40B4-BE49-F238E27FC236}">
                        <a16:creationId xmlns:a16="http://schemas.microsoft.com/office/drawing/2014/main" id="{159416D3-157E-3540-99E3-BE4506843E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23" name="Freeform 139">
                    <a:extLst>
                      <a:ext uri="{FF2B5EF4-FFF2-40B4-BE49-F238E27FC236}">
                        <a16:creationId xmlns:a16="http://schemas.microsoft.com/office/drawing/2014/main" id="{C3E072A2-C4FA-C146-8402-551C084772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20" name="Line 140">
                  <a:extLst>
                    <a:ext uri="{FF2B5EF4-FFF2-40B4-BE49-F238E27FC236}">
                      <a16:creationId xmlns:a16="http://schemas.microsoft.com/office/drawing/2014/main" id="{C9C3726B-B81A-A343-A0C5-D1EE52370F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21" name="Line 141">
                  <a:extLst>
                    <a:ext uri="{FF2B5EF4-FFF2-40B4-BE49-F238E27FC236}">
                      <a16:creationId xmlns:a16="http://schemas.microsoft.com/office/drawing/2014/main" id="{217A4F8F-BDE4-DE44-ACC7-AC82DE2D2B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444" name="Straight Connector 334">
                <a:extLst>
                  <a:ext uri="{FF2B5EF4-FFF2-40B4-BE49-F238E27FC236}">
                    <a16:creationId xmlns:a16="http://schemas.microsoft.com/office/drawing/2014/main" id="{C30E2D6C-D97A-2849-8C19-C37DBC24D37E}"/>
                  </a:ext>
                </a:extLst>
              </p:cNvPr>
              <p:cNvCxnSpPr>
                <a:cxnSpLocks noChangeShapeType="1"/>
                <a:stCxn id="21252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5" name="Straight Connector 335">
                <a:extLst>
                  <a:ext uri="{FF2B5EF4-FFF2-40B4-BE49-F238E27FC236}">
                    <a16:creationId xmlns:a16="http://schemas.microsoft.com/office/drawing/2014/main" id="{1424CEB3-FE9C-3B44-9F3A-FAFB656A13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6" name="Straight Connector 336">
                <a:extLst>
                  <a:ext uri="{FF2B5EF4-FFF2-40B4-BE49-F238E27FC236}">
                    <a16:creationId xmlns:a16="http://schemas.microsoft.com/office/drawing/2014/main" id="{F84A1B73-2096-4E44-96A8-D9ADF4FB66F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7" name="Straight Connector 337">
                <a:extLst>
                  <a:ext uri="{FF2B5EF4-FFF2-40B4-BE49-F238E27FC236}">
                    <a16:creationId xmlns:a16="http://schemas.microsoft.com/office/drawing/2014/main" id="{96D81424-7F80-A041-89F0-79E7522CAC0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8" name="Straight Connector 338">
                <a:extLst>
                  <a:ext uri="{FF2B5EF4-FFF2-40B4-BE49-F238E27FC236}">
                    <a16:creationId xmlns:a16="http://schemas.microsoft.com/office/drawing/2014/main" id="{6048641B-0100-4E41-A41C-EADE53F9DCD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9" name="Straight Connector 339">
                <a:extLst>
                  <a:ext uri="{FF2B5EF4-FFF2-40B4-BE49-F238E27FC236}">
                    <a16:creationId xmlns:a16="http://schemas.microsoft.com/office/drawing/2014/main" id="{C8E54EA2-3966-814D-B2C8-00111908463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0" name="Straight Connector 340">
                <a:extLst>
                  <a:ext uri="{FF2B5EF4-FFF2-40B4-BE49-F238E27FC236}">
                    <a16:creationId xmlns:a16="http://schemas.microsoft.com/office/drawing/2014/main" id="{69552580-8560-F143-853F-D1924B2CED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1" name="Straight Connector 341">
                <a:extLst>
                  <a:ext uri="{FF2B5EF4-FFF2-40B4-BE49-F238E27FC236}">
                    <a16:creationId xmlns:a16="http://schemas.microsoft.com/office/drawing/2014/main" id="{E2DE42FC-446A-9C48-95D5-356D74E1FEA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2" name="Straight Connector 342">
                <a:extLst>
                  <a:ext uri="{FF2B5EF4-FFF2-40B4-BE49-F238E27FC236}">
                    <a16:creationId xmlns:a16="http://schemas.microsoft.com/office/drawing/2014/main" id="{8F95BECE-582C-5247-AF85-E935D3AF3757}"/>
                  </a:ext>
                </a:extLst>
              </p:cNvPr>
              <p:cNvCxnSpPr>
                <a:cxnSpLocks noChangeShapeType="1"/>
                <a:endCxn id="21251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453" name="Group 133">
                <a:extLst>
                  <a:ext uri="{FF2B5EF4-FFF2-40B4-BE49-F238E27FC236}">
                    <a16:creationId xmlns:a16="http://schemas.microsoft.com/office/drawing/2014/main" id="{86981FAC-5B39-3C46-A35F-7FE008D02F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08" name="Oval 407">
                  <a:extLst>
                    <a:ext uri="{FF2B5EF4-FFF2-40B4-BE49-F238E27FC236}">
                      <a16:creationId xmlns:a16="http://schemas.microsoft.com/office/drawing/2014/main" id="{A1F8D240-55F4-D54E-8326-5ECFD217D8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09" name="Rectangle 410">
                  <a:extLst>
                    <a:ext uri="{FF2B5EF4-FFF2-40B4-BE49-F238E27FC236}">
                      <a16:creationId xmlns:a16="http://schemas.microsoft.com/office/drawing/2014/main" id="{9D8472E2-D4D9-6748-AD44-F1B22A1276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10" name="Oval 411">
                  <a:extLst>
                    <a:ext uri="{FF2B5EF4-FFF2-40B4-BE49-F238E27FC236}">
                      <a16:creationId xmlns:a16="http://schemas.microsoft.com/office/drawing/2014/main" id="{484BB5B2-BD2E-7A4C-82DB-02EA323CA9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11" name="Group 137">
                  <a:extLst>
                    <a:ext uri="{FF2B5EF4-FFF2-40B4-BE49-F238E27FC236}">
                      <a16:creationId xmlns:a16="http://schemas.microsoft.com/office/drawing/2014/main" id="{3E4925A4-BA8D-FF47-929C-8D3AB83F05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14" name="Freeform 138">
                    <a:extLst>
                      <a:ext uri="{FF2B5EF4-FFF2-40B4-BE49-F238E27FC236}">
                        <a16:creationId xmlns:a16="http://schemas.microsoft.com/office/drawing/2014/main" id="{771A02C4-1C8D-C349-88CA-6BEAC2B6A4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15" name="Freeform 139">
                    <a:extLst>
                      <a:ext uri="{FF2B5EF4-FFF2-40B4-BE49-F238E27FC236}">
                        <a16:creationId xmlns:a16="http://schemas.microsoft.com/office/drawing/2014/main" id="{3661D727-F980-FD45-9F3F-1142C2177F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12" name="Line 140">
                  <a:extLst>
                    <a:ext uri="{FF2B5EF4-FFF2-40B4-BE49-F238E27FC236}">
                      <a16:creationId xmlns:a16="http://schemas.microsoft.com/office/drawing/2014/main" id="{C23DAA19-798D-C747-BEDF-FE88B1CCB0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13" name="Line 141">
                  <a:extLst>
                    <a:ext uri="{FF2B5EF4-FFF2-40B4-BE49-F238E27FC236}">
                      <a16:creationId xmlns:a16="http://schemas.microsoft.com/office/drawing/2014/main" id="{A3CFB6C1-B821-434C-9817-17DECC1B6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4" name="Group 133">
                <a:extLst>
                  <a:ext uri="{FF2B5EF4-FFF2-40B4-BE49-F238E27FC236}">
                    <a16:creationId xmlns:a16="http://schemas.microsoft.com/office/drawing/2014/main" id="{BCDA282A-AC67-5440-86D3-B8B1E2E5E5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00" name="Oval 407">
                  <a:extLst>
                    <a:ext uri="{FF2B5EF4-FFF2-40B4-BE49-F238E27FC236}">
                      <a16:creationId xmlns:a16="http://schemas.microsoft.com/office/drawing/2014/main" id="{48884E65-87A5-3B40-9EED-2D646C6A25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01" name="Rectangle 410">
                  <a:extLst>
                    <a:ext uri="{FF2B5EF4-FFF2-40B4-BE49-F238E27FC236}">
                      <a16:creationId xmlns:a16="http://schemas.microsoft.com/office/drawing/2014/main" id="{A4B71E29-788B-C946-9AB9-2743F3AC6B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502" name="Oval 411">
                  <a:extLst>
                    <a:ext uri="{FF2B5EF4-FFF2-40B4-BE49-F238E27FC236}">
                      <a16:creationId xmlns:a16="http://schemas.microsoft.com/office/drawing/2014/main" id="{075A5168-D16C-064E-8524-8E3ABB1DEC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503" name="Group 137">
                  <a:extLst>
                    <a:ext uri="{FF2B5EF4-FFF2-40B4-BE49-F238E27FC236}">
                      <a16:creationId xmlns:a16="http://schemas.microsoft.com/office/drawing/2014/main" id="{E8031B3B-778B-6A47-8DD9-EA2EB7D72C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06" name="Freeform 138">
                    <a:extLst>
                      <a:ext uri="{FF2B5EF4-FFF2-40B4-BE49-F238E27FC236}">
                        <a16:creationId xmlns:a16="http://schemas.microsoft.com/office/drawing/2014/main" id="{7ECBFEAE-CA5B-A345-9FB5-94A5E8263C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07" name="Freeform 139">
                    <a:extLst>
                      <a:ext uri="{FF2B5EF4-FFF2-40B4-BE49-F238E27FC236}">
                        <a16:creationId xmlns:a16="http://schemas.microsoft.com/office/drawing/2014/main" id="{E3FBFF61-F690-624D-A02E-9688087515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04" name="Line 140">
                  <a:extLst>
                    <a:ext uri="{FF2B5EF4-FFF2-40B4-BE49-F238E27FC236}">
                      <a16:creationId xmlns:a16="http://schemas.microsoft.com/office/drawing/2014/main" id="{E1B08C38-0B72-9745-BFE6-D14DA7FE5E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05" name="Line 141">
                  <a:extLst>
                    <a:ext uri="{FF2B5EF4-FFF2-40B4-BE49-F238E27FC236}">
                      <a16:creationId xmlns:a16="http://schemas.microsoft.com/office/drawing/2014/main" id="{ACD4CD4D-4B19-4345-9976-B6C8FB48DD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5" name="Group 133">
                <a:extLst>
                  <a:ext uri="{FF2B5EF4-FFF2-40B4-BE49-F238E27FC236}">
                    <a16:creationId xmlns:a16="http://schemas.microsoft.com/office/drawing/2014/main" id="{93149783-92F4-2A48-B4E9-1384F6886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492" name="Oval 407">
                  <a:extLst>
                    <a:ext uri="{FF2B5EF4-FFF2-40B4-BE49-F238E27FC236}">
                      <a16:creationId xmlns:a16="http://schemas.microsoft.com/office/drawing/2014/main" id="{8A36B298-3402-3946-82F7-7A7D5CD2FD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93" name="Rectangle 410">
                  <a:extLst>
                    <a:ext uri="{FF2B5EF4-FFF2-40B4-BE49-F238E27FC236}">
                      <a16:creationId xmlns:a16="http://schemas.microsoft.com/office/drawing/2014/main" id="{AA956D19-FD87-DB40-BAA0-B175938A17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94" name="Oval 411">
                  <a:extLst>
                    <a:ext uri="{FF2B5EF4-FFF2-40B4-BE49-F238E27FC236}">
                      <a16:creationId xmlns:a16="http://schemas.microsoft.com/office/drawing/2014/main" id="{830C35A1-BF3C-E243-8DA7-76A6807EFA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495" name="Group 137">
                  <a:extLst>
                    <a:ext uri="{FF2B5EF4-FFF2-40B4-BE49-F238E27FC236}">
                      <a16:creationId xmlns:a16="http://schemas.microsoft.com/office/drawing/2014/main" id="{C1FCCCBB-A48C-E940-917C-32E0F38E58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8" name="Freeform 138">
                    <a:extLst>
                      <a:ext uri="{FF2B5EF4-FFF2-40B4-BE49-F238E27FC236}">
                        <a16:creationId xmlns:a16="http://schemas.microsoft.com/office/drawing/2014/main" id="{B1B8E146-43E0-6244-865F-FEDD832FAD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9" name="Freeform 139">
                    <a:extLst>
                      <a:ext uri="{FF2B5EF4-FFF2-40B4-BE49-F238E27FC236}">
                        <a16:creationId xmlns:a16="http://schemas.microsoft.com/office/drawing/2014/main" id="{6D4DB375-3E7C-7749-8E63-E8AFF6C234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96" name="Line 140">
                  <a:extLst>
                    <a:ext uri="{FF2B5EF4-FFF2-40B4-BE49-F238E27FC236}">
                      <a16:creationId xmlns:a16="http://schemas.microsoft.com/office/drawing/2014/main" id="{1CC3FF71-4EEB-4E46-B1D4-643D6B08CB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97" name="Line 141">
                  <a:extLst>
                    <a:ext uri="{FF2B5EF4-FFF2-40B4-BE49-F238E27FC236}">
                      <a16:creationId xmlns:a16="http://schemas.microsoft.com/office/drawing/2014/main" id="{5A05BE72-69F6-EA44-969B-6E9E37DDD9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6" name="Group 133">
                <a:extLst>
                  <a:ext uri="{FF2B5EF4-FFF2-40B4-BE49-F238E27FC236}">
                    <a16:creationId xmlns:a16="http://schemas.microsoft.com/office/drawing/2014/main" id="{42D38653-8FB1-7D45-855E-64E07883AF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484" name="Oval 407">
                  <a:extLst>
                    <a:ext uri="{FF2B5EF4-FFF2-40B4-BE49-F238E27FC236}">
                      <a16:creationId xmlns:a16="http://schemas.microsoft.com/office/drawing/2014/main" id="{97164E08-F2EC-9548-8278-1C9C0E026B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85" name="Rectangle 410">
                  <a:extLst>
                    <a:ext uri="{FF2B5EF4-FFF2-40B4-BE49-F238E27FC236}">
                      <a16:creationId xmlns:a16="http://schemas.microsoft.com/office/drawing/2014/main" id="{18CF20CE-A0A5-AB4E-BE6F-FFE41A8D5B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86" name="Oval 411">
                  <a:extLst>
                    <a:ext uri="{FF2B5EF4-FFF2-40B4-BE49-F238E27FC236}">
                      <a16:creationId xmlns:a16="http://schemas.microsoft.com/office/drawing/2014/main" id="{F3D7FF4B-290F-4542-8BC2-DF014BA676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487" name="Group 137">
                  <a:extLst>
                    <a:ext uri="{FF2B5EF4-FFF2-40B4-BE49-F238E27FC236}">
                      <a16:creationId xmlns:a16="http://schemas.microsoft.com/office/drawing/2014/main" id="{C30952F5-6DC5-5148-8C5D-3787BA0BEC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0" name="Freeform 138">
                    <a:extLst>
                      <a:ext uri="{FF2B5EF4-FFF2-40B4-BE49-F238E27FC236}">
                        <a16:creationId xmlns:a16="http://schemas.microsoft.com/office/drawing/2014/main" id="{9A76EC80-2B0E-FB47-8914-B9F1072086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1" name="Freeform 139">
                    <a:extLst>
                      <a:ext uri="{FF2B5EF4-FFF2-40B4-BE49-F238E27FC236}">
                        <a16:creationId xmlns:a16="http://schemas.microsoft.com/office/drawing/2014/main" id="{D2A1FFAB-AE51-914F-9776-CCF68A4B14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8" name="Line 140">
                  <a:extLst>
                    <a:ext uri="{FF2B5EF4-FFF2-40B4-BE49-F238E27FC236}">
                      <a16:creationId xmlns:a16="http://schemas.microsoft.com/office/drawing/2014/main" id="{77EA499C-A58E-3A47-B24E-93B5771738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9" name="Line 141">
                  <a:extLst>
                    <a:ext uri="{FF2B5EF4-FFF2-40B4-BE49-F238E27FC236}">
                      <a16:creationId xmlns:a16="http://schemas.microsoft.com/office/drawing/2014/main" id="{F2C4C317-80E4-9546-B42B-14690ACCCC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7" name="Group 133">
                <a:extLst>
                  <a:ext uri="{FF2B5EF4-FFF2-40B4-BE49-F238E27FC236}">
                    <a16:creationId xmlns:a16="http://schemas.microsoft.com/office/drawing/2014/main" id="{3D597FAB-D358-424D-B5D9-2B8349D427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476" name="Oval 407">
                  <a:extLst>
                    <a:ext uri="{FF2B5EF4-FFF2-40B4-BE49-F238E27FC236}">
                      <a16:creationId xmlns:a16="http://schemas.microsoft.com/office/drawing/2014/main" id="{E7AF6FC4-45E2-7C41-A600-624E2BE9B7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77" name="Rectangle 410">
                  <a:extLst>
                    <a:ext uri="{FF2B5EF4-FFF2-40B4-BE49-F238E27FC236}">
                      <a16:creationId xmlns:a16="http://schemas.microsoft.com/office/drawing/2014/main" id="{50A789A9-44E7-024B-ADDC-5837835378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78" name="Oval 411">
                  <a:extLst>
                    <a:ext uri="{FF2B5EF4-FFF2-40B4-BE49-F238E27FC236}">
                      <a16:creationId xmlns:a16="http://schemas.microsoft.com/office/drawing/2014/main" id="{6CF46E1F-B3EE-0F45-B375-B6A1908CBC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479" name="Group 137">
                  <a:extLst>
                    <a:ext uri="{FF2B5EF4-FFF2-40B4-BE49-F238E27FC236}">
                      <a16:creationId xmlns:a16="http://schemas.microsoft.com/office/drawing/2014/main" id="{5A5A731D-C3A4-0147-952D-AEF12CF731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82" name="Freeform 138">
                    <a:extLst>
                      <a:ext uri="{FF2B5EF4-FFF2-40B4-BE49-F238E27FC236}">
                        <a16:creationId xmlns:a16="http://schemas.microsoft.com/office/drawing/2014/main" id="{F0C5413A-9017-9D42-860B-59A42EF27C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83" name="Freeform 139">
                    <a:extLst>
                      <a:ext uri="{FF2B5EF4-FFF2-40B4-BE49-F238E27FC236}">
                        <a16:creationId xmlns:a16="http://schemas.microsoft.com/office/drawing/2014/main" id="{15791C35-481F-2542-9DEB-C29A6C7825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0" name="Line 140">
                  <a:extLst>
                    <a:ext uri="{FF2B5EF4-FFF2-40B4-BE49-F238E27FC236}">
                      <a16:creationId xmlns:a16="http://schemas.microsoft.com/office/drawing/2014/main" id="{74E933C4-F239-2246-BAA0-A784B3C2C5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1" name="Line 141">
                  <a:extLst>
                    <a:ext uri="{FF2B5EF4-FFF2-40B4-BE49-F238E27FC236}">
                      <a16:creationId xmlns:a16="http://schemas.microsoft.com/office/drawing/2014/main" id="{35D05EAD-BB2D-9742-A72C-0C5AB62495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8" name="Group 133">
                <a:extLst>
                  <a:ext uri="{FF2B5EF4-FFF2-40B4-BE49-F238E27FC236}">
                    <a16:creationId xmlns:a16="http://schemas.microsoft.com/office/drawing/2014/main" id="{596746DB-19B8-A343-B06B-5C0828B151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468" name="Oval 407">
                  <a:extLst>
                    <a:ext uri="{FF2B5EF4-FFF2-40B4-BE49-F238E27FC236}">
                      <a16:creationId xmlns:a16="http://schemas.microsoft.com/office/drawing/2014/main" id="{10E17ACB-B6DD-FB4E-BA09-ABCBFF030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69" name="Rectangle 410">
                  <a:extLst>
                    <a:ext uri="{FF2B5EF4-FFF2-40B4-BE49-F238E27FC236}">
                      <a16:creationId xmlns:a16="http://schemas.microsoft.com/office/drawing/2014/main" id="{8D1F48A3-89AB-1A4F-99B0-0823C1353C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70" name="Oval 411">
                  <a:extLst>
                    <a:ext uri="{FF2B5EF4-FFF2-40B4-BE49-F238E27FC236}">
                      <a16:creationId xmlns:a16="http://schemas.microsoft.com/office/drawing/2014/main" id="{DF9028C7-52DB-3340-B91D-0441FB06AE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471" name="Group 137">
                  <a:extLst>
                    <a:ext uri="{FF2B5EF4-FFF2-40B4-BE49-F238E27FC236}">
                      <a16:creationId xmlns:a16="http://schemas.microsoft.com/office/drawing/2014/main" id="{9A1F37D3-5ECB-F84C-9DC8-6FE99A41224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74" name="Freeform 138">
                    <a:extLst>
                      <a:ext uri="{FF2B5EF4-FFF2-40B4-BE49-F238E27FC236}">
                        <a16:creationId xmlns:a16="http://schemas.microsoft.com/office/drawing/2014/main" id="{C38299D8-B6F8-3E41-AC85-5DFF1543E0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75" name="Freeform 139">
                    <a:extLst>
                      <a:ext uri="{FF2B5EF4-FFF2-40B4-BE49-F238E27FC236}">
                        <a16:creationId xmlns:a16="http://schemas.microsoft.com/office/drawing/2014/main" id="{D0532D77-2005-274A-90AB-8C0F429E6C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72" name="Line 140">
                  <a:extLst>
                    <a:ext uri="{FF2B5EF4-FFF2-40B4-BE49-F238E27FC236}">
                      <a16:creationId xmlns:a16="http://schemas.microsoft.com/office/drawing/2014/main" id="{C163095B-CB06-1844-AC75-D43B9FC3BC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73" name="Line 141">
                  <a:extLst>
                    <a:ext uri="{FF2B5EF4-FFF2-40B4-BE49-F238E27FC236}">
                      <a16:creationId xmlns:a16="http://schemas.microsoft.com/office/drawing/2014/main" id="{52BA40AC-9F2B-CB4C-8F3A-E2E36B46F9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9" name="Group 133">
                <a:extLst>
                  <a:ext uri="{FF2B5EF4-FFF2-40B4-BE49-F238E27FC236}">
                    <a16:creationId xmlns:a16="http://schemas.microsoft.com/office/drawing/2014/main" id="{82C7BCBD-4F70-DA47-A94B-F3A9C33566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460" name="Oval 407">
                  <a:extLst>
                    <a:ext uri="{FF2B5EF4-FFF2-40B4-BE49-F238E27FC236}">
                      <a16:creationId xmlns:a16="http://schemas.microsoft.com/office/drawing/2014/main" id="{29957BEC-5DBE-544E-AF70-57D6D4A30A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61" name="Rectangle 410">
                  <a:extLst>
                    <a:ext uri="{FF2B5EF4-FFF2-40B4-BE49-F238E27FC236}">
                      <a16:creationId xmlns:a16="http://schemas.microsoft.com/office/drawing/2014/main" id="{CBF69A59-D4D1-FA41-8C75-2B0CD9AA06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2462" name="Oval 411">
                  <a:extLst>
                    <a:ext uri="{FF2B5EF4-FFF2-40B4-BE49-F238E27FC236}">
                      <a16:creationId xmlns:a16="http://schemas.microsoft.com/office/drawing/2014/main" id="{CCFFD7E2-E29E-4F40-9AA1-E52E244E3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2463" name="Group 137">
                  <a:extLst>
                    <a:ext uri="{FF2B5EF4-FFF2-40B4-BE49-F238E27FC236}">
                      <a16:creationId xmlns:a16="http://schemas.microsoft.com/office/drawing/2014/main" id="{03D17298-3DE6-534A-BCA6-FF946C6F4C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66" name="Freeform 138">
                    <a:extLst>
                      <a:ext uri="{FF2B5EF4-FFF2-40B4-BE49-F238E27FC236}">
                        <a16:creationId xmlns:a16="http://schemas.microsoft.com/office/drawing/2014/main" id="{2F1334F2-5BDF-D54B-BD00-A2B1772496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67" name="Freeform 139">
                    <a:extLst>
                      <a:ext uri="{FF2B5EF4-FFF2-40B4-BE49-F238E27FC236}">
                        <a16:creationId xmlns:a16="http://schemas.microsoft.com/office/drawing/2014/main" id="{0D863CF7-54DD-3B40-90DC-FF2CE90A83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64" name="Line 140">
                  <a:extLst>
                    <a:ext uri="{FF2B5EF4-FFF2-40B4-BE49-F238E27FC236}">
                      <a16:creationId xmlns:a16="http://schemas.microsoft.com/office/drawing/2014/main" id="{6F027F83-49D6-4645-A572-FA03870F2C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65" name="Line 141">
                  <a:extLst>
                    <a:ext uri="{FF2B5EF4-FFF2-40B4-BE49-F238E27FC236}">
                      <a16:creationId xmlns:a16="http://schemas.microsoft.com/office/drawing/2014/main" id="{C32E01D3-6784-8244-91A1-B1141C0060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330" name="Oval 417">
              <a:extLst>
                <a:ext uri="{FF2B5EF4-FFF2-40B4-BE49-F238E27FC236}">
                  <a16:creationId xmlns:a16="http://schemas.microsoft.com/office/drawing/2014/main" id="{B0DF3CBA-C9F4-5B4E-A6D3-F6A0E684F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grpSp>
          <p:nvGrpSpPr>
            <p:cNvPr id="212331" name="Group 133">
              <a:extLst>
                <a:ext uri="{FF2B5EF4-FFF2-40B4-BE49-F238E27FC236}">
                  <a16:creationId xmlns:a16="http://schemas.microsoft.com/office/drawing/2014/main" id="{8C001A27-1DDD-4B4C-A878-1E7874E652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212434" name="Oval 492">
                <a:extLst>
                  <a:ext uri="{FF2B5EF4-FFF2-40B4-BE49-F238E27FC236}">
                    <a16:creationId xmlns:a16="http://schemas.microsoft.com/office/drawing/2014/main" id="{60D6D486-9F3D-0740-9EE2-ADDEA43D0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35" name="Rectangle 410">
                <a:extLst>
                  <a:ext uri="{FF2B5EF4-FFF2-40B4-BE49-F238E27FC236}">
                    <a16:creationId xmlns:a16="http://schemas.microsoft.com/office/drawing/2014/main" id="{022F132D-8463-CF43-93AF-30E68461D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36" name="Oval 411">
                <a:extLst>
                  <a:ext uri="{FF2B5EF4-FFF2-40B4-BE49-F238E27FC236}">
                    <a16:creationId xmlns:a16="http://schemas.microsoft.com/office/drawing/2014/main" id="{C281DA35-7BDD-664F-AF8B-68BDB8CFD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437" name="Group 137">
                <a:extLst>
                  <a:ext uri="{FF2B5EF4-FFF2-40B4-BE49-F238E27FC236}">
                    <a16:creationId xmlns:a16="http://schemas.microsoft.com/office/drawing/2014/main" id="{6F014359-6E58-494C-9A4A-808608B6FF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40" name="Freeform 138">
                  <a:extLst>
                    <a:ext uri="{FF2B5EF4-FFF2-40B4-BE49-F238E27FC236}">
                      <a16:creationId xmlns:a16="http://schemas.microsoft.com/office/drawing/2014/main" id="{D0E5D652-5B61-FA43-A8BC-A53AC91F6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41" name="Freeform 139">
                  <a:extLst>
                    <a:ext uri="{FF2B5EF4-FFF2-40B4-BE49-F238E27FC236}">
                      <a16:creationId xmlns:a16="http://schemas.microsoft.com/office/drawing/2014/main" id="{5A9C1782-EC99-A24D-8733-F79A9213AE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8" name="Line 140">
                <a:extLst>
                  <a:ext uri="{FF2B5EF4-FFF2-40B4-BE49-F238E27FC236}">
                    <a16:creationId xmlns:a16="http://schemas.microsoft.com/office/drawing/2014/main" id="{5F95DD87-9932-E54B-BC9F-751A9104A8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9" name="Line 141">
                <a:extLst>
                  <a:ext uri="{FF2B5EF4-FFF2-40B4-BE49-F238E27FC236}">
                    <a16:creationId xmlns:a16="http://schemas.microsoft.com/office/drawing/2014/main" id="{35D8895D-55A0-0444-BE7A-7B46A0CDD7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32" name="Straight Connector 419">
              <a:extLst>
                <a:ext uri="{FF2B5EF4-FFF2-40B4-BE49-F238E27FC236}">
                  <a16:creationId xmlns:a16="http://schemas.microsoft.com/office/drawing/2014/main" id="{3496B193-1F7A-784D-9ABE-85355166C53E}"/>
                </a:ext>
              </a:extLst>
            </p:cNvPr>
            <p:cNvCxnSpPr>
              <a:cxnSpLocks noChangeShapeType="1"/>
              <a:stCxn id="212439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3" name="Straight Connector 420">
              <a:extLst>
                <a:ext uri="{FF2B5EF4-FFF2-40B4-BE49-F238E27FC236}">
                  <a16:creationId xmlns:a16="http://schemas.microsoft.com/office/drawing/2014/main" id="{ABED29B3-CF47-8244-B174-DA35EAAC1F1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4" name="Straight Connector 421">
              <a:extLst>
                <a:ext uri="{FF2B5EF4-FFF2-40B4-BE49-F238E27FC236}">
                  <a16:creationId xmlns:a16="http://schemas.microsoft.com/office/drawing/2014/main" id="{877A63DF-CCB3-C34D-9F9D-19B93B4646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5" name="Straight Connector 422">
              <a:extLst>
                <a:ext uri="{FF2B5EF4-FFF2-40B4-BE49-F238E27FC236}">
                  <a16:creationId xmlns:a16="http://schemas.microsoft.com/office/drawing/2014/main" id="{E8740669-27EF-F24B-B989-0BA0EE059D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6" name="Straight Connector 423">
              <a:extLst>
                <a:ext uri="{FF2B5EF4-FFF2-40B4-BE49-F238E27FC236}">
                  <a16:creationId xmlns:a16="http://schemas.microsoft.com/office/drawing/2014/main" id="{0892A6BD-015B-8C4B-B5C6-652C66D54C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7" name="Straight Connector 424">
              <a:extLst>
                <a:ext uri="{FF2B5EF4-FFF2-40B4-BE49-F238E27FC236}">
                  <a16:creationId xmlns:a16="http://schemas.microsoft.com/office/drawing/2014/main" id="{E3B8465E-D763-4444-9E5F-A836479ED1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8" name="Straight Connector 425">
              <a:extLst>
                <a:ext uri="{FF2B5EF4-FFF2-40B4-BE49-F238E27FC236}">
                  <a16:creationId xmlns:a16="http://schemas.microsoft.com/office/drawing/2014/main" id="{30A4FEB6-8064-FC40-BB3E-F439FF7148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9" name="Straight Connector 426">
              <a:extLst>
                <a:ext uri="{FF2B5EF4-FFF2-40B4-BE49-F238E27FC236}">
                  <a16:creationId xmlns:a16="http://schemas.microsoft.com/office/drawing/2014/main" id="{207CBB71-DAC3-7947-9740-489466625A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0" name="Straight Connector 427">
              <a:extLst>
                <a:ext uri="{FF2B5EF4-FFF2-40B4-BE49-F238E27FC236}">
                  <a16:creationId xmlns:a16="http://schemas.microsoft.com/office/drawing/2014/main" id="{A49B2F92-23B7-0A4A-B4D3-64AA6ED23E58}"/>
                </a:ext>
              </a:extLst>
            </p:cNvPr>
            <p:cNvCxnSpPr>
              <a:cxnSpLocks noChangeShapeType="1"/>
              <a:endCxn id="212434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2341" name="Group 133">
              <a:extLst>
                <a:ext uri="{FF2B5EF4-FFF2-40B4-BE49-F238E27FC236}">
                  <a16:creationId xmlns:a16="http://schemas.microsoft.com/office/drawing/2014/main" id="{C693EA30-C979-4B40-A1CE-4CC5ED368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212426" name="Oval 407">
                <a:extLst>
                  <a:ext uri="{FF2B5EF4-FFF2-40B4-BE49-F238E27FC236}">
                    <a16:creationId xmlns:a16="http://schemas.microsoft.com/office/drawing/2014/main" id="{FB3562A3-9D45-D949-ADFE-580954CFA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27" name="Rectangle 410">
                <a:extLst>
                  <a:ext uri="{FF2B5EF4-FFF2-40B4-BE49-F238E27FC236}">
                    <a16:creationId xmlns:a16="http://schemas.microsoft.com/office/drawing/2014/main" id="{BF619558-585E-9244-9CC8-5FF271B53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28" name="Oval 411">
                <a:extLst>
                  <a:ext uri="{FF2B5EF4-FFF2-40B4-BE49-F238E27FC236}">
                    <a16:creationId xmlns:a16="http://schemas.microsoft.com/office/drawing/2014/main" id="{EFB23F5B-48AA-6D40-A5BE-BBEC38C19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429" name="Group 137">
                <a:extLst>
                  <a:ext uri="{FF2B5EF4-FFF2-40B4-BE49-F238E27FC236}">
                    <a16:creationId xmlns:a16="http://schemas.microsoft.com/office/drawing/2014/main" id="{A8306784-4CC7-2442-B2BD-4335DF3BB1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32" name="Freeform 138">
                  <a:extLst>
                    <a:ext uri="{FF2B5EF4-FFF2-40B4-BE49-F238E27FC236}">
                      <a16:creationId xmlns:a16="http://schemas.microsoft.com/office/drawing/2014/main" id="{B8E2FD05-CC7C-D248-83BF-6ED50AE263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33" name="Freeform 139">
                  <a:extLst>
                    <a:ext uri="{FF2B5EF4-FFF2-40B4-BE49-F238E27FC236}">
                      <a16:creationId xmlns:a16="http://schemas.microsoft.com/office/drawing/2014/main" id="{B8589ED5-BC2A-724F-9389-1CBBE97616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0" name="Line 140">
                <a:extLst>
                  <a:ext uri="{FF2B5EF4-FFF2-40B4-BE49-F238E27FC236}">
                    <a16:creationId xmlns:a16="http://schemas.microsoft.com/office/drawing/2014/main" id="{83302FA9-6646-9B45-8A7D-98DEB32FFC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1" name="Line 141">
                <a:extLst>
                  <a:ext uri="{FF2B5EF4-FFF2-40B4-BE49-F238E27FC236}">
                    <a16:creationId xmlns:a16="http://schemas.microsoft.com/office/drawing/2014/main" id="{778F7669-A26A-D940-835B-2D9651C974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2" name="Group 133">
              <a:extLst>
                <a:ext uri="{FF2B5EF4-FFF2-40B4-BE49-F238E27FC236}">
                  <a16:creationId xmlns:a16="http://schemas.microsoft.com/office/drawing/2014/main" id="{2031B13D-C6D4-F34E-A7D5-4272DCF5D2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212418" name="Oval 407">
                <a:extLst>
                  <a:ext uri="{FF2B5EF4-FFF2-40B4-BE49-F238E27FC236}">
                    <a16:creationId xmlns:a16="http://schemas.microsoft.com/office/drawing/2014/main" id="{92F89CD6-CF24-5A4B-A078-2D13A5414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19" name="Rectangle 410">
                <a:extLst>
                  <a:ext uri="{FF2B5EF4-FFF2-40B4-BE49-F238E27FC236}">
                    <a16:creationId xmlns:a16="http://schemas.microsoft.com/office/drawing/2014/main" id="{907F3C1D-AD76-5345-A44E-9C2880DEE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20" name="Oval 411">
                <a:extLst>
                  <a:ext uri="{FF2B5EF4-FFF2-40B4-BE49-F238E27FC236}">
                    <a16:creationId xmlns:a16="http://schemas.microsoft.com/office/drawing/2014/main" id="{B919BDA7-A59A-E145-BCF3-18EAB54E77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421" name="Group 137">
                <a:extLst>
                  <a:ext uri="{FF2B5EF4-FFF2-40B4-BE49-F238E27FC236}">
                    <a16:creationId xmlns:a16="http://schemas.microsoft.com/office/drawing/2014/main" id="{0F546A7F-592C-2C4E-8D6B-511097D2DD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24" name="Freeform 138">
                  <a:extLst>
                    <a:ext uri="{FF2B5EF4-FFF2-40B4-BE49-F238E27FC236}">
                      <a16:creationId xmlns:a16="http://schemas.microsoft.com/office/drawing/2014/main" id="{98611652-1C4A-9A42-9201-1E9CFE51B0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25" name="Freeform 139">
                  <a:extLst>
                    <a:ext uri="{FF2B5EF4-FFF2-40B4-BE49-F238E27FC236}">
                      <a16:creationId xmlns:a16="http://schemas.microsoft.com/office/drawing/2014/main" id="{85560096-B0F2-4A4A-BEC8-13DE6F2CA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22" name="Line 140">
                <a:extLst>
                  <a:ext uri="{FF2B5EF4-FFF2-40B4-BE49-F238E27FC236}">
                    <a16:creationId xmlns:a16="http://schemas.microsoft.com/office/drawing/2014/main" id="{9DD185AF-5E7E-E649-B621-E5D616CED3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23" name="Line 141">
                <a:extLst>
                  <a:ext uri="{FF2B5EF4-FFF2-40B4-BE49-F238E27FC236}">
                    <a16:creationId xmlns:a16="http://schemas.microsoft.com/office/drawing/2014/main" id="{1434944B-A2CA-8843-9522-E20A4C95ED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3" name="Group 133">
              <a:extLst>
                <a:ext uri="{FF2B5EF4-FFF2-40B4-BE49-F238E27FC236}">
                  <a16:creationId xmlns:a16="http://schemas.microsoft.com/office/drawing/2014/main" id="{633AB98E-6185-E244-B413-5934C6B7F1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212410" name="Oval 407">
                <a:extLst>
                  <a:ext uri="{FF2B5EF4-FFF2-40B4-BE49-F238E27FC236}">
                    <a16:creationId xmlns:a16="http://schemas.microsoft.com/office/drawing/2014/main" id="{C39F0447-E6F6-1B46-9420-1119CD024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11" name="Rectangle 410">
                <a:extLst>
                  <a:ext uri="{FF2B5EF4-FFF2-40B4-BE49-F238E27FC236}">
                    <a16:creationId xmlns:a16="http://schemas.microsoft.com/office/drawing/2014/main" id="{F7AC21D3-C77A-F249-A85B-C1881E10B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12" name="Oval 411">
                <a:extLst>
                  <a:ext uri="{FF2B5EF4-FFF2-40B4-BE49-F238E27FC236}">
                    <a16:creationId xmlns:a16="http://schemas.microsoft.com/office/drawing/2014/main" id="{32DEC1E4-B481-2C42-A7C3-A9587891B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413" name="Group 137">
                <a:extLst>
                  <a:ext uri="{FF2B5EF4-FFF2-40B4-BE49-F238E27FC236}">
                    <a16:creationId xmlns:a16="http://schemas.microsoft.com/office/drawing/2014/main" id="{C4A5C326-09E1-5F43-86B1-620289C253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16" name="Freeform 138">
                  <a:extLst>
                    <a:ext uri="{FF2B5EF4-FFF2-40B4-BE49-F238E27FC236}">
                      <a16:creationId xmlns:a16="http://schemas.microsoft.com/office/drawing/2014/main" id="{BC363926-32E1-9A47-8ACF-3D9E36CD12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17" name="Freeform 139">
                  <a:extLst>
                    <a:ext uri="{FF2B5EF4-FFF2-40B4-BE49-F238E27FC236}">
                      <a16:creationId xmlns:a16="http://schemas.microsoft.com/office/drawing/2014/main" id="{5AEC7646-6F9E-B145-92C5-5C81CFB98E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14" name="Line 140">
                <a:extLst>
                  <a:ext uri="{FF2B5EF4-FFF2-40B4-BE49-F238E27FC236}">
                    <a16:creationId xmlns:a16="http://schemas.microsoft.com/office/drawing/2014/main" id="{E90C55C2-AB46-4544-8FF0-F8B09A819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15" name="Line 141">
                <a:extLst>
                  <a:ext uri="{FF2B5EF4-FFF2-40B4-BE49-F238E27FC236}">
                    <a16:creationId xmlns:a16="http://schemas.microsoft.com/office/drawing/2014/main" id="{D5C2E73D-47FE-7B45-B303-320BF56D02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4" name="Group 133">
              <a:extLst>
                <a:ext uri="{FF2B5EF4-FFF2-40B4-BE49-F238E27FC236}">
                  <a16:creationId xmlns:a16="http://schemas.microsoft.com/office/drawing/2014/main" id="{5BE6F9E8-3141-8842-A521-34875A2195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212402" name="Oval 407">
                <a:extLst>
                  <a:ext uri="{FF2B5EF4-FFF2-40B4-BE49-F238E27FC236}">
                    <a16:creationId xmlns:a16="http://schemas.microsoft.com/office/drawing/2014/main" id="{8B1B2B3D-F0AC-5E4B-BD09-BD7F009F3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03" name="Rectangle 410">
                <a:extLst>
                  <a:ext uri="{FF2B5EF4-FFF2-40B4-BE49-F238E27FC236}">
                    <a16:creationId xmlns:a16="http://schemas.microsoft.com/office/drawing/2014/main" id="{2147C88C-6A54-304B-86F1-0F6C383E6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404" name="Oval 411">
                <a:extLst>
                  <a:ext uri="{FF2B5EF4-FFF2-40B4-BE49-F238E27FC236}">
                    <a16:creationId xmlns:a16="http://schemas.microsoft.com/office/drawing/2014/main" id="{F6060EF8-B251-8042-B275-385A471F4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405" name="Group 137">
                <a:extLst>
                  <a:ext uri="{FF2B5EF4-FFF2-40B4-BE49-F238E27FC236}">
                    <a16:creationId xmlns:a16="http://schemas.microsoft.com/office/drawing/2014/main" id="{BB548A03-A781-534B-89E3-141916A81B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8" name="Freeform 138">
                  <a:extLst>
                    <a:ext uri="{FF2B5EF4-FFF2-40B4-BE49-F238E27FC236}">
                      <a16:creationId xmlns:a16="http://schemas.microsoft.com/office/drawing/2014/main" id="{1C479DFC-6CCA-D14F-9D64-10DE52BAD1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9" name="Freeform 139">
                  <a:extLst>
                    <a:ext uri="{FF2B5EF4-FFF2-40B4-BE49-F238E27FC236}">
                      <a16:creationId xmlns:a16="http://schemas.microsoft.com/office/drawing/2014/main" id="{8EEF0F88-D7E0-EE46-B4DE-445B9E3A3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06" name="Line 140">
                <a:extLst>
                  <a:ext uri="{FF2B5EF4-FFF2-40B4-BE49-F238E27FC236}">
                    <a16:creationId xmlns:a16="http://schemas.microsoft.com/office/drawing/2014/main" id="{6333149D-A48C-634C-84A7-F2E93831A4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07" name="Line 141">
                <a:extLst>
                  <a:ext uri="{FF2B5EF4-FFF2-40B4-BE49-F238E27FC236}">
                    <a16:creationId xmlns:a16="http://schemas.microsoft.com/office/drawing/2014/main" id="{5F3D28A7-D5C3-C447-BA67-61FD6B325A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5" name="Group 133">
              <a:extLst>
                <a:ext uri="{FF2B5EF4-FFF2-40B4-BE49-F238E27FC236}">
                  <a16:creationId xmlns:a16="http://schemas.microsoft.com/office/drawing/2014/main" id="{4015D81A-07D3-B64A-9F79-70C26B1086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212394" name="Oval 407">
                <a:extLst>
                  <a:ext uri="{FF2B5EF4-FFF2-40B4-BE49-F238E27FC236}">
                    <a16:creationId xmlns:a16="http://schemas.microsoft.com/office/drawing/2014/main" id="{360DA3AD-CD71-304A-AA0E-493612AED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95" name="Rectangle 410">
                <a:extLst>
                  <a:ext uri="{FF2B5EF4-FFF2-40B4-BE49-F238E27FC236}">
                    <a16:creationId xmlns:a16="http://schemas.microsoft.com/office/drawing/2014/main" id="{61406822-A7F8-414B-B4A2-5B19704D0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96" name="Oval 411">
                <a:extLst>
                  <a:ext uri="{FF2B5EF4-FFF2-40B4-BE49-F238E27FC236}">
                    <a16:creationId xmlns:a16="http://schemas.microsoft.com/office/drawing/2014/main" id="{E3FFBC2D-5CCE-8149-9074-A203460CF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397" name="Group 137">
                <a:extLst>
                  <a:ext uri="{FF2B5EF4-FFF2-40B4-BE49-F238E27FC236}">
                    <a16:creationId xmlns:a16="http://schemas.microsoft.com/office/drawing/2014/main" id="{E3B1E329-75FD-9A42-A4CB-DEE49E35C2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0" name="Freeform 138">
                  <a:extLst>
                    <a:ext uri="{FF2B5EF4-FFF2-40B4-BE49-F238E27FC236}">
                      <a16:creationId xmlns:a16="http://schemas.microsoft.com/office/drawing/2014/main" id="{B03D3B27-8784-2444-BEAF-DC6BCCEDD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1" name="Freeform 139">
                  <a:extLst>
                    <a:ext uri="{FF2B5EF4-FFF2-40B4-BE49-F238E27FC236}">
                      <a16:creationId xmlns:a16="http://schemas.microsoft.com/office/drawing/2014/main" id="{9FBAC7E6-CCDE-DB4F-BCAD-7B2E008D67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8" name="Line 140">
                <a:extLst>
                  <a:ext uri="{FF2B5EF4-FFF2-40B4-BE49-F238E27FC236}">
                    <a16:creationId xmlns:a16="http://schemas.microsoft.com/office/drawing/2014/main" id="{CDBABABC-EA3D-7D4D-88AC-CE98079E4B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9" name="Line 141">
                <a:extLst>
                  <a:ext uri="{FF2B5EF4-FFF2-40B4-BE49-F238E27FC236}">
                    <a16:creationId xmlns:a16="http://schemas.microsoft.com/office/drawing/2014/main" id="{B1FDC19D-8678-5F4F-974F-D32A596107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6" name="Group 133">
              <a:extLst>
                <a:ext uri="{FF2B5EF4-FFF2-40B4-BE49-F238E27FC236}">
                  <a16:creationId xmlns:a16="http://schemas.microsoft.com/office/drawing/2014/main" id="{F33B8270-D8DC-2242-B7A5-012A699809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212386" name="Oval 407">
                <a:extLst>
                  <a:ext uri="{FF2B5EF4-FFF2-40B4-BE49-F238E27FC236}">
                    <a16:creationId xmlns:a16="http://schemas.microsoft.com/office/drawing/2014/main" id="{94453662-949C-6243-A243-2717499E4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87" name="Rectangle 410">
                <a:extLst>
                  <a:ext uri="{FF2B5EF4-FFF2-40B4-BE49-F238E27FC236}">
                    <a16:creationId xmlns:a16="http://schemas.microsoft.com/office/drawing/2014/main" id="{CE233A37-1A70-3347-A235-5814DD119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88" name="Oval 411">
                <a:extLst>
                  <a:ext uri="{FF2B5EF4-FFF2-40B4-BE49-F238E27FC236}">
                    <a16:creationId xmlns:a16="http://schemas.microsoft.com/office/drawing/2014/main" id="{0450D548-26C3-E24F-964B-2D7B91A83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389" name="Group 137">
                <a:extLst>
                  <a:ext uri="{FF2B5EF4-FFF2-40B4-BE49-F238E27FC236}">
                    <a16:creationId xmlns:a16="http://schemas.microsoft.com/office/drawing/2014/main" id="{4E085689-8C1E-FC43-BAAE-67C8979C8D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92" name="Freeform 138">
                  <a:extLst>
                    <a:ext uri="{FF2B5EF4-FFF2-40B4-BE49-F238E27FC236}">
                      <a16:creationId xmlns:a16="http://schemas.microsoft.com/office/drawing/2014/main" id="{C2D40A0A-756C-AA4B-97BF-9B77A712B9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93" name="Freeform 139">
                  <a:extLst>
                    <a:ext uri="{FF2B5EF4-FFF2-40B4-BE49-F238E27FC236}">
                      <a16:creationId xmlns:a16="http://schemas.microsoft.com/office/drawing/2014/main" id="{32A7BAE6-43F3-004F-98D4-A173FE3C4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0" name="Line 140">
                <a:extLst>
                  <a:ext uri="{FF2B5EF4-FFF2-40B4-BE49-F238E27FC236}">
                    <a16:creationId xmlns:a16="http://schemas.microsoft.com/office/drawing/2014/main" id="{9CED913B-E748-6C4C-B8EB-F2CFFF9124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1" name="Line 141">
                <a:extLst>
                  <a:ext uri="{FF2B5EF4-FFF2-40B4-BE49-F238E27FC236}">
                    <a16:creationId xmlns:a16="http://schemas.microsoft.com/office/drawing/2014/main" id="{E467223A-C5E9-DD48-A9D8-655C0A01A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7" name="Group 133">
              <a:extLst>
                <a:ext uri="{FF2B5EF4-FFF2-40B4-BE49-F238E27FC236}">
                  <a16:creationId xmlns:a16="http://schemas.microsoft.com/office/drawing/2014/main" id="{9E0EAEB5-89EC-8A4C-9DED-A70E1B300F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212378" name="Oval 407">
                <a:extLst>
                  <a:ext uri="{FF2B5EF4-FFF2-40B4-BE49-F238E27FC236}">
                    <a16:creationId xmlns:a16="http://schemas.microsoft.com/office/drawing/2014/main" id="{7827F0A3-1F90-3B4A-B4A0-45D0A427D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79" name="Rectangle 410">
                <a:extLst>
                  <a:ext uri="{FF2B5EF4-FFF2-40B4-BE49-F238E27FC236}">
                    <a16:creationId xmlns:a16="http://schemas.microsoft.com/office/drawing/2014/main" id="{07D8A9B5-3397-1C4B-B4D6-585F55817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2380" name="Oval 411">
                <a:extLst>
                  <a:ext uri="{FF2B5EF4-FFF2-40B4-BE49-F238E27FC236}">
                    <a16:creationId xmlns:a16="http://schemas.microsoft.com/office/drawing/2014/main" id="{2C8AEBAB-A4C5-1140-92C3-D6A5300F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2381" name="Group 137">
                <a:extLst>
                  <a:ext uri="{FF2B5EF4-FFF2-40B4-BE49-F238E27FC236}">
                    <a16:creationId xmlns:a16="http://schemas.microsoft.com/office/drawing/2014/main" id="{C94091AE-0338-E849-8B8E-D89590D28A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84" name="Freeform 138">
                  <a:extLst>
                    <a:ext uri="{FF2B5EF4-FFF2-40B4-BE49-F238E27FC236}">
                      <a16:creationId xmlns:a16="http://schemas.microsoft.com/office/drawing/2014/main" id="{5F5AAE4E-8AC7-374B-AB6A-EC30A5A371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85" name="Freeform 139">
                  <a:extLst>
                    <a:ext uri="{FF2B5EF4-FFF2-40B4-BE49-F238E27FC236}">
                      <a16:creationId xmlns:a16="http://schemas.microsoft.com/office/drawing/2014/main" id="{80497993-B775-A24E-9540-F259D876A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82" name="Line 140">
                <a:extLst>
                  <a:ext uri="{FF2B5EF4-FFF2-40B4-BE49-F238E27FC236}">
                    <a16:creationId xmlns:a16="http://schemas.microsoft.com/office/drawing/2014/main" id="{B68995E1-A1D5-0343-B9B1-EB9796F319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83" name="Line 141">
                <a:extLst>
                  <a:ext uri="{FF2B5EF4-FFF2-40B4-BE49-F238E27FC236}">
                    <a16:creationId xmlns:a16="http://schemas.microsoft.com/office/drawing/2014/main" id="{E566BBF9-FD67-2B4B-B56F-9E5788DAE2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48" name="Straight Connector 12">
              <a:extLst>
                <a:ext uri="{FF2B5EF4-FFF2-40B4-BE49-F238E27FC236}">
                  <a16:creationId xmlns:a16="http://schemas.microsoft.com/office/drawing/2014/main" id="{1D033115-BB58-3C45-929B-AA6300EED59B}"/>
                </a:ext>
              </a:extLst>
            </p:cNvPr>
            <p:cNvCxnSpPr>
              <a:cxnSpLocks noChangeShapeType="1"/>
              <a:endCxn id="212518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9" name="Straight Connector 500">
              <a:extLst>
                <a:ext uri="{FF2B5EF4-FFF2-40B4-BE49-F238E27FC236}">
                  <a16:creationId xmlns:a16="http://schemas.microsoft.com/office/drawing/2014/main" id="{E2B1A17B-5BB7-7240-B29A-6204D5FF439D}"/>
                </a:ext>
              </a:extLst>
            </p:cNvPr>
            <p:cNvCxnSpPr>
              <a:cxnSpLocks noChangeShapeType="1"/>
              <a:stCxn id="212314" idx="8"/>
              <a:endCxn id="212375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0" name="Straight Connector 501">
              <a:extLst>
                <a:ext uri="{FF2B5EF4-FFF2-40B4-BE49-F238E27FC236}">
                  <a16:creationId xmlns:a16="http://schemas.microsoft.com/office/drawing/2014/main" id="{9A172FA4-CC22-BE42-B3DD-19A065321873}"/>
                </a:ext>
              </a:extLst>
            </p:cNvPr>
            <p:cNvCxnSpPr>
              <a:cxnSpLocks noChangeShapeType="1"/>
              <a:endCxn id="212375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1" name="Straight Connector 502">
              <a:extLst>
                <a:ext uri="{FF2B5EF4-FFF2-40B4-BE49-F238E27FC236}">
                  <a16:creationId xmlns:a16="http://schemas.microsoft.com/office/drawing/2014/main" id="{9F5D070B-2E44-6343-8A04-F81F69BA9487}"/>
                </a:ext>
              </a:extLst>
            </p:cNvPr>
            <p:cNvCxnSpPr>
              <a:cxnSpLocks noChangeShapeType="1"/>
              <a:endCxn id="212486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2" name="Straight Connector 503">
              <a:extLst>
                <a:ext uri="{FF2B5EF4-FFF2-40B4-BE49-F238E27FC236}">
                  <a16:creationId xmlns:a16="http://schemas.microsoft.com/office/drawing/2014/main" id="{8F7C21A8-546D-3743-A019-2F942323AFDB}"/>
                </a:ext>
              </a:extLst>
            </p:cNvPr>
            <p:cNvCxnSpPr>
              <a:cxnSpLocks noChangeShapeType="1"/>
              <a:endCxn id="212486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3" name="Straight Connector 504">
              <a:extLst>
                <a:ext uri="{FF2B5EF4-FFF2-40B4-BE49-F238E27FC236}">
                  <a16:creationId xmlns:a16="http://schemas.microsoft.com/office/drawing/2014/main" id="{F5512167-EE9A-2042-A300-DCFBCDDD7F2E}"/>
                </a:ext>
              </a:extLst>
            </p:cNvPr>
            <p:cNvCxnSpPr>
              <a:cxnSpLocks noChangeShapeType="1"/>
              <a:endCxn id="212568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4" name="Straight Connector 505">
              <a:extLst>
                <a:ext uri="{FF2B5EF4-FFF2-40B4-BE49-F238E27FC236}">
                  <a16:creationId xmlns:a16="http://schemas.microsoft.com/office/drawing/2014/main" id="{44A44FBF-A235-4B48-A3A1-125B534A50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5" name="Straight Connector 506">
              <a:extLst>
                <a:ext uri="{FF2B5EF4-FFF2-40B4-BE49-F238E27FC236}">
                  <a16:creationId xmlns:a16="http://schemas.microsoft.com/office/drawing/2014/main" id="{BE6106CE-ACE5-F443-ADFA-77F5109B3C0C}"/>
                </a:ext>
              </a:extLst>
            </p:cNvPr>
            <p:cNvCxnSpPr>
              <a:cxnSpLocks noChangeShapeType="1"/>
              <a:stCxn id="212318" idx="4"/>
              <a:endCxn id="212563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6" name="Straight Connector 507">
              <a:extLst>
                <a:ext uri="{FF2B5EF4-FFF2-40B4-BE49-F238E27FC236}">
                  <a16:creationId xmlns:a16="http://schemas.microsoft.com/office/drawing/2014/main" id="{28A53098-1A3E-C14F-A206-6B7745479D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7" name="Straight Connector 508">
              <a:extLst>
                <a:ext uri="{FF2B5EF4-FFF2-40B4-BE49-F238E27FC236}">
                  <a16:creationId xmlns:a16="http://schemas.microsoft.com/office/drawing/2014/main" id="{30F19A99-9DD7-9E4C-8C12-80476FDD897F}"/>
                </a:ext>
              </a:extLst>
            </p:cNvPr>
            <p:cNvCxnSpPr>
              <a:cxnSpLocks noChangeShapeType="1"/>
              <a:endCxn id="212550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8" name="Straight Connector 509">
              <a:extLst>
                <a:ext uri="{FF2B5EF4-FFF2-40B4-BE49-F238E27FC236}">
                  <a16:creationId xmlns:a16="http://schemas.microsoft.com/office/drawing/2014/main" id="{B86DBCDE-E2D4-3C40-ADA3-7CD0C9DFF671}"/>
                </a:ext>
              </a:extLst>
            </p:cNvPr>
            <p:cNvCxnSpPr>
              <a:cxnSpLocks noChangeShapeType="1"/>
              <a:stCxn id="212319" idx="0"/>
              <a:endCxn id="212374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9" name="Straight Connector 510">
              <a:extLst>
                <a:ext uri="{FF2B5EF4-FFF2-40B4-BE49-F238E27FC236}">
                  <a16:creationId xmlns:a16="http://schemas.microsoft.com/office/drawing/2014/main" id="{D8E82116-260A-BB4B-AC17-DCA113D6B6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0" name="Straight Connector 511">
              <a:extLst>
                <a:ext uri="{FF2B5EF4-FFF2-40B4-BE49-F238E27FC236}">
                  <a16:creationId xmlns:a16="http://schemas.microsoft.com/office/drawing/2014/main" id="{75BE175F-D3F6-3845-9119-550B7CF5F6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1" name="Straight Connector 512">
              <a:extLst>
                <a:ext uri="{FF2B5EF4-FFF2-40B4-BE49-F238E27FC236}">
                  <a16:creationId xmlns:a16="http://schemas.microsoft.com/office/drawing/2014/main" id="{C7CCA20C-E916-514F-9D41-24E9282DE8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2" name="Straight Connector 513">
              <a:extLst>
                <a:ext uri="{FF2B5EF4-FFF2-40B4-BE49-F238E27FC236}">
                  <a16:creationId xmlns:a16="http://schemas.microsoft.com/office/drawing/2014/main" id="{1A16B800-6C30-D346-9372-BC2BDC084E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3" name="Straight Connector 514">
              <a:extLst>
                <a:ext uri="{FF2B5EF4-FFF2-40B4-BE49-F238E27FC236}">
                  <a16:creationId xmlns:a16="http://schemas.microsoft.com/office/drawing/2014/main" id="{D7A043A1-6833-8A48-B4BF-C5C272244AF0}"/>
                </a:ext>
              </a:extLst>
            </p:cNvPr>
            <p:cNvCxnSpPr>
              <a:cxnSpLocks noChangeShapeType="1"/>
              <a:endCxn id="212375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4" name="Oval 14">
              <a:extLst>
                <a:ext uri="{FF2B5EF4-FFF2-40B4-BE49-F238E27FC236}">
                  <a16:creationId xmlns:a16="http://schemas.microsoft.com/office/drawing/2014/main" id="{C07BBA29-2E80-764F-8247-D1986672A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2365" name="Straight Connector 18">
              <a:extLst>
                <a:ext uri="{FF2B5EF4-FFF2-40B4-BE49-F238E27FC236}">
                  <a16:creationId xmlns:a16="http://schemas.microsoft.com/office/drawing/2014/main" id="{392DC7B8-4241-0F4C-AC85-CC7A6994FC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6" name="Straight Connector 516">
              <a:extLst>
                <a:ext uri="{FF2B5EF4-FFF2-40B4-BE49-F238E27FC236}">
                  <a16:creationId xmlns:a16="http://schemas.microsoft.com/office/drawing/2014/main" id="{C66FBBDC-2EE9-2A46-B272-41BF2DBA02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7" name="Straight Connector 515">
              <a:extLst>
                <a:ext uri="{FF2B5EF4-FFF2-40B4-BE49-F238E27FC236}">
                  <a16:creationId xmlns:a16="http://schemas.microsoft.com/office/drawing/2014/main" id="{CE945662-7C1F-A948-BB96-C711069E66F4}"/>
                </a:ext>
              </a:extLst>
            </p:cNvPr>
            <p:cNvCxnSpPr>
              <a:cxnSpLocks noChangeShapeType="1"/>
              <a:stCxn id="212404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8" name="Oval 521">
              <a:extLst>
                <a:ext uri="{FF2B5EF4-FFF2-40B4-BE49-F238E27FC236}">
                  <a16:creationId xmlns:a16="http://schemas.microsoft.com/office/drawing/2014/main" id="{DF2F808A-EC94-4842-A500-02A86F2D6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   </a:t>
              </a:r>
            </a:p>
          </p:txBody>
        </p:sp>
        <p:cxnSp>
          <p:nvCxnSpPr>
            <p:cNvPr id="212369" name="Straight Connector 519">
              <a:extLst>
                <a:ext uri="{FF2B5EF4-FFF2-40B4-BE49-F238E27FC236}">
                  <a16:creationId xmlns:a16="http://schemas.microsoft.com/office/drawing/2014/main" id="{70389781-985F-AF47-8D54-264E61E81A2B}"/>
                </a:ext>
              </a:extLst>
            </p:cNvPr>
            <p:cNvCxnSpPr>
              <a:cxnSpLocks noChangeShapeType="1"/>
              <a:stCxn id="212368" idx="6"/>
              <a:endCxn id="212602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0" name="Straight Connector 520">
              <a:extLst>
                <a:ext uri="{FF2B5EF4-FFF2-40B4-BE49-F238E27FC236}">
                  <a16:creationId xmlns:a16="http://schemas.microsoft.com/office/drawing/2014/main" id="{FCDAEBA3-6D8B-FA4B-AF5A-C129C172BE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1" name="Straight Connector 7">
              <a:extLst>
                <a:ext uri="{FF2B5EF4-FFF2-40B4-BE49-F238E27FC236}">
                  <a16:creationId xmlns:a16="http://schemas.microsoft.com/office/drawing/2014/main" id="{3DFB1654-668B-9E4F-AA97-DFDB9F79F539}"/>
                </a:ext>
              </a:extLst>
            </p:cNvPr>
            <p:cNvCxnSpPr>
              <a:cxnSpLocks noChangeShapeType="1"/>
              <a:stCxn id="212476" idx="5"/>
              <a:endCxn id="212600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2" name="Straight Connector 415">
              <a:extLst>
                <a:ext uri="{FF2B5EF4-FFF2-40B4-BE49-F238E27FC236}">
                  <a16:creationId xmlns:a16="http://schemas.microsoft.com/office/drawing/2014/main" id="{318FBE8D-E93C-0A49-9FDD-D6184A1CFEB1}"/>
                </a:ext>
              </a:extLst>
            </p:cNvPr>
            <p:cNvCxnSpPr>
              <a:cxnSpLocks noChangeShapeType="1"/>
              <a:endCxn id="212436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3" name="Straight Connector 523">
              <a:extLst>
                <a:ext uri="{FF2B5EF4-FFF2-40B4-BE49-F238E27FC236}">
                  <a16:creationId xmlns:a16="http://schemas.microsoft.com/office/drawing/2014/main" id="{221423B0-2125-4949-A2C0-9B53FAC9E77E}"/>
                </a:ext>
              </a:extLst>
            </p:cNvPr>
            <p:cNvCxnSpPr>
              <a:cxnSpLocks noChangeShapeType="1"/>
              <a:stCxn id="212399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74" name="Oval 6">
              <a:extLst>
                <a:ext uri="{FF2B5EF4-FFF2-40B4-BE49-F238E27FC236}">
                  <a16:creationId xmlns:a16="http://schemas.microsoft.com/office/drawing/2014/main" id="{2B48B4CA-A94A-EE45-A8CE-07F5D4AC1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2375" name="Oval 517">
              <a:extLst>
                <a:ext uri="{FF2B5EF4-FFF2-40B4-BE49-F238E27FC236}">
                  <a16:creationId xmlns:a16="http://schemas.microsoft.com/office/drawing/2014/main" id="{2FBB76CF-1FA2-0E42-9E06-474D1E8BD84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2376" name="Straight Connector 39941">
              <a:extLst>
                <a:ext uri="{FF2B5EF4-FFF2-40B4-BE49-F238E27FC236}">
                  <a16:creationId xmlns:a16="http://schemas.microsoft.com/office/drawing/2014/main" id="{3F52864F-1A0D-C74E-B383-1FF8E61D4489}"/>
                </a:ext>
              </a:extLst>
            </p:cNvPr>
            <p:cNvCxnSpPr>
              <a:cxnSpLocks noChangeShapeType="1"/>
              <a:stCxn id="212375" idx="0"/>
              <a:endCxn id="212464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7" name="Straight Connector 524">
              <a:extLst>
                <a:ext uri="{FF2B5EF4-FFF2-40B4-BE49-F238E27FC236}">
                  <a16:creationId xmlns:a16="http://schemas.microsoft.com/office/drawing/2014/main" id="{7464D2E8-A92C-FD49-A8E0-6B583C2F1442}"/>
                </a:ext>
              </a:extLst>
            </p:cNvPr>
            <p:cNvCxnSpPr>
              <a:cxnSpLocks noChangeShapeType="1"/>
              <a:endCxn id="212438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1973" name="Group 418">
            <a:extLst>
              <a:ext uri="{FF2B5EF4-FFF2-40B4-BE49-F238E27FC236}">
                <a16:creationId xmlns:a16="http://schemas.microsoft.com/office/drawing/2014/main" id="{7CE07A1A-E1CF-1D41-AE90-75B3B44D2080}"/>
              </a:ext>
            </a:extLst>
          </p:cNvPr>
          <p:cNvGrpSpPr>
            <a:grpSpLocks/>
          </p:cNvGrpSpPr>
          <p:nvPr/>
        </p:nvGrpSpPr>
        <p:grpSpPr bwMode="auto">
          <a:xfrm>
            <a:off x="439738" y="4827588"/>
            <a:ext cx="874712" cy="506412"/>
            <a:chOff x="2889" y="1631"/>
            <a:chExt cx="980" cy="743"/>
          </a:xfrm>
        </p:grpSpPr>
        <p:sp>
          <p:nvSpPr>
            <p:cNvPr id="212304" name="Rectangle 419">
              <a:extLst>
                <a:ext uri="{FF2B5EF4-FFF2-40B4-BE49-F238E27FC236}">
                  <a16:creationId xmlns:a16="http://schemas.microsoft.com/office/drawing/2014/main" id="{03AE02BD-CF85-C949-8910-CE0D311D8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35249" name="AutoShape 420">
              <a:extLst>
                <a:ext uri="{FF2B5EF4-FFF2-40B4-BE49-F238E27FC236}">
                  <a16:creationId xmlns:a16="http://schemas.microsoft.com/office/drawing/2014/main" id="{BE056F36-6D5F-9041-888D-181135EB4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  <a:buClrTx/>
                <a:buSzTx/>
                <a:buFontTx/>
                <a:buNone/>
                <a:defRPr/>
              </a:pPr>
              <a:endParaRPr lang="en-US" sz="2400" dirty="0">
                <a:solidFill>
                  <a:srgbClr val="00CCFF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11974" name="Line 424">
            <a:extLst>
              <a:ext uri="{FF2B5EF4-FFF2-40B4-BE49-F238E27FC236}">
                <a16:creationId xmlns:a16="http://schemas.microsoft.com/office/drawing/2014/main" id="{AA214293-FDFD-9446-816A-BD84C9D29E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62050" y="5280025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4D747409-2EAF-924E-ABB2-CCD3647BCB9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0413" y="2065338"/>
            <a:ext cx="7772400" cy="1306512"/>
          </a:xfrm>
        </p:spPr>
        <p:txBody>
          <a:bodyPr/>
          <a:lstStyle/>
          <a:p>
            <a:pPr>
              <a:buSzPct val="100000"/>
              <a:buFont typeface="Wingdings" pitchFamily="2" charset="2"/>
              <a:buChar char="§"/>
            </a:pPr>
            <a:r>
              <a:rPr lang="en-US" altLang="en-US">
                <a:ea typeface="ＭＳ Ｐゴシック" panose="020B0600070205080204" pitchFamily="34" charset="-128"/>
              </a:rPr>
              <a:t>subscriber requests content from CDN</a:t>
            </a:r>
          </a:p>
        </p:txBody>
      </p: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8738AA01-6458-EE44-9B25-37BEBF1E5C07}"/>
              </a:ext>
            </a:extLst>
          </p:cNvPr>
          <p:cNvGrpSpPr>
            <a:grpSpLocks/>
          </p:cNvGrpSpPr>
          <p:nvPr/>
        </p:nvGrpSpPr>
        <p:grpSpPr bwMode="auto">
          <a:xfrm>
            <a:off x="3221038" y="5776913"/>
            <a:ext cx="349250" cy="679450"/>
            <a:chOff x="7923189" y="2486664"/>
            <a:chExt cx="360377" cy="884585"/>
          </a:xfrm>
        </p:grpSpPr>
        <p:pic>
          <p:nvPicPr>
            <p:cNvPr id="212270" name="Picture 3">
              <a:extLst>
                <a:ext uri="{FF2B5EF4-FFF2-40B4-BE49-F238E27FC236}">
                  <a16:creationId xmlns:a16="http://schemas.microsoft.com/office/drawing/2014/main" id="{52472E7F-751F-E140-9B0B-71BC4356A9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71" name="Group 950">
              <a:extLst>
                <a:ext uri="{FF2B5EF4-FFF2-40B4-BE49-F238E27FC236}">
                  <a16:creationId xmlns:a16="http://schemas.microsoft.com/office/drawing/2014/main" id="{89A650FD-9DEC-064E-8D57-D61B1DD513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72" name="Freeform 951">
                <a:extLst>
                  <a:ext uri="{FF2B5EF4-FFF2-40B4-BE49-F238E27FC236}">
                    <a16:creationId xmlns:a16="http://schemas.microsoft.com/office/drawing/2014/main" id="{9D91D11B-90EE-D34D-B8A6-384C25C14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3" name="Rectangle 952">
                <a:extLst>
                  <a:ext uri="{FF2B5EF4-FFF2-40B4-BE49-F238E27FC236}">
                    <a16:creationId xmlns:a16="http://schemas.microsoft.com/office/drawing/2014/main" id="{0E3FF794-88A1-314F-BBE4-2CF7CAC42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74" name="Freeform 953">
                <a:extLst>
                  <a:ext uri="{FF2B5EF4-FFF2-40B4-BE49-F238E27FC236}">
                    <a16:creationId xmlns:a16="http://schemas.microsoft.com/office/drawing/2014/main" id="{8E852ED8-D8E1-954C-A147-12FF08C83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5" name="Freeform 954">
                <a:extLst>
                  <a:ext uri="{FF2B5EF4-FFF2-40B4-BE49-F238E27FC236}">
                    <a16:creationId xmlns:a16="http://schemas.microsoft.com/office/drawing/2014/main" id="{B842FD7C-7A8F-2A4D-82A2-FDBD77EFC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6" name="Rectangle 955">
                <a:extLst>
                  <a:ext uri="{FF2B5EF4-FFF2-40B4-BE49-F238E27FC236}">
                    <a16:creationId xmlns:a16="http://schemas.microsoft.com/office/drawing/2014/main" id="{5C21305D-4745-394D-A201-42B95A6D9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77" name="Group 956">
                <a:extLst>
                  <a:ext uri="{FF2B5EF4-FFF2-40B4-BE49-F238E27FC236}">
                    <a16:creationId xmlns:a16="http://schemas.microsoft.com/office/drawing/2014/main" id="{5C2C7326-752D-314A-9CC1-49EEB46496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302" name="AutoShape 957">
                  <a:extLst>
                    <a:ext uri="{FF2B5EF4-FFF2-40B4-BE49-F238E27FC236}">
                      <a16:creationId xmlns:a16="http://schemas.microsoft.com/office/drawing/2014/main" id="{766080E4-9B85-904E-86C1-DE10BD7B5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303" name="AutoShape 958">
                  <a:extLst>
                    <a:ext uri="{FF2B5EF4-FFF2-40B4-BE49-F238E27FC236}">
                      <a16:creationId xmlns:a16="http://schemas.microsoft.com/office/drawing/2014/main" id="{41E6FCEC-9FC1-5B43-BE55-F4C78B8C14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78" name="Rectangle 959">
                <a:extLst>
                  <a:ext uri="{FF2B5EF4-FFF2-40B4-BE49-F238E27FC236}">
                    <a16:creationId xmlns:a16="http://schemas.microsoft.com/office/drawing/2014/main" id="{421CA989-8427-E248-94B6-05C3705D3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79" name="Group 960">
                <a:extLst>
                  <a:ext uri="{FF2B5EF4-FFF2-40B4-BE49-F238E27FC236}">
                    <a16:creationId xmlns:a16="http://schemas.microsoft.com/office/drawing/2014/main" id="{915CAC2B-7F3A-B14B-9DFF-703F159B94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300" name="AutoShape 961">
                  <a:extLst>
                    <a:ext uri="{FF2B5EF4-FFF2-40B4-BE49-F238E27FC236}">
                      <a16:creationId xmlns:a16="http://schemas.microsoft.com/office/drawing/2014/main" id="{0BE9CCC9-56EA-454C-903F-28C20B990E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301" name="AutoShape 962">
                  <a:extLst>
                    <a:ext uri="{FF2B5EF4-FFF2-40B4-BE49-F238E27FC236}">
                      <a16:creationId xmlns:a16="http://schemas.microsoft.com/office/drawing/2014/main" id="{DB905884-43E9-DD42-A4FE-F39EF677A0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0" name="Rectangle 963">
                <a:extLst>
                  <a:ext uri="{FF2B5EF4-FFF2-40B4-BE49-F238E27FC236}">
                    <a16:creationId xmlns:a16="http://schemas.microsoft.com/office/drawing/2014/main" id="{C6B0923F-E0C0-9C43-969E-84B33B066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1" name="Rectangle 964">
                <a:extLst>
                  <a:ext uri="{FF2B5EF4-FFF2-40B4-BE49-F238E27FC236}">
                    <a16:creationId xmlns:a16="http://schemas.microsoft.com/office/drawing/2014/main" id="{12B74682-F198-8B4C-B1A9-58AD961CA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82" name="Group 965">
                <a:extLst>
                  <a:ext uri="{FF2B5EF4-FFF2-40B4-BE49-F238E27FC236}">
                    <a16:creationId xmlns:a16="http://schemas.microsoft.com/office/drawing/2014/main" id="{E082A0B9-4E86-C248-A93A-9A4EAD4F7E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98" name="AutoShape 966">
                  <a:extLst>
                    <a:ext uri="{FF2B5EF4-FFF2-40B4-BE49-F238E27FC236}">
                      <a16:creationId xmlns:a16="http://schemas.microsoft.com/office/drawing/2014/main" id="{F2FAD643-CFB9-9542-9862-25B28EE43B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99" name="AutoShape 967">
                  <a:extLst>
                    <a:ext uri="{FF2B5EF4-FFF2-40B4-BE49-F238E27FC236}">
                      <a16:creationId xmlns:a16="http://schemas.microsoft.com/office/drawing/2014/main" id="{E77ABF5D-73B5-FC40-929F-4190E84C2E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3" name="Freeform 968">
                <a:extLst>
                  <a:ext uri="{FF2B5EF4-FFF2-40B4-BE49-F238E27FC236}">
                    <a16:creationId xmlns:a16="http://schemas.microsoft.com/office/drawing/2014/main" id="{CF310FAB-9330-5941-A54E-97FAE5677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84" name="Group 969">
                <a:extLst>
                  <a:ext uri="{FF2B5EF4-FFF2-40B4-BE49-F238E27FC236}">
                    <a16:creationId xmlns:a16="http://schemas.microsoft.com/office/drawing/2014/main" id="{EA35D4EF-BBD5-D541-AF27-7DAE00BD57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96" name="AutoShape 970">
                  <a:extLst>
                    <a:ext uri="{FF2B5EF4-FFF2-40B4-BE49-F238E27FC236}">
                      <a16:creationId xmlns:a16="http://schemas.microsoft.com/office/drawing/2014/main" id="{E7B3C511-0DB0-5249-8F71-A27DDE38BF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97" name="AutoShape 971">
                  <a:extLst>
                    <a:ext uri="{FF2B5EF4-FFF2-40B4-BE49-F238E27FC236}">
                      <a16:creationId xmlns:a16="http://schemas.microsoft.com/office/drawing/2014/main" id="{E0CB9943-CCE3-C544-80B4-E4C0444EFD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5" name="Rectangle 972">
                <a:extLst>
                  <a:ext uri="{FF2B5EF4-FFF2-40B4-BE49-F238E27FC236}">
                    <a16:creationId xmlns:a16="http://schemas.microsoft.com/office/drawing/2014/main" id="{723AAE09-6995-5441-841B-3720B2813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6" name="Freeform 973">
                <a:extLst>
                  <a:ext uri="{FF2B5EF4-FFF2-40B4-BE49-F238E27FC236}">
                    <a16:creationId xmlns:a16="http://schemas.microsoft.com/office/drawing/2014/main" id="{B648C3F9-6A11-FB48-A3B9-E01E059D2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7" name="Freeform 974">
                <a:extLst>
                  <a:ext uri="{FF2B5EF4-FFF2-40B4-BE49-F238E27FC236}">
                    <a16:creationId xmlns:a16="http://schemas.microsoft.com/office/drawing/2014/main" id="{95370E0D-1ED9-8A4F-A406-AE4900DE5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8" name="Oval 975">
                <a:extLst>
                  <a:ext uri="{FF2B5EF4-FFF2-40B4-BE49-F238E27FC236}">
                    <a16:creationId xmlns:a16="http://schemas.microsoft.com/office/drawing/2014/main" id="{BDD7836B-357F-1E4D-8E1C-11F99AEB0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9" name="Freeform 976">
                <a:extLst>
                  <a:ext uri="{FF2B5EF4-FFF2-40B4-BE49-F238E27FC236}">
                    <a16:creationId xmlns:a16="http://schemas.microsoft.com/office/drawing/2014/main" id="{4E128B61-D4EE-8442-93E8-6CA252C1F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90" name="AutoShape 977">
                <a:extLst>
                  <a:ext uri="{FF2B5EF4-FFF2-40B4-BE49-F238E27FC236}">
                    <a16:creationId xmlns:a16="http://schemas.microsoft.com/office/drawing/2014/main" id="{7CE8E252-A6E5-9E43-A8DC-C81105539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1" name="AutoShape 978">
                <a:extLst>
                  <a:ext uri="{FF2B5EF4-FFF2-40B4-BE49-F238E27FC236}">
                    <a16:creationId xmlns:a16="http://schemas.microsoft.com/office/drawing/2014/main" id="{885DBF0B-D205-7445-B76C-640E836F9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2" name="Oval 979">
                <a:extLst>
                  <a:ext uri="{FF2B5EF4-FFF2-40B4-BE49-F238E27FC236}">
                    <a16:creationId xmlns:a16="http://schemas.microsoft.com/office/drawing/2014/main" id="{B95AF7DE-BCB9-E549-82AE-37A271AA2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3" name="Oval 980">
                <a:extLst>
                  <a:ext uri="{FF2B5EF4-FFF2-40B4-BE49-F238E27FC236}">
                    <a16:creationId xmlns:a16="http://schemas.microsoft.com/office/drawing/2014/main" id="{2D6CF2B2-7B5D-244F-811D-1476748A2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94" name="Oval 981">
                <a:extLst>
                  <a:ext uri="{FF2B5EF4-FFF2-40B4-BE49-F238E27FC236}">
                    <a16:creationId xmlns:a16="http://schemas.microsoft.com/office/drawing/2014/main" id="{29F72B9A-4467-F546-B4B0-CAFD8D1CB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5" name="Rectangle 982">
                <a:extLst>
                  <a:ext uri="{FF2B5EF4-FFF2-40B4-BE49-F238E27FC236}">
                    <a16:creationId xmlns:a16="http://schemas.microsoft.com/office/drawing/2014/main" id="{166D826A-CAD0-3348-922A-CB08BDD95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28" name="Group 827">
            <a:extLst>
              <a:ext uri="{FF2B5EF4-FFF2-40B4-BE49-F238E27FC236}">
                <a16:creationId xmlns:a16="http://schemas.microsoft.com/office/drawing/2014/main" id="{68A44822-633A-B44D-A98E-23F3B349E656}"/>
              </a:ext>
            </a:extLst>
          </p:cNvPr>
          <p:cNvGrpSpPr>
            <a:grpSpLocks/>
          </p:cNvGrpSpPr>
          <p:nvPr/>
        </p:nvGrpSpPr>
        <p:grpSpPr bwMode="auto">
          <a:xfrm>
            <a:off x="4387850" y="3556000"/>
            <a:ext cx="347663" cy="679450"/>
            <a:chOff x="7923189" y="2486664"/>
            <a:chExt cx="360377" cy="884585"/>
          </a:xfrm>
        </p:grpSpPr>
        <p:pic>
          <p:nvPicPr>
            <p:cNvPr id="212236" name="Picture 3">
              <a:extLst>
                <a:ext uri="{FF2B5EF4-FFF2-40B4-BE49-F238E27FC236}">
                  <a16:creationId xmlns:a16="http://schemas.microsoft.com/office/drawing/2014/main" id="{EABD1BC6-6991-3544-8A86-C3E94549BD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37" name="Group 950">
              <a:extLst>
                <a:ext uri="{FF2B5EF4-FFF2-40B4-BE49-F238E27FC236}">
                  <a16:creationId xmlns:a16="http://schemas.microsoft.com/office/drawing/2014/main" id="{42F31508-8937-F048-A7FF-04BEC37D55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38" name="Freeform 951">
                <a:extLst>
                  <a:ext uri="{FF2B5EF4-FFF2-40B4-BE49-F238E27FC236}">
                    <a16:creationId xmlns:a16="http://schemas.microsoft.com/office/drawing/2014/main" id="{B6EE02D5-63E9-D34D-997C-A64F4A347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39" name="Rectangle 952">
                <a:extLst>
                  <a:ext uri="{FF2B5EF4-FFF2-40B4-BE49-F238E27FC236}">
                    <a16:creationId xmlns:a16="http://schemas.microsoft.com/office/drawing/2014/main" id="{81846ED5-A671-C343-9E69-1F63FEA2E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40" name="Freeform 953">
                <a:extLst>
                  <a:ext uri="{FF2B5EF4-FFF2-40B4-BE49-F238E27FC236}">
                    <a16:creationId xmlns:a16="http://schemas.microsoft.com/office/drawing/2014/main" id="{117C1589-4061-8842-8F2A-C0AE756A3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1" name="Freeform 954">
                <a:extLst>
                  <a:ext uri="{FF2B5EF4-FFF2-40B4-BE49-F238E27FC236}">
                    <a16:creationId xmlns:a16="http://schemas.microsoft.com/office/drawing/2014/main" id="{B96F6B05-1B4A-5140-974A-8A14FAD03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2" name="Rectangle 955">
                <a:extLst>
                  <a:ext uri="{FF2B5EF4-FFF2-40B4-BE49-F238E27FC236}">
                    <a16:creationId xmlns:a16="http://schemas.microsoft.com/office/drawing/2014/main" id="{E97F5D68-A8C3-A24D-A362-DD59C7DDB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3" name="Group 956">
                <a:extLst>
                  <a:ext uri="{FF2B5EF4-FFF2-40B4-BE49-F238E27FC236}">
                    <a16:creationId xmlns:a16="http://schemas.microsoft.com/office/drawing/2014/main" id="{D8106441-B931-644F-804E-3B6AD1B85D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68" name="AutoShape 957">
                  <a:extLst>
                    <a:ext uri="{FF2B5EF4-FFF2-40B4-BE49-F238E27FC236}">
                      <a16:creationId xmlns:a16="http://schemas.microsoft.com/office/drawing/2014/main" id="{15297167-47C9-A841-833A-48416B090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9" name="AutoShape 958">
                  <a:extLst>
                    <a:ext uri="{FF2B5EF4-FFF2-40B4-BE49-F238E27FC236}">
                      <a16:creationId xmlns:a16="http://schemas.microsoft.com/office/drawing/2014/main" id="{A5BDC7F8-FCB2-6646-9BFA-4608BCD931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4" name="Rectangle 959">
                <a:extLst>
                  <a:ext uri="{FF2B5EF4-FFF2-40B4-BE49-F238E27FC236}">
                    <a16:creationId xmlns:a16="http://schemas.microsoft.com/office/drawing/2014/main" id="{44425240-0BA7-A844-9C84-A79E1CC09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5" name="Group 960">
                <a:extLst>
                  <a:ext uri="{FF2B5EF4-FFF2-40B4-BE49-F238E27FC236}">
                    <a16:creationId xmlns:a16="http://schemas.microsoft.com/office/drawing/2014/main" id="{CC4302C6-A974-7441-8B3D-9FF8FC6146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66" name="AutoShape 961">
                  <a:extLst>
                    <a:ext uri="{FF2B5EF4-FFF2-40B4-BE49-F238E27FC236}">
                      <a16:creationId xmlns:a16="http://schemas.microsoft.com/office/drawing/2014/main" id="{D9B589EF-3CA5-8F48-9C36-CFE4A04B24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7" name="AutoShape 962">
                  <a:extLst>
                    <a:ext uri="{FF2B5EF4-FFF2-40B4-BE49-F238E27FC236}">
                      <a16:creationId xmlns:a16="http://schemas.microsoft.com/office/drawing/2014/main" id="{C76326B9-D8A5-8F47-A201-D4E0DA3AC2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6" name="Rectangle 963">
                <a:extLst>
                  <a:ext uri="{FF2B5EF4-FFF2-40B4-BE49-F238E27FC236}">
                    <a16:creationId xmlns:a16="http://schemas.microsoft.com/office/drawing/2014/main" id="{8D052A28-9A33-CF44-A12F-963AE4B95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47" name="Rectangle 964">
                <a:extLst>
                  <a:ext uri="{FF2B5EF4-FFF2-40B4-BE49-F238E27FC236}">
                    <a16:creationId xmlns:a16="http://schemas.microsoft.com/office/drawing/2014/main" id="{63A45E96-FF65-9740-A044-F818B5E58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8" name="Group 965">
                <a:extLst>
                  <a:ext uri="{FF2B5EF4-FFF2-40B4-BE49-F238E27FC236}">
                    <a16:creationId xmlns:a16="http://schemas.microsoft.com/office/drawing/2014/main" id="{5FD357E4-E98D-214B-AC96-F39BC84019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64" name="AutoShape 966">
                  <a:extLst>
                    <a:ext uri="{FF2B5EF4-FFF2-40B4-BE49-F238E27FC236}">
                      <a16:creationId xmlns:a16="http://schemas.microsoft.com/office/drawing/2014/main" id="{2ADB6570-8480-2046-BF1F-862F93B14C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5" name="AutoShape 967">
                  <a:extLst>
                    <a:ext uri="{FF2B5EF4-FFF2-40B4-BE49-F238E27FC236}">
                      <a16:creationId xmlns:a16="http://schemas.microsoft.com/office/drawing/2014/main" id="{93B2113D-334D-9A44-96BA-CEFF2FF692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9" name="Freeform 968">
                <a:extLst>
                  <a:ext uri="{FF2B5EF4-FFF2-40B4-BE49-F238E27FC236}">
                    <a16:creationId xmlns:a16="http://schemas.microsoft.com/office/drawing/2014/main" id="{114A2B15-1D3C-8545-B393-620CA3278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50" name="Group 969">
                <a:extLst>
                  <a:ext uri="{FF2B5EF4-FFF2-40B4-BE49-F238E27FC236}">
                    <a16:creationId xmlns:a16="http://schemas.microsoft.com/office/drawing/2014/main" id="{48FA0D2D-0A39-1A43-AE1D-8585EA0C09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62" name="AutoShape 970">
                  <a:extLst>
                    <a:ext uri="{FF2B5EF4-FFF2-40B4-BE49-F238E27FC236}">
                      <a16:creationId xmlns:a16="http://schemas.microsoft.com/office/drawing/2014/main" id="{E7A8A0D6-C583-0C41-A2BA-3CD53C409B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3" name="AutoShape 971">
                  <a:extLst>
                    <a:ext uri="{FF2B5EF4-FFF2-40B4-BE49-F238E27FC236}">
                      <a16:creationId xmlns:a16="http://schemas.microsoft.com/office/drawing/2014/main" id="{288C3B2C-2DE6-4945-929E-10DBFBFAE5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51" name="Rectangle 972">
                <a:extLst>
                  <a:ext uri="{FF2B5EF4-FFF2-40B4-BE49-F238E27FC236}">
                    <a16:creationId xmlns:a16="http://schemas.microsoft.com/office/drawing/2014/main" id="{F8886B7B-C08C-C148-B0BF-A6A65272B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2" name="Freeform 973">
                <a:extLst>
                  <a:ext uri="{FF2B5EF4-FFF2-40B4-BE49-F238E27FC236}">
                    <a16:creationId xmlns:a16="http://schemas.microsoft.com/office/drawing/2014/main" id="{5BED38EC-F4AD-2C49-82E9-243941B6E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3" name="Freeform 974">
                <a:extLst>
                  <a:ext uri="{FF2B5EF4-FFF2-40B4-BE49-F238E27FC236}">
                    <a16:creationId xmlns:a16="http://schemas.microsoft.com/office/drawing/2014/main" id="{02CFFF77-400D-B24F-B0D3-9B5A2CB3C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4" name="Oval 975">
                <a:extLst>
                  <a:ext uri="{FF2B5EF4-FFF2-40B4-BE49-F238E27FC236}">
                    <a16:creationId xmlns:a16="http://schemas.microsoft.com/office/drawing/2014/main" id="{F72A53A1-42B3-9B4F-A2E2-D7E5DFFE8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5" name="Freeform 976">
                <a:extLst>
                  <a:ext uri="{FF2B5EF4-FFF2-40B4-BE49-F238E27FC236}">
                    <a16:creationId xmlns:a16="http://schemas.microsoft.com/office/drawing/2014/main" id="{2D4ED34D-B8AE-7C40-B4E1-E9D173319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6" name="AutoShape 977">
                <a:extLst>
                  <a:ext uri="{FF2B5EF4-FFF2-40B4-BE49-F238E27FC236}">
                    <a16:creationId xmlns:a16="http://schemas.microsoft.com/office/drawing/2014/main" id="{5FF526C4-15A3-6D42-8F33-C72BD01DE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7" name="AutoShape 978">
                <a:extLst>
                  <a:ext uri="{FF2B5EF4-FFF2-40B4-BE49-F238E27FC236}">
                    <a16:creationId xmlns:a16="http://schemas.microsoft.com/office/drawing/2014/main" id="{2E845463-0B3E-8641-A57A-4F89794AF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8" name="Oval 979">
                <a:extLst>
                  <a:ext uri="{FF2B5EF4-FFF2-40B4-BE49-F238E27FC236}">
                    <a16:creationId xmlns:a16="http://schemas.microsoft.com/office/drawing/2014/main" id="{57017BBD-10D8-704E-A753-F284488EB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9" name="Oval 980">
                <a:extLst>
                  <a:ext uri="{FF2B5EF4-FFF2-40B4-BE49-F238E27FC236}">
                    <a16:creationId xmlns:a16="http://schemas.microsoft.com/office/drawing/2014/main" id="{71E5B976-7F99-814A-A8A1-17BD70EBF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60" name="Oval 981">
                <a:extLst>
                  <a:ext uri="{FF2B5EF4-FFF2-40B4-BE49-F238E27FC236}">
                    <a16:creationId xmlns:a16="http://schemas.microsoft.com/office/drawing/2014/main" id="{9271153A-5C49-0846-B27D-F623ADBE6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61" name="Rectangle 982">
                <a:extLst>
                  <a:ext uri="{FF2B5EF4-FFF2-40B4-BE49-F238E27FC236}">
                    <a16:creationId xmlns:a16="http://schemas.microsoft.com/office/drawing/2014/main" id="{2BB8C444-8F44-DF44-8A6A-9B9FD04D5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DE603002-C5F5-784A-BC1C-5C912FC87226}"/>
              </a:ext>
            </a:extLst>
          </p:cNvPr>
          <p:cNvGrpSpPr>
            <a:grpSpLocks/>
          </p:cNvGrpSpPr>
          <p:nvPr/>
        </p:nvGrpSpPr>
        <p:grpSpPr bwMode="auto">
          <a:xfrm>
            <a:off x="5084763" y="5611813"/>
            <a:ext cx="347662" cy="681037"/>
            <a:chOff x="7923189" y="2486664"/>
            <a:chExt cx="360377" cy="884585"/>
          </a:xfrm>
        </p:grpSpPr>
        <p:pic>
          <p:nvPicPr>
            <p:cNvPr id="212202" name="Picture 3">
              <a:extLst>
                <a:ext uri="{FF2B5EF4-FFF2-40B4-BE49-F238E27FC236}">
                  <a16:creationId xmlns:a16="http://schemas.microsoft.com/office/drawing/2014/main" id="{BAFBB0FF-C5F7-D940-9340-883D7109F5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03" name="Group 950">
              <a:extLst>
                <a:ext uri="{FF2B5EF4-FFF2-40B4-BE49-F238E27FC236}">
                  <a16:creationId xmlns:a16="http://schemas.microsoft.com/office/drawing/2014/main" id="{D8B8DC06-FB53-224D-A77C-4A706C76B9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04" name="Freeform 951">
                <a:extLst>
                  <a:ext uri="{FF2B5EF4-FFF2-40B4-BE49-F238E27FC236}">
                    <a16:creationId xmlns:a16="http://schemas.microsoft.com/office/drawing/2014/main" id="{75E29E83-C516-864D-9F50-B1AED5504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5" name="Rectangle 952">
                <a:extLst>
                  <a:ext uri="{FF2B5EF4-FFF2-40B4-BE49-F238E27FC236}">
                    <a16:creationId xmlns:a16="http://schemas.microsoft.com/office/drawing/2014/main" id="{653E8C85-EAEE-3C46-A1D9-700FB6FBC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06" name="Freeform 953">
                <a:extLst>
                  <a:ext uri="{FF2B5EF4-FFF2-40B4-BE49-F238E27FC236}">
                    <a16:creationId xmlns:a16="http://schemas.microsoft.com/office/drawing/2014/main" id="{C58D32B0-72CC-A744-961B-7D72B2121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7" name="Freeform 954">
                <a:extLst>
                  <a:ext uri="{FF2B5EF4-FFF2-40B4-BE49-F238E27FC236}">
                    <a16:creationId xmlns:a16="http://schemas.microsoft.com/office/drawing/2014/main" id="{CEB4CF53-DF13-AF43-A781-55F7F06D6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8" name="Rectangle 955">
                <a:extLst>
                  <a:ext uri="{FF2B5EF4-FFF2-40B4-BE49-F238E27FC236}">
                    <a16:creationId xmlns:a16="http://schemas.microsoft.com/office/drawing/2014/main" id="{1047A891-7C91-8F4A-ABA1-CB7AB9B7E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09" name="Group 956">
                <a:extLst>
                  <a:ext uri="{FF2B5EF4-FFF2-40B4-BE49-F238E27FC236}">
                    <a16:creationId xmlns:a16="http://schemas.microsoft.com/office/drawing/2014/main" id="{3BC307FA-18A0-0A41-B0EA-07C6854F87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34" name="AutoShape 957">
                  <a:extLst>
                    <a:ext uri="{FF2B5EF4-FFF2-40B4-BE49-F238E27FC236}">
                      <a16:creationId xmlns:a16="http://schemas.microsoft.com/office/drawing/2014/main" id="{B629A619-B21B-A944-B424-1F007F770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5" name="AutoShape 958">
                  <a:extLst>
                    <a:ext uri="{FF2B5EF4-FFF2-40B4-BE49-F238E27FC236}">
                      <a16:creationId xmlns:a16="http://schemas.microsoft.com/office/drawing/2014/main" id="{2F8ED5D3-DDDA-7B4D-A239-E304E8638C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0" name="Rectangle 959">
                <a:extLst>
                  <a:ext uri="{FF2B5EF4-FFF2-40B4-BE49-F238E27FC236}">
                    <a16:creationId xmlns:a16="http://schemas.microsoft.com/office/drawing/2014/main" id="{471F9530-BFDC-E348-99DD-8F77F75AE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11" name="Group 960">
                <a:extLst>
                  <a:ext uri="{FF2B5EF4-FFF2-40B4-BE49-F238E27FC236}">
                    <a16:creationId xmlns:a16="http://schemas.microsoft.com/office/drawing/2014/main" id="{3229E7A1-77EE-634D-8C44-3BBCC24E87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32" name="AutoShape 961">
                  <a:extLst>
                    <a:ext uri="{FF2B5EF4-FFF2-40B4-BE49-F238E27FC236}">
                      <a16:creationId xmlns:a16="http://schemas.microsoft.com/office/drawing/2014/main" id="{81D9F78A-1A69-D245-8348-69694E3BFD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3" name="AutoShape 962">
                  <a:extLst>
                    <a:ext uri="{FF2B5EF4-FFF2-40B4-BE49-F238E27FC236}">
                      <a16:creationId xmlns:a16="http://schemas.microsoft.com/office/drawing/2014/main" id="{5C644BA5-9652-EE43-AAC4-2BC031A43E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2" name="Rectangle 963">
                <a:extLst>
                  <a:ext uri="{FF2B5EF4-FFF2-40B4-BE49-F238E27FC236}">
                    <a16:creationId xmlns:a16="http://schemas.microsoft.com/office/drawing/2014/main" id="{52B700C3-AB80-5643-B44F-8934ED06B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13" name="Rectangle 964">
                <a:extLst>
                  <a:ext uri="{FF2B5EF4-FFF2-40B4-BE49-F238E27FC236}">
                    <a16:creationId xmlns:a16="http://schemas.microsoft.com/office/drawing/2014/main" id="{304843F5-C9B3-5248-88CE-E821759BE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14" name="Group 965">
                <a:extLst>
                  <a:ext uri="{FF2B5EF4-FFF2-40B4-BE49-F238E27FC236}">
                    <a16:creationId xmlns:a16="http://schemas.microsoft.com/office/drawing/2014/main" id="{1F2B4F74-0D4C-9141-BA22-1A5A621801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30" name="AutoShape 966">
                  <a:extLst>
                    <a:ext uri="{FF2B5EF4-FFF2-40B4-BE49-F238E27FC236}">
                      <a16:creationId xmlns:a16="http://schemas.microsoft.com/office/drawing/2014/main" id="{D5607C73-6EC4-344D-B875-FEF98107FE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1" name="AutoShape 967">
                  <a:extLst>
                    <a:ext uri="{FF2B5EF4-FFF2-40B4-BE49-F238E27FC236}">
                      <a16:creationId xmlns:a16="http://schemas.microsoft.com/office/drawing/2014/main" id="{204498B2-9C58-9143-8EC7-B1C6831F9C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5" name="Freeform 968">
                <a:extLst>
                  <a:ext uri="{FF2B5EF4-FFF2-40B4-BE49-F238E27FC236}">
                    <a16:creationId xmlns:a16="http://schemas.microsoft.com/office/drawing/2014/main" id="{66FF1BFE-0119-FF40-8E16-91255CAB8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16" name="Group 969">
                <a:extLst>
                  <a:ext uri="{FF2B5EF4-FFF2-40B4-BE49-F238E27FC236}">
                    <a16:creationId xmlns:a16="http://schemas.microsoft.com/office/drawing/2014/main" id="{BB72EFC2-9FA0-4543-9D37-9816723E9B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28" name="AutoShape 970">
                  <a:extLst>
                    <a:ext uri="{FF2B5EF4-FFF2-40B4-BE49-F238E27FC236}">
                      <a16:creationId xmlns:a16="http://schemas.microsoft.com/office/drawing/2014/main" id="{0CFD4691-A183-6F47-BBAD-82B6D8077D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29" name="AutoShape 971">
                  <a:extLst>
                    <a:ext uri="{FF2B5EF4-FFF2-40B4-BE49-F238E27FC236}">
                      <a16:creationId xmlns:a16="http://schemas.microsoft.com/office/drawing/2014/main" id="{78808B16-244C-B248-B681-A550CE100C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7" name="Rectangle 972">
                <a:extLst>
                  <a:ext uri="{FF2B5EF4-FFF2-40B4-BE49-F238E27FC236}">
                    <a16:creationId xmlns:a16="http://schemas.microsoft.com/office/drawing/2014/main" id="{29DAD47C-F165-9C41-8B35-C6D17ACDD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18" name="Freeform 973">
                <a:extLst>
                  <a:ext uri="{FF2B5EF4-FFF2-40B4-BE49-F238E27FC236}">
                    <a16:creationId xmlns:a16="http://schemas.microsoft.com/office/drawing/2014/main" id="{09EC4965-6073-DA4F-9527-E12F9C1FD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19" name="Freeform 974">
                <a:extLst>
                  <a:ext uri="{FF2B5EF4-FFF2-40B4-BE49-F238E27FC236}">
                    <a16:creationId xmlns:a16="http://schemas.microsoft.com/office/drawing/2014/main" id="{80E11E7A-E590-FE4A-992B-41E26E338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0" name="Oval 975">
                <a:extLst>
                  <a:ext uri="{FF2B5EF4-FFF2-40B4-BE49-F238E27FC236}">
                    <a16:creationId xmlns:a16="http://schemas.microsoft.com/office/drawing/2014/main" id="{15608F95-994C-7D4B-A69F-9894AB645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1" name="Freeform 976">
                <a:extLst>
                  <a:ext uri="{FF2B5EF4-FFF2-40B4-BE49-F238E27FC236}">
                    <a16:creationId xmlns:a16="http://schemas.microsoft.com/office/drawing/2014/main" id="{86FF0D39-54E1-C243-AA00-FB04CC39A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2" name="AutoShape 977">
                <a:extLst>
                  <a:ext uri="{FF2B5EF4-FFF2-40B4-BE49-F238E27FC236}">
                    <a16:creationId xmlns:a16="http://schemas.microsoft.com/office/drawing/2014/main" id="{0406E89A-C34D-2E48-9A5E-CD17B4C22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3" name="AutoShape 978">
                <a:extLst>
                  <a:ext uri="{FF2B5EF4-FFF2-40B4-BE49-F238E27FC236}">
                    <a16:creationId xmlns:a16="http://schemas.microsoft.com/office/drawing/2014/main" id="{195BCC5C-F08A-1D47-AAC8-4E8AEF106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4" name="Oval 979">
                <a:extLst>
                  <a:ext uri="{FF2B5EF4-FFF2-40B4-BE49-F238E27FC236}">
                    <a16:creationId xmlns:a16="http://schemas.microsoft.com/office/drawing/2014/main" id="{2249B058-18A7-494B-AE6E-CBC7BD74E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5" name="Oval 980">
                <a:extLst>
                  <a:ext uri="{FF2B5EF4-FFF2-40B4-BE49-F238E27FC236}">
                    <a16:creationId xmlns:a16="http://schemas.microsoft.com/office/drawing/2014/main" id="{B29A3488-7C87-6243-9B1E-75AEB1E61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26" name="Oval 981">
                <a:extLst>
                  <a:ext uri="{FF2B5EF4-FFF2-40B4-BE49-F238E27FC236}">
                    <a16:creationId xmlns:a16="http://schemas.microsoft.com/office/drawing/2014/main" id="{711DF41C-D858-774E-9A54-20853DE37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7" name="Rectangle 982">
                <a:extLst>
                  <a:ext uri="{FF2B5EF4-FFF2-40B4-BE49-F238E27FC236}">
                    <a16:creationId xmlns:a16="http://schemas.microsoft.com/office/drawing/2014/main" id="{8C0F958F-028F-3741-A903-78A7DA284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98" name="Group 897">
            <a:extLst>
              <a:ext uri="{FF2B5EF4-FFF2-40B4-BE49-F238E27FC236}">
                <a16:creationId xmlns:a16="http://schemas.microsoft.com/office/drawing/2014/main" id="{FABBCB8D-0B19-1F4C-8B6F-81157B03801D}"/>
              </a:ext>
            </a:extLst>
          </p:cNvPr>
          <p:cNvGrpSpPr>
            <a:grpSpLocks/>
          </p:cNvGrpSpPr>
          <p:nvPr/>
        </p:nvGrpSpPr>
        <p:grpSpPr bwMode="auto">
          <a:xfrm>
            <a:off x="6067425" y="3829050"/>
            <a:ext cx="347663" cy="681038"/>
            <a:chOff x="7923189" y="2486664"/>
            <a:chExt cx="360377" cy="884585"/>
          </a:xfrm>
        </p:grpSpPr>
        <p:pic>
          <p:nvPicPr>
            <p:cNvPr id="212168" name="Picture 3">
              <a:extLst>
                <a:ext uri="{FF2B5EF4-FFF2-40B4-BE49-F238E27FC236}">
                  <a16:creationId xmlns:a16="http://schemas.microsoft.com/office/drawing/2014/main" id="{5A88EFDC-DF16-F64A-95C1-9EE72B8878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69" name="Group 950">
              <a:extLst>
                <a:ext uri="{FF2B5EF4-FFF2-40B4-BE49-F238E27FC236}">
                  <a16:creationId xmlns:a16="http://schemas.microsoft.com/office/drawing/2014/main" id="{E49FEFEF-9456-6044-9E70-3F698545D7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70" name="Freeform 951">
                <a:extLst>
                  <a:ext uri="{FF2B5EF4-FFF2-40B4-BE49-F238E27FC236}">
                    <a16:creationId xmlns:a16="http://schemas.microsoft.com/office/drawing/2014/main" id="{CF24DF19-B845-1C48-950D-C6F9C3667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1" name="Rectangle 952">
                <a:extLst>
                  <a:ext uri="{FF2B5EF4-FFF2-40B4-BE49-F238E27FC236}">
                    <a16:creationId xmlns:a16="http://schemas.microsoft.com/office/drawing/2014/main" id="{9EEDFFC8-ADA4-4340-B781-1E5006ED3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72" name="Freeform 953">
                <a:extLst>
                  <a:ext uri="{FF2B5EF4-FFF2-40B4-BE49-F238E27FC236}">
                    <a16:creationId xmlns:a16="http://schemas.microsoft.com/office/drawing/2014/main" id="{5CC2589E-66CF-864B-B6FE-7A17826A7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3" name="Freeform 954">
                <a:extLst>
                  <a:ext uri="{FF2B5EF4-FFF2-40B4-BE49-F238E27FC236}">
                    <a16:creationId xmlns:a16="http://schemas.microsoft.com/office/drawing/2014/main" id="{54D740FC-7A4B-BF48-893B-D38A619FF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4" name="Rectangle 955">
                <a:extLst>
                  <a:ext uri="{FF2B5EF4-FFF2-40B4-BE49-F238E27FC236}">
                    <a16:creationId xmlns:a16="http://schemas.microsoft.com/office/drawing/2014/main" id="{9C535FC5-16EE-4846-A602-54A261ECA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75" name="Group 956">
                <a:extLst>
                  <a:ext uri="{FF2B5EF4-FFF2-40B4-BE49-F238E27FC236}">
                    <a16:creationId xmlns:a16="http://schemas.microsoft.com/office/drawing/2014/main" id="{D047A19D-103B-E645-B159-57A95CDBAB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00" name="AutoShape 957">
                  <a:extLst>
                    <a:ext uri="{FF2B5EF4-FFF2-40B4-BE49-F238E27FC236}">
                      <a16:creationId xmlns:a16="http://schemas.microsoft.com/office/drawing/2014/main" id="{5674C605-F706-344D-91C8-E7562B9671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01" name="AutoShape 958">
                  <a:extLst>
                    <a:ext uri="{FF2B5EF4-FFF2-40B4-BE49-F238E27FC236}">
                      <a16:creationId xmlns:a16="http://schemas.microsoft.com/office/drawing/2014/main" id="{CFBD2407-5585-6A4B-9BCD-47020D03FC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76" name="Rectangle 959">
                <a:extLst>
                  <a:ext uri="{FF2B5EF4-FFF2-40B4-BE49-F238E27FC236}">
                    <a16:creationId xmlns:a16="http://schemas.microsoft.com/office/drawing/2014/main" id="{A775AE9C-8DE0-9447-84EA-FD9D8E422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77" name="Group 960">
                <a:extLst>
                  <a:ext uri="{FF2B5EF4-FFF2-40B4-BE49-F238E27FC236}">
                    <a16:creationId xmlns:a16="http://schemas.microsoft.com/office/drawing/2014/main" id="{449EBD45-1E1F-D445-9DD2-DE49C0617E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98" name="AutoShape 961">
                  <a:extLst>
                    <a:ext uri="{FF2B5EF4-FFF2-40B4-BE49-F238E27FC236}">
                      <a16:creationId xmlns:a16="http://schemas.microsoft.com/office/drawing/2014/main" id="{4B6B5A6A-C6EC-514E-9538-70150D2193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9" name="AutoShape 962">
                  <a:extLst>
                    <a:ext uri="{FF2B5EF4-FFF2-40B4-BE49-F238E27FC236}">
                      <a16:creationId xmlns:a16="http://schemas.microsoft.com/office/drawing/2014/main" id="{16EC0177-E41A-F346-BF6E-672D4EC815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78" name="Rectangle 963">
                <a:extLst>
                  <a:ext uri="{FF2B5EF4-FFF2-40B4-BE49-F238E27FC236}">
                    <a16:creationId xmlns:a16="http://schemas.microsoft.com/office/drawing/2014/main" id="{5EA6B4EE-DC6F-FB48-BD1D-33BA502AF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79" name="Rectangle 964">
                <a:extLst>
                  <a:ext uri="{FF2B5EF4-FFF2-40B4-BE49-F238E27FC236}">
                    <a16:creationId xmlns:a16="http://schemas.microsoft.com/office/drawing/2014/main" id="{962F31F6-930B-CB46-B3FC-C6FCF83D6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80" name="Group 965">
                <a:extLst>
                  <a:ext uri="{FF2B5EF4-FFF2-40B4-BE49-F238E27FC236}">
                    <a16:creationId xmlns:a16="http://schemas.microsoft.com/office/drawing/2014/main" id="{26E162BA-2E9A-8A4D-8D6F-E162E9EC63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96" name="AutoShape 966">
                  <a:extLst>
                    <a:ext uri="{FF2B5EF4-FFF2-40B4-BE49-F238E27FC236}">
                      <a16:creationId xmlns:a16="http://schemas.microsoft.com/office/drawing/2014/main" id="{7D6AAFF0-C692-304C-A030-19611DAC48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7" name="AutoShape 967">
                  <a:extLst>
                    <a:ext uri="{FF2B5EF4-FFF2-40B4-BE49-F238E27FC236}">
                      <a16:creationId xmlns:a16="http://schemas.microsoft.com/office/drawing/2014/main" id="{1636744C-1ABB-D14D-9C74-2B429E95A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81" name="Freeform 968">
                <a:extLst>
                  <a:ext uri="{FF2B5EF4-FFF2-40B4-BE49-F238E27FC236}">
                    <a16:creationId xmlns:a16="http://schemas.microsoft.com/office/drawing/2014/main" id="{75D03422-51F9-C04A-B139-1AA81EBD4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82" name="Group 969">
                <a:extLst>
                  <a:ext uri="{FF2B5EF4-FFF2-40B4-BE49-F238E27FC236}">
                    <a16:creationId xmlns:a16="http://schemas.microsoft.com/office/drawing/2014/main" id="{15BC20E7-8568-004E-A044-C371E4C71B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94" name="AutoShape 970">
                  <a:extLst>
                    <a:ext uri="{FF2B5EF4-FFF2-40B4-BE49-F238E27FC236}">
                      <a16:creationId xmlns:a16="http://schemas.microsoft.com/office/drawing/2014/main" id="{96266EE8-EA5E-924C-8FD1-06314E1D44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5" name="AutoShape 971">
                  <a:extLst>
                    <a:ext uri="{FF2B5EF4-FFF2-40B4-BE49-F238E27FC236}">
                      <a16:creationId xmlns:a16="http://schemas.microsoft.com/office/drawing/2014/main" id="{8B4D63B4-B2AF-DB48-9B00-126B3E457F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83" name="Rectangle 972">
                <a:extLst>
                  <a:ext uri="{FF2B5EF4-FFF2-40B4-BE49-F238E27FC236}">
                    <a16:creationId xmlns:a16="http://schemas.microsoft.com/office/drawing/2014/main" id="{883DB28B-CA61-FF4A-BE17-E9F8C4EAF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4" name="Freeform 973">
                <a:extLst>
                  <a:ext uri="{FF2B5EF4-FFF2-40B4-BE49-F238E27FC236}">
                    <a16:creationId xmlns:a16="http://schemas.microsoft.com/office/drawing/2014/main" id="{23DCEA8E-B999-7842-B419-C3E28D1B9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5" name="Freeform 974">
                <a:extLst>
                  <a:ext uri="{FF2B5EF4-FFF2-40B4-BE49-F238E27FC236}">
                    <a16:creationId xmlns:a16="http://schemas.microsoft.com/office/drawing/2014/main" id="{05EDA010-1971-2A4B-9E6C-BDB5C0F73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6" name="Oval 975">
                <a:extLst>
                  <a:ext uri="{FF2B5EF4-FFF2-40B4-BE49-F238E27FC236}">
                    <a16:creationId xmlns:a16="http://schemas.microsoft.com/office/drawing/2014/main" id="{13285A5A-A824-3D40-98E5-8427F0769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7" name="Freeform 976">
                <a:extLst>
                  <a:ext uri="{FF2B5EF4-FFF2-40B4-BE49-F238E27FC236}">
                    <a16:creationId xmlns:a16="http://schemas.microsoft.com/office/drawing/2014/main" id="{A15C8F0B-73A0-924C-9BCF-A7D982A37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8" name="AutoShape 977">
                <a:extLst>
                  <a:ext uri="{FF2B5EF4-FFF2-40B4-BE49-F238E27FC236}">
                    <a16:creationId xmlns:a16="http://schemas.microsoft.com/office/drawing/2014/main" id="{CB69D09F-6E85-6141-9153-4881805AF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9" name="AutoShape 978">
                <a:extLst>
                  <a:ext uri="{FF2B5EF4-FFF2-40B4-BE49-F238E27FC236}">
                    <a16:creationId xmlns:a16="http://schemas.microsoft.com/office/drawing/2014/main" id="{01446BCD-924E-874B-98D5-1CF886C96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0" name="Oval 979">
                <a:extLst>
                  <a:ext uri="{FF2B5EF4-FFF2-40B4-BE49-F238E27FC236}">
                    <a16:creationId xmlns:a16="http://schemas.microsoft.com/office/drawing/2014/main" id="{1DBE5602-47AD-6044-A517-E7F07BD5B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1" name="Oval 980">
                <a:extLst>
                  <a:ext uri="{FF2B5EF4-FFF2-40B4-BE49-F238E27FC236}">
                    <a16:creationId xmlns:a16="http://schemas.microsoft.com/office/drawing/2014/main" id="{11D78C7E-9719-F843-857D-AE11F15B6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192" name="Oval 981">
                <a:extLst>
                  <a:ext uri="{FF2B5EF4-FFF2-40B4-BE49-F238E27FC236}">
                    <a16:creationId xmlns:a16="http://schemas.microsoft.com/office/drawing/2014/main" id="{3957DD6D-6D15-4345-80AA-ABD619E97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3" name="Rectangle 982">
                <a:extLst>
                  <a:ext uri="{FF2B5EF4-FFF2-40B4-BE49-F238E27FC236}">
                    <a16:creationId xmlns:a16="http://schemas.microsoft.com/office/drawing/2014/main" id="{2216FCDC-C81D-7840-AFAF-414CCEB29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76180FF1-B1AF-7E47-B656-E15635AB6FC6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5629275"/>
            <a:ext cx="347662" cy="681038"/>
            <a:chOff x="7923189" y="2486664"/>
            <a:chExt cx="360377" cy="884585"/>
          </a:xfrm>
        </p:grpSpPr>
        <p:pic>
          <p:nvPicPr>
            <p:cNvPr id="212134" name="Picture 3">
              <a:extLst>
                <a:ext uri="{FF2B5EF4-FFF2-40B4-BE49-F238E27FC236}">
                  <a16:creationId xmlns:a16="http://schemas.microsoft.com/office/drawing/2014/main" id="{0959C4E2-CAB0-B04F-9F99-658057941B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35" name="Group 950">
              <a:extLst>
                <a:ext uri="{FF2B5EF4-FFF2-40B4-BE49-F238E27FC236}">
                  <a16:creationId xmlns:a16="http://schemas.microsoft.com/office/drawing/2014/main" id="{F02875C3-4A6B-8042-9E85-DBB503DD9F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36" name="Freeform 951">
                <a:extLst>
                  <a:ext uri="{FF2B5EF4-FFF2-40B4-BE49-F238E27FC236}">
                    <a16:creationId xmlns:a16="http://schemas.microsoft.com/office/drawing/2014/main" id="{DDA4265E-FCD4-8941-A138-7B66031CF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7" name="Rectangle 952">
                <a:extLst>
                  <a:ext uri="{FF2B5EF4-FFF2-40B4-BE49-F238E27FC236}">
                    <a16:creationId xmlns:a16="http://schemas.microsoft.com/office/drawing/2014/main" id="{D21B9E17-64A3-BA4A-8D85-62AD9997D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38" name="Freeform 953">
                <a:extLst>
                  <a:ext uri="{FF2B5EF4-FFF2-40B4-BE49-F238E27FC236}">
                    <a16:creationId xmlns:a16="http://schemas.microsoft.com/office/drawing/2014/main" id="{35B6DA26-3EB7-8945-8E6D-6504CEB7D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9" name="Freeform 954">
                <a:extLst>
                  <a:ext uri="{FF2B5EF4-FFF2-40B4-BE49-F238E27FC236}">
                    <a16:creationId xmlns:a16="http://schemas.microsoft.com/office/drawing/2014/main" id="{516347FF-8C06-C249-A800-982192A22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40" name="Rectangle 955">
                <a:extLst>
                  <a:ext uri="{FF2B5EF4-FFF2-40B4-BE49-F238E27FC236}">
                    <a16:creationId xmlns:a16="http://schemas.microsoft.com/office/drawing/2014/main" id="{5E2CBDCC-BF87-684B-9743-D7F02A32D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1" name="Group 956">
                <a:extLst>
                  <a:ext uri="{FF2B5EF4-FFF2-40B4-BE49-F238E27FC236}">
                    <a16:creationId xmlns:a16="http://schemas.microsoft.com/office/drawing/2014/main" id="{63ECB2D9-716D-D14A-B0E6-8B63E5E524A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66" name="AutoShape 957">
                  <a:extLst>
                    <a:ext uri="{FF2B5EF4-FFF2-40B4-BE49-F238E27FC236}">
                      <a16:creationId xmlns:a16="http://schemas.microsoft.com/office/drawing/2014/main" id="{9229EF5B-8F23-0243-A1BB-486406581B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7" name="AutoShape 958">
                  <a:extLst>
                    <a:ext uri="{FF2B5EF4-FFF2-40B4-BE49-F238E27FC236}">
                      <a16:creationId xmlns:a16="http://schemas.microsoft.com/office/drawing/2014/main" id="{599D79E7-8EC6-CE49-B8E1-FBCACDD638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2" name="Rectangle 959">
                <a:extLst>
                  <a:ext uri="{FF2B5EF4-FFF2-40B4-BE49-F238E27FC236}">
                    <a16:creationId xmlns:a16="http://schemas.microsoft.com/office/drawing/2014/main" id="{47DC8721-64D5-AD46-B033-5BF5B8065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3" name="Group 960">
                <a:extLst>
                  <a:ext uri="{FF2B5EF4-FFF2-40B4-BE49-F238E27FC236}">
                    <a16:creationId xmlns:a16="http://schemas.microsoft.com/office/drawing/2014/main" id="{E218A8ED-E09C-E340-9C0B-7BE29539B3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64" name="AutoShape 961">
                  <a:extLst>
                    <a:ext uri="{FF2B5EF4-FFF2-40B4-BE49-F238E27FC236}">
                      <a16:creationId xmlns:a16="http://schemas.microsoft.com/office/drawing/2014/main" id="{5F9DE8BD-6D4C-F844-898C-428F0CFF47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5" name="AutoShape 962">
                  <a:extLst>
                    <a:ext uri="{FF2B5EF4-FFF2-40B4-BE49-F238E27FC236}">
                      <a16:creationId xmlns:a16="http://schemas.microsoft.com/office/drawing/2014/main" id="{3BE78C18-8772-6248-A7DE-60AC1EF206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4" name="Rectangle 963">
                <a:extLst>
                  <a:ext uri="{FF2B5EF4-FFF2-40B4-BE49-F238E27FC236}">
                    <a16:creationId xmlns:a16="http://schemas.microsoft.com/office/drawing/2014/main" id="{584C400B-15F9-484F-9533-2E9C3FE04F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45" name="Rectangle 964">
                <a:extLst>
                  <a:ext uri="{FF2B5EF4-FFF2-40B4-BE49-F238E27FC236}">
                    <a16:creationId xmlns:a16="http://schemas.microsoft.com/office/drawing/2014/main" id="{4F2FFFBA-5D0D-3B45-93AE-4A5F7A850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6" name="Group 965">
                <a:extLst>
                  <a:ext uri="{FF2B5EF4-FFF2-40B4-BE49-F238E27FC236}">
                    <a16:creationId xmlns:a16="http://schemas.microsoft.com/office/drawing/2014/main" id="{80C82E94-AEDB-9D4F-8848-2337EF6FAA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62" name="AutoShape 966">
                  <a:extLst>
                    <a:ext uri="{FF2B5EF4-FFF2-40B4-BE49-F238E27FC236}">
                      <a16:creationId xmlns:a16="http://schemas.microsoft.com/office/drawing/2014/main" id="{E2026BE2-B367-2B4A-841F-1EAD400F3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3" name="AutoShape 967">
                  <a:extLst>
                    <a:ext uri="{FF2B5EF4-FFF2-40B4-BE49-F238E27FC236}">
                      <a16:creationId xmlns:a16="http://schemas.microsoft.com/office/drawing/2014/main" id="{9A7ADD42-43AE-4E40-AACF-E5CE5564B7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7" name="Freeform 968">
                <a:extLst>
                  <a:ext uri="{FF2B5EF4-FFF2-40B4-BE49-F238E27FC236}">
                    <a16:creationId xmlns:a16="http://schemas.microsoft.com/office/drawing/2014/main" id="{5E6DB8BE-C9F0-B946-809A-20805CAF3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48" name="Group 969">
                <a:extLst>
                  <a:ext uri="{FF2B5EF4-FFF2-40B4-BE49-F238E27FC236}">
                    <a16:creationId xmlns:a16="http://schemas.microsoft.com/office/drawing/2014/main" id="{BF586EC8-D768-4141-B211-4772FBB660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60" name="AutoShape 970">
                  <a:extLst>
                    <a:ext uri="{FF2B5EF4-FFF2-40B4-BE49-F238E27FC236}">
                      <a16:creationId xmlns:a16="http://schemas.microsoft.com/office/drawing/2014/main" id="{7C9191E2-5A5D-3643-B88D-E57B904863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1" name="AutoShape 971">
                  <a:extLst>
                    <a:ext uri="{FF2B5EF4-FFF2-40B4-BE49-F238E27FC236}">
                      <a16:creationId xmlns:a16="http://schemas.microsoft.com/office/drawing/2014/main" id="{EE5347AC-BA46-D244-B053-04DD1CDA42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9" name="Rectangle 972">
                <a:extLst>
                  <a:ext uri="{FF2B5EF4-FFF2-40B4-BE49-F238E27FC236}">
                    <a16:creationId xmlns:a16="http://schemas.microsoft.com/office/drawing/2014/main" id="{FA43DCD9-60B2-C74F-BD5D-744D4444A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0" name="Freeform 973">
                <a:extLst>
                  <a:ext uri="{FF2B5EF4-FFF2-40B4-BE49-F238E27FC236}">
                    <a16:creationId xmlns:a16="http://schemas.microsoft.com/office/drawing/2014/main" id="{42ABC8FE-6005-6A4F-B477-17E7145EF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1" name="Freeform 974">
                <a:extLst>
                  <a:ext uri="{FF2B5EF4-FFF2-40B4-BE49-F238E27FC236}">
                    <a16:creationId xmlns:a16="http://schemas.microsoft.com/office/drawing/2014/main" id="{F2245275-678D-1748-8F60-057728B2D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2" name="Oval 975">
                <a:extLst>
                  <a:ext uri="{FF2B5EF4-FFF2-40B4-BE49-F238E27FC236}">
                    <a16:creationId xmlns:a16="http://schemas.microsoft.com/office/drawing/2014/main" id="{CE337D7A-52BC-E344-9D6B-6B9C6A901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3" name="Freeform 976">
                <a:extLst>
                  <a:ext uri="{FF2B5EF4-FFF2-40B4-BE49-F238E27FC236}">
                    <a16:creationId xmlns:a16="http://schemas.microsoft.com/office/drawing/2014/main" id="{8E322D85-6A92-2343-BFD9-1B0E5189D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4" name="AutoShape 977">
                <a:extLst>
                  <a:ext uri="{FF2B5EF4-FFF2-40B4-BE49-F238E27FC236}">
                    <a16:creationId xmlns:a16="http://schemas.microsoft.com/office/drawing/2014/main" id="{D0A8D05F-D315-DF4F-B58E-09B7E2AF0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5" name="AutoShape 978">
                <a:extLst>
                  <a:ext uri="{FF2B5EF4-FFF2-40B4-BE49-F238E27FC236}">
                    <a16:creationId xmlns:a16="http://schemas.microsoft.com/office/drawing/2014/main" id="{95AECAC6-2ABD-0F4D-A88E-62D12D6DE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6" name="Oval 979">
                <a:extLst>
                  <a:ext uri="{FF2B5EF4-FFF2-40B4-BE49-F238E27FC236}">
                    <a16:creationId xmlns:a16="http://schemas.microsoft.com/office/drawing/2014/main" id="{D75104CB-2F0D-B146-8B48-58C2F01DA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7" name="Oval 980">
                <a:extLst>
                  <a:ext uri="{FF2B5EF4-FFF2-40B4-BE49-F238E27FC236}">
                    <a16:creationId xmlns:a16="http://schemas.microsoft.com/office/drawing/2014/main" id="{1DE6DFE8-1E4A-5D43-9F82-90DD1A824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158" name="Oval 981">
                <a:extLst>
                  <a:ext uri="{FF2B5EF4-FFF2-40B4-BE49-F238E27FC236}">
                    <a16:creationId xmlns:a16="http://schemas.microsoft.com/office/drawing/2014/main" id="{90DFB2ED-2D4D-F244-A056-EFD4C0943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9" name="Rectangle 982">
                <a:extLst>
                  <a:ext uri="{FF2B5EF4-FFF2-40B4-BE49-F238E27FC236}">
                    <a16:creationId xmlns:a16="http://schemas.microsoft.com/office/drawing/2014/main" id="{F58ACBD6-D9AE-AE42-86AB-49E868C4D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11981" name="Group 15">
            <a:extLst>
              <a:ext uri="{FF2B5EF4-FFF2-40B4-BE49-F238E27FC236}">
                <a16:creationId xmlns:a16="http://schemas.microsoft.com/office/drawing/2014/main" id="{9BE51530-107C-8E47-A99C-3729928E4649}"/>
              </a:ext>
            </a:extLst>
          </p:cNvPr>
          <p:cNvGrpSpPr>
            <a:grpSpLocks/>
          </p:cNvGrpSpPr>
          <p:nvPr/>
        </p:nvGrpSpPr>
        <p:grpSpPr bwMode="auto">
          <a:xfrm>
            <a:off x="7707313" y="4368800"/>
            <a:ext cx="990600" cy="731838"/>
            <a:chOff x="7707615" y="4368892"/>
            <a:chExt cx="990551" cy="731635"/>
          </a:xfrm>
        </p:grpSpPr>
        <p:pic>
          <p:nvPicPr>
            <p:cNvPr id="212034" name="Picture 14">
              <a:extLst>
                <a:ext uri="{FF2B5EF4-FFF2-40B4-BE49-F238E27FC236}">
                  <a16:creationId xmlns:a16="http://schemas.microsoft.com/office/drawing/2014/main" id="{A505369C-D407-BB40-9A97-E1BD3E845B5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2035" name="Group 249">
              <a:extLst>
                <a:ext uri="{FF2B5EF4-FFF2-40B4-BE49-F238E27FC236}">
                  <a16:creationId xmlns:a16="http://schemas.microsoft.com/office/drawing/2014/main" id="{D74B4416-8B79-6E4F-9598-6CD22CFF7E3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07615" y="4368892"/>
              <a:ext cx="225953" cy="395900"/>
              <a:chOff x="4140" y="429"/>
              <a:chExt cx="1425" cy="2396"/>
            </a:xfrm>
          </p:grpSpPr>
          <p:sp>
            <p:nvSpPr>
              <p:cNvPr id="212102" name="Freeform 250">
                <a:extLst>
                  <a:ext uri="{FF2B5EF4-FFF2-40B4-BE49-F238E27FC236}">
                    <a16:creationId xmlns:a16="http://schemas.microsoft.com/office/drawing/2014/main" id="{F4B63BBC-2275-3746-8639-66975B40A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Rectangle 251">
                <a:extLst>
                  <a:ext uri="{FF2B5EF4-FFF2-40B4-BE49-F238E27FC236}">
                    <a16:creationId xmlns:a16="http://schemas.microsoft.com/office/drawing/2014/main" id="{B45617C7-E2D6-1140-850C-8D432C8DB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04" name="Freeform 252">
                <a:extLst>
                  <a:ext uri="{FF2B5EF4-FFF2-40B4-BE49-F238E27FC236}">
                    <a16:creationId xmlns:a16="http://schemas.microsoft.com/office/drawing/2014/main" id="{CE892D17-DD11-734E-853F-359D48BB1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05" name="Freeform 253">
                <a:extLst>
                  <a:ext uri="{FF2B5EF4-FFF2-40B4-BE49-F238E27FC236}">
                    <a16:creationId xmlns:a16="http://schemas.microsoft.com/office/drawing/2014/main" id="{DD733110-DFFE-A240-9A86-3F0C69CE0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Rectangle 254">
                <a:extLst>
                  <a:ext uri="{FF2B5EF4-FFF2-40B4-BE49-F238E27FC236}">
                    <a16:creationId xmlns:a16="http://schemas.microsoft.com/office/drawing/2014/main" id="{3CB9C46D-5D0B-2F49-9B5F-0CB81606C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07" name="Group 255">
                <a:extLst>
                  <a:ext uri="{FF2B5EF4-FFF2-40B4-BE49-F238E27FC236}">
                    <a16:creationId xmlns:a16="http://schemas.microsoft.com/office/drawing/2014/main" id="{372134FB-22A2-CA42-8EF5-E04E4AD827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00" name="AutoShape 256">
                  <a:extLst>
                    <a:ext uri="{FF2B5EF4-FFF2-40B4-BE49-F238E27FC236}">
                      <a16:creationId xmlns:a16="http://schemas.microsoft.com/office/drawing/2014/main" id="{F6E6BEA3-4690-364C-B5EE-E7F1691902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1" name="AutoShape 257">
                  <a:extLst>
                    <a:ext uri="{FF2B5EF4-FFF2-40B4-BE49-F238E27FC236}">
                      <a16:creationId xmlns:a16="http://schemas.microsoft.com/office/drawing/2014/main" id="{20F26216-9097-1548-BAA4-F9FCA86228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76" name="Rectangle 258">
                <a:extLst>
                  <a:ext uri="{FF2B5EF4-FFF2-40B4-BE49-F238E27FC236}">
                    <a16:creationId xmlns:a16="http://schemas.microsoft.com/office/drawing/2014/main" id="{705A86A0-9BA5-9E49-8F13-78CE09564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09" name="Group 259">
                <a:extLst>
                  <a:ext uri="{FF2B5EF4-FFF2-40B4-BE49-F238E27FC236}">
                    <a16:creationId xmlns:a16="http://schemas.microsoft.com/office/drawing/2014/main" id="{81A07F10-F117-AF40-B2C8-6B78702815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998" name="AutoShape 260">
                  <a:extLst>
                    <a:ext uri="{FF2B5EF4-FFF2-40B4-BE49-F238E27FC236}">
                      <a16:creationId xmlns:a16="http://schemas.microsoft.com/office/drawing/2014/main" id="{30281A5A-AD6D-EC4C-B1D4-4D243CF08C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9" name="AutoShape 261">
                  <a:extLst>
                    <a:ext uri="{FF2B5EF4-FFF2-40B4-BE49-F238E27FC236}">
                      <a16:creationId xmlns:a16="http://schemas.microsoft.com/office/drawing/2014/main" id="{3B998DDD-0C88-8341-8A5A-88EE170FAB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78" name="Rectangle 262">
                <a:extLst>
                  <a:ext uri="{FF2B5EF4-FFF2-40B4-BE49-F238E27FC236}">
                    <a16:creationId xmlns:a16="http://schemas.microsoft.com/office/drawing/2014/main" id="{A5D29B64-8432-6446-9E4E-C4889A34F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9" name="Rectangle 263">
                <a:extLst>
                  <a:ext uri="{FF2B5EF4-FFF2-40B4-BE49-F238E27FC236}">
                    <a16:creationId xmlns:a16="http://schemas.microsoft.com/office/drawing/2014/main" id="{A96D9796-18C8-674E-A839-9F47313F0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12" name="Group 264">
                <a:extLst>
                  <a:ext uri="{FF2B5EF4-FFF2-40B4-BE49-F238E27FC236}">
                    <a16:creationId xmlns:a16="http://schemas.microsoft.com/office/drawing/2014/main" id="{89057C79-DD41-E545-A934-B6CE887623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996" name="AutoShape 265">
                  <a:extLst>
                    <a:ext uri="{FF2B5EF4-FFF2-40B4-BE49-F238E27FC236}">
                      <a16:creationId xmlns:a16="http://schemas.microsoft.com/office/drawing/2014/main" id="{CACFFB36-4D10-CB49-99F5-3AF136B03B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7" name="AutoShape 266">
                  <a:extLst>
                    <a:ext uri="{FF2B5EF4-FFF2-40B4-BE49-F238E27FC236}">
                      <a16:creationId xmlns:a16="http://schemas.microsoft.com/office/drawing/2014/main" id="{195A5DC5-646A-D249-AD71-4DDF767FD6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113" name="Freeform 267">
                <a:extLst>
                  <a:ext uri="{FF2B5EF4-FFF2-40B4-BE49-F238E27FC236}">
                    <a16:creationId xmlns:a16="http://schemas.microsoft.com/office/drawing/2014/main" id="{28AAD8B4-533E-A044-9988-6722A542D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14" name="Group 268">
                <a:extLst>
                  <a:ext uri="{FF2B5EF4-FFF2-40B4-BE49-F238E27FC236}">
                    <a16:creationId xmlns:a16="http://schemas.microsoft.com/office/drawing/2014/main" id="{20160C94-DD4F-9C42-AA56-80FE3446A0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994" name="AutoShape 269">
                  <a:extLst>
                    <a:ext uri="{FF2B5EF4-FFF2-40B4-BE49-F238E27FC236}">
                      <a16:creationId xmlns:a16="http://schemas.microsoft.com/office/drawing/2014/main" id="{38A35956-EAA2-CD4E-A175-617B0E1B11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5" name="AutoShape 270">
                  <a:extLst>
                    <a:ext uri="{FF2B5EF4-FFF2-40B4-BE49-F238E27FC236}">
                      <a16:creationId xmlns:a16="http://schemas.microsoft.com/office/drawing/2014/main" id="{F7606FFC-2B91-3341-A9DF-32BE16E327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83" name="Rectangle 271">
                <a:extLst>
                  <a:ext uri="{FF2B5EF4-FFF2-40B4-BE49-F238E27FC236}">
                    <a16:creationId xmlns:a16="http://schemas.microsoft.com/office/drawing/2014/main" id="{E954B9F6-6750-664A-8276-364572B49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16" name="Freeform 272">
                <a:extLst>
                  <a:ext uri="{FF2B5EF4-FFF2-40B4-BE49-F238E27FC236}">
                    <a16:creationId xmlns:a16="http://schemas.microsoft.com/office/drawing/2014/main" id="{372E5AEC-B0B6-824C-B5E0-050B7D724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17" name="Freeform 273">
                <a:extLst>
                  <a:ext uri="{FF2B5EF4-FFF2-40B4-BE49-F238E27FC236}">
                    <a16:creationId xmlns:a16="http://schemas.microsoft.com/office/drawing/2014/main" id="{5A0237D6-A17D-1142-A245-649E40DB8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6" name="Oval 274">
                <a:extLst>
                  <a:ext uri="{FF2B5EF4-FFF2-40B4-BE49-F238E27FC236}">
                    <a16:creationId xmlns:a16="http://schemas.microsoft.com/office/drawing/2014/main" id="{71373953-C793-764D-AE23-219214B35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19" name="Freeform 275">
                <a:extLst>
                  <a:ext uri="{FF2B5EF4-FFF2-40B4-BE49-F238E27FC236}">
                    <a16:creationId xmlns:a16="http://schemas.microsoft.com/office/drawing/2014/main" id="{AEF469A7-9EF4-2C4F-89B0-C2E1005DD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8" name="AutoShape 276">
                <a:extLst>
                  <a:ext uri="{FF2B5EF4-FFF2-40B4-BE49-F238E27FC236}">
                    <a16:creationId xmlns:a16="http://schemas.microsoft.com/office/drawing/2014/main" id="{B859FEE7-ED6F-8C4E-A611-1B5FFA714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9" name="AutoShape 277">
                <a:extLst>
                  <a:ext uri="{FF2B5EF4-FFF2-40B4-BE49-F238E27FC236}">
                    <a16:creationId xmlns:a16="http://schemas.microsoft.com/office/drawing/2014/main" id="{DAC4822C-2084-F045-BE72-CBBF6F89B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0" name="Oval 278">
                <a:extLst>
                  <a:ext uri="{FF2B5EF4-FFF2-40B4-BE49-F238E27FC236}">
                    <a16:creationId xmlns:a16="http://schemas.microsoft.com/office/drawing/2014/main" id="{3F9F1F49-CA9E-A143-8683-7889B48B4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1" name="Oval 279">
                <a:extLst>
                  <a:ext uri="{FF2B5EF4-FFF2-40B4-BE49-F238E27FC236}">
                    <a16:creationId xmlns:a16="http://schemas.microsoft.com/office/drawing/2014/main" id="{1F2CC905-4112-6842-A59B-22084243D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2" name="Oval 280">
                <a:extLst>
                  <a:ext uri="{FF2B5EF4-FFF2-40B4-BE49-F238E27FC236}">
                    <a16:creationId xmlns:a16="http://schemas.microsoft.com/office/drawing/2014/main" id="{A6533961-3972-574D-A6DB-87BE966BC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3" name="Rectangle 281">
                <a:extLst>
                  <a:ext uri="{FF2B5EF4-FFF2-40B4-BE49-F238E27FC236}">
                    <a16:creationId xmlns:a16="http://schemas.microsoft.com/office/drawing/2014/main" id="{AF09E940-F45D-B646-ADB0-0D076CAEB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12036" name="Group 249">
              <a:extLst>
                <a:ext uri="{FF2B5EF4-FFF2-40B4-BE49-F238E27FC236}">
                  <a16:creationId xmlns:a16="http://schemas.microsoft.com/office/drawing/2014/main" id="{AA66179B-3F80-154B-9DD3-30F97A4A9BE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39866" y="4369199"/>
              <a:ext cx="225953" cy="395900"/>
              <a:chOff x="4140" y="429"/>
              <a:chExt cx="1425" cy="2396"/>
            </a:xfrm>
          </p:grpSpPr>
          <p:sp>
            <p:nvSpPr>
              <p:cNvPr id="212070" name="Freeform 250">
                <a:extLst>
                  <a:ext uri="{FF2B5EF4-FFF2-40B4-BE49-F238E27FC236}">
                    <a16:creationId xmlns:a16="http://schemas.microsoft.com/office/drawing/2014/main" id="{3E218604-89C3-CB49-AA73-FF0C9375E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" name="Rectangle 251">
                <a:extLst>
                  <a:ext uri="{FF2B5EF4-FFF2-40B4-BE49-F238E27FC236}">
                    <a16:creationId xmlns:a16="http://schemas.microsoft.com/office/drawing/2014/main" id="{F5B998F5-59C7-B94D-BE20-F1BE19092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72" name="Freeform 252">
                <a:extLst>
                  <a:ext uri="{FF2B5EF4-FFF2-40B4-BE49-F238E27FC236}">
                    <a16:creationId xmlns:a16="http://schemas.microsoft.com/office/drawing/2014/main" id="{82F83772-DC1B-D645-819D-A172F50B4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73" name="Freeform 253">
                <a:extLst>
                  <a:ext uri="{FF2B5EF4-FFF2-40B4-BE49-F238E27FC236}">
                    <a16:creationId xmlns:a16="http://schemas.microsoft.com/office/drawing/2014/main" id="{909EE679-F5C5-474F-B3B9-060029E25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" name="Rectangle 254">
                <a:extLst>
                  <a:ext uri="{FF2B5EF4-FFF2-40B4-BE49-F238E27FC236}">
                    <a16:creationId xmlns:a16="http://schemas.microsoft.com/office/drawing/2014/main" id="{AC69F376-9458-394C-9C09-0AC55758A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75" name="Group 255">
                <a:extLst>
                  <a:ext uri="{FF2B5EF4-FFF2-40B4-BE49-F238E27FC236}">
                    <a16:creationId xmlns:a16="http://schemas.microsoft.com/office/drawing/2014/main" id="{BA5FDED7-EF3A-4449-8867-2A6F2E0F7F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33" name="AutoShape 256">
                  <a:extLst>
                    <a:ext uri="{FF2B5EF4-FFF2-40B4-BE49-F238E27FC236}">
                      <a16:creationId xmlns:a16="http://schemas.microsoft.com/office/drawing/2014/main" id="{DD4749F1-4BB2-F34F-A4F4-54E293E072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4" name="AutoShape 257">
                  <a:extLst>
                    <a:ext uri="{FF2B5EF4-FFF2-40B4-BE49-F238E27FC236}">
                      <a16:creationId xmlns:a16="http://schemas.microsoft.com/office/drawing/2014/main" id="{3DE2B3F7-9D54-3F41-920E-AD7F6F6B7F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09" name="Rectangle 258">
                <a:extLst>
                  <a:ext uri="{FF2B5EF4-FFF2-40B4-BE49-F238E27FC236}">
                    <a16:creationId xmlns:a16="http://schemas.microsoft.com/office/drawing/2014/main" id="{5EDE63AD-7E22-7548-8366-075EB75CC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77" name="Group 259">
                <a:extLst>
                  <a:ext uri="{FF2B5EF4-FFF2-40B4-BE49-F238E27FC236}">
                    <a16:creationId xmlns:a16="http://schemas.microsoft.com/office/drawing/2014/main" id="{93BB759B-FD8F-6449-8658-22EA08D19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31" name="AutoShape 260">
                  <a:extLst>
                    <a:ext uri="{FF2B5EF4-FFF2-40B4-BE49-F238E27FC236}">
                      <a16:creationId xmlns:a16="http://schemas.microsoft.com/office/drawing/2014/main" id="{9F8D4EEC-2987-FD46-B7C2-8375265191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2" name="AutoShape 261">
                  <a:extLst>
                    <a:ext uri="{FF2B5EF4-FFF2-40B4-BE49-F238E27FC236}">
                      <a16:creationId xmlns:a16="http://schemas.microsoft.com/office/drawing/2014/main" id="{7927A5F4-0A95-3241-AD7D-E7E793833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11" name="Rectangle 262">
                <a:extLst>
                  <a:ext uri="{FF2B5EF4-FFF2-40B4-BE49-F238E27FC236}">
                    <a16:creationId xmlns:a16="http://schemas.microsoft.com/office/drawing/2014/main" id="{1BF0B615-7143-974F-8BA5-6F18D487B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12" name="Rectangle 263">
                <a:extLst>
                  <a:ext uri="{FF2B5EF4-FFF2-40B4-BE49-F238E27FC236}">
                    <a16:creationId xmlns:a16="http://schemas.microsoft.com/office/drawing/2014/main" id="{C4346827-52A6-CA40-955A-A6654FA26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80" name="Group 264">
                <a:extLst>
                  <a:ext uri="{FF2B5EF4-FFF2-40B4-BE49-F238E27FC236}">
                    <a16:creationId xmlns:a16="http://schemas.microsoft.com/office/drawing/2014/main" id="{B48E3ACD-E817-9744-A56C-A50673821A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29" name="AutoShape 265">
                  <a:extLst>
                    <a:ext uri="{FF2B5EF4-FFF2-40B4-BE49-F238E27FC236}">
                      <a16:creationId xmlns:a16="http://schemas.microsoft.com/office/drawing/2014/main" id="{D267C081-F7C4-2446-A089-E06427967A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0" name="AutoShape 266">
                  <a:extLst>
                    <a:ext uri="{FF2B5EF4-FFF2-40B4-BE49-F238E27FC236}">
                      <a16:creationId xmlns:a16="http://schemas.microsoft.com/office/drawing/2014/main" id="{83FDFE4D-6F55-3F4D-9E8D-5514BFD6F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081" name="Freeform 267">
                <a:extLst>
                  <a:ext uri="{FF2B5EF4-FFF2-40B4-BE49-F238E27FC236}">
                    <a16:creationId xmlns:a16="http://schemas.microsoft.com/office/drawing/2014/main" id="{72978431-34C4-5240-999B-8336AE6E3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82" name="Group 268">
                <a:extLst>
                  <a:ext uri="{FF2B5EF4-FFF2-40B4-BE49-F238E27FC236}">
                    <a16:creationId xmlns:a16="http://schemas.microsoft.com/office/drawing/2014/main" id="{C4FFA797-98C6-B840-9024-D7BAD919AB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27" name="AutoShape 269">
                  <a:extLst>
                    <a:ext uri="{FF2B5EF4-FFF2-40B4-BE49-F238E27FC236}">
                      <a16:creationId xmlns:a16="http://schemas.microsoft.com/office/drawing/2014/main" id="{0784E4FB-84A0-124C-A7FC-C26A1333F3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8" name="AutoShape 270">
                  <a:extLst>
                    <a:ext uri="{FF2B5EF4-FFF2-40B4-BE49-F238E27FC236}">
                      <a16:creationId xmlns:a16="http://schemas.microsoft.com/office/drawing/2014/main" id="{C54BC90D-819A-D44D-8D30-B5CD7D9071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16" name="Rectangle 271">
                <a:extLst>
                  <a:ext uri="{FF2B5EF4-FFF2-40B4-BE49-F238E27FC236}">
                    <a16:creationId xmlns:a16="http://schemas.microsoft.com/office/drawing/2014/main" id="{7D58E70C-4557-6242-96C9-EF35878FD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84" name="Freeform 272">
                <a:extLst>
                  <a:ext uri="{FF2B5EF4-FFF2-40B4-BE49-F238E27FC236}">
                    <a16:creationId xmlns:a16="http://schemas.microsoft.com/office/drawing/2014/main" id="{95BE2698-0C12-DE48-953A-A8EED3CF1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85" name="Freeform 273">
                <a:extLst>
                  <a:ext uri="{FF2B5EF4-FFF2-40B4-BE49-F238E27FC236}">
                    <a16:creationId xmlns:a16="http://schemas.microsoft.com/office/drawing/2014/main" id="{5027BD6E-6F89-5C40-A52C-D0204C321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9" name="Oval 274">
                <a:extLst>
                  <a:ext uri="{FF2B5EF4-FFF2-40B4-BE49-F238E27FC236}">
                    <a16:creationId xmlns:a16="http://schemas.microsoft.com/office/drawing/2014/main" id="{7CDA3B2B-7A31-784F-A06C-5FC826F06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87" name="Freeform 275">
                <a:extLst>
                  <a:ext uri="{FF2B5EF4-FFF2-40B4-BE49-F238E27FC236}">
                    <a16:creationId xmlns:a16="http://schemas.microsoft.com/office/drawing/2014/main" id="{49441DBD-DF56-D340-9742-2091EEB3A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1" name="AutoShape 276">
                <a:extLst>
                  <a:ext uri="{FF2B5EF4-FFF2-40B4-BE49-F238E27FC236}">
                    <a16:creationId xmlns:a16="http://schemas.microsoft.com/office/drawing/2014/main" id="{78227C5D-EE88-8F4D-A66E-24DD9F0CF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2" name="AutoShape 277">
                <a:extLst>
                  <a:ext uri="{FF2B5EF4-FFF2-40B4-BE49-F238E27FC236}">
                    <a16:creationId xmlns:a16="http://schemas.microsoft.com/office/drawing/2014/main" id="{4B4E40F9-F748-6743-A4D7-0D3584DE2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3" name="Oval 278">
                <a:extLst>
                  <a:ext uri="{FF2B5EF4-FFF2-40B4-BE49-F238E27FC236}">
                    <a16:creationId xmlns:a16="http://schemas.microsoft.com/office/drawing/2014/main" id="{B8128BEC-C8B7-AD49-B924-91A9329D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4" name="Oval 279">
                <a:extLst>
                  <a:ext uri="{FF2B5EF4-FFF2-40B4-BE49-F238E27FC236}">
                    <a16:creationId xmlns:a16="http://schemas.microsoft.com/office/drawing/2014/main" id="{50D0A2F9-2333-5840-AB30-7DF4761BA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5" name="Oval 280">
                <a:extLst>
                  <a:ext uri="{FF2B5EF4-FFF2-40B4-BE49-F238E27FC236}">
                    <a16:creationId xmlns:a16="http://schemas.microsoft.com/office/drawing/2014/main" id="{78456384-FBDE-6C42-95D0-990824E08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6" name="Rectangle 281">
                <a:extLst>
                  <a:ext uri="{FF2B5EF4-FFF2-40B4-BE49-F238E27FC236}">
                    <a16:creationId xmlns:a16="http://schemas.microsoft.com/office/drawing/2014/main" id="{F89D0CBE-F7B8-B043-B93F-8FE5E8F5A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12037" name="Group 249">
              <a:extLst>
                <a:ext uri="{FF2B5EF4-FFF2-40B4-BE49-F238E27FC236}">
                  <a16:creationId xmlns:a16="http://schemas.microsoft.com/office/drawing/2014/main" id="{C3ED0432-4680-4E4C-81B5-BC4A7438D30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472213" y="4384408"/>
              <a:ext cx="225953" cy="395900"/>
              <a:chOff x="4140" y="429"/>
              <a:chExt cx="1425" cy="2396"/>
            </a:xfrm>
          </p:grpSpPr>
          <p:sp>
            <p:nvSpPr>
              <p:cNvPr id="212038" name="Freeform 250">
                <a:extLst>
                  <a:ext uri="{FF2B5EF4-FFF2-40B4-BE49-F238E27FC236}">
                    <a16:creationId xmlns:a16="http://schemas.microsoft.com/office/drawing/2014/main" id="{30573EEB-0B62-6245-8AB9-6DADFF32E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Rectangle 251">
                <a:extLst>
                  <a:ext uri="{FF2B5EF4-FFF2-40B4-BE49-F238E27FC236}">
                    <a16:creationId xmlns:a16="http://schemas.microsoft.com/office/drawing/2014/main" id="{6F7FFF99-A047-404B-872C-E633CAFE9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40" name="Freeform 252">
                <a:extLst>
                  <a:ext uri="{FF2B5EF4-FFF2-40B4-BE49-F238E27FC236}">
                    <a16:creationId xmlns:a16="http://schemas.microsoft.com/office/drawing/2014/main" id="{5EBD5DA2-C9F1-8744-989E-8B596B22C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41" name="Freeform 253">
                <a:extLst>
                  <a:ext uri="{FF2B5EF4-FFF2-40B4-BE49-F238E27FC236}">
                    <a16:creationId xmlns:a16="http://schemas.microsoft.com/office/drawing/2014/main" id="{905EF747-65E0-9643-9291-EAD77F53A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Rectangle 254">
                <a:extLst>
                  <a:ext uri="{FF2B5EF4-FFF2-40B4-BE49-F238E27FC236}">
                    <a16:creationId xmlns:a16="http://schemas.microsoft.com/office/drawing/2014/main" id="{115043BE-344B-5B42-8606-DB3B1FD64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3" name="Group 255">
                <a:extLst>
                  <a:ext uri="{FF2B5EF4-FFF2-40B4-BE49-F238E27FC236}">
                    <a16:creationId xmlns:a16="http://schemas.microsoft.com/office/drawing/2014/main" id="{BD273E60-8A6E-E44F-8E3C-B29F608C63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66" name="AutoShape 256">
                  <a:extLst>
                    <a:ext uri="{FF2B5EF4-FFF2-40B4-BE49-F238E27FC236}">
                      <a16:creationId xmlns:a16="http://schemas.microsoft.com/office/drawing/2014/main" id="{4AAC5386-0655-6D4A-9456-9069B1093F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7" name="AutoShape 257">
                  <a:extLst>
                    <a:ext uri="{FF2B5EF4-FFF2-40B4-BE49-F238E27FC236}">
                      <a16:creationId xmlns:a16="http://schemas.microsoft.com/office/drawing/2014/main" id="{DDD42CB7-B963-764E-A738-ABB5E4704B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2" name="Rectangle 258">
                <a:extLst>
                  <a:ext uri="{FF2B5EF4-FFF2-40B4-BE49-F238E27FC236}">
                    <a16:creationId xmlns:a16="http://schemas.microsoft.com/office/drawing/2014/main" id="{11409B7F-9954-7343-8B59-FDFF8A76F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5" name="Group 259">
                <a:extLst>
                  <a:ext uri="{FF2B5EF4-FFF2-40B4-BE49-F238E27FC236}">
                    <a16:creationId xmlns:a16="http://schemas.microsoft.com/office/drawing/2014/main" id="{D8B02813-CBC9-9143-9388-6FB612E13E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64" name="AutoShape 260">
                  <a:extLst>
                    <a:ext uri="{FF2B5EF4-FFF2-40B4-BE49-F238E27FC236}">
                      <a16:creationId xmlns:a16="http://schemas.microsoft.com/office/drawing/2014/main" id="{9C44165E-CDDE-F347-9938-92951CEDE9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5" name="AutoShape 261">
                  <a:extLst>
                    <a:ext uri="{FF2B5EF4-FFF2-40B4-BE49-F238E27FC236}">
                      <a16:creationId xmlns:a16="http://schemas.microsoft.com/office/drawing/2014/main" id="{428E1A63-F558-8348-B9EE-E17936DAFE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4" name="Rectangle 262">
                <a:extLst>
                  <a:ext uri="{FF2B5EF4-FFF2-40B4-BE49-F238E27FC236}">
                    <a16:creationId xmlns:a16="http://schemas.microsoft.com/office/drawing/2014/main" id="{BE514CE2-A80A-A44D-8DDD-1A65B6DA8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5" name="Rectangle 263">
                <a:extLst>
                  <a:ext uri="{FF2B5EF4-FFF2-40B4-BE49-F238E27FC236}">
                    <a16:creationId xmlns:a16="http://schemas.microsoft.com/office/drawing/2014/main" id="{08A295C8-12C3-0E45-B99A-9D732CE51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8" name="Group 264">
                <a:extLst>
                  <a:ext uri="{FF2B5EF4-FFF2-40B4-BE49-F238E27FC236}">
                    <a16:creationId xmlns:a16="http://schemas.microsoft.com/office/drawing/2014/main" id="{EE60F3C5-2E7B-A94F-A7FB-F01862A39D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62" name="AutoShape 265">
                  <a:extLst>
                    <a:ext uri="{FF2B5EF4-FFF2-40B4-BE49-F238E27FC236}">
                      <a16:creationId xmlns:a16="http://schemas.microsoft.com/office/drawing/2014/main" id="{3FC81D24-FAF5-B34C-9AC6-66E1D1EE6C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3" name="AutoShape 266">
                  <a:extLst>
                    <a:ext uri="{FF2B5EF4-FFF2-40B4-BE49-F238E27FC236}">
                      <a16:creationId xmlns:a16="http://schemas.microsoft.com/office/drawing/2014/main" id="{3C5B0829-AFF5-424A-8B7B-DC9CB6E709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049" name="Freeform 267">
                <a:extLst>
                  <a:ext uri="{FF2B5EF4-FFF2-40B4-BE49-F238E27FC236}">
                    <a16:creationId xmlns:a16="http://schemas.microsoft.com/office/drawing/2014/main" id="{49DF5FEA-A946-6646-B3DD-9EC06B646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50" name="Group 268">
                <a:extLst>
                  <a:ext uri="{FF2B5EF4-FFF2-40B4-BE49-F238E27FC236}">
                    <a16:creationId xmlns:a16="http://schemas.microsoft.com/office/drawing/2014/main" id="{40C4148D-8188-4144-AADC-4802CAE860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60" name="AutoShape 269">
                  <a:extLst>
                    <a:ext uri="{FF2B5EF4-FFF2-40B4-BE49-F238E27FC236}">
                      <a16:creationId xmlns:a16="http://schemas.microsoft.com/office/drawing/2014/main" id="{B3DB4BE3-244A-DA41-B82B-1680A59825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1" name="AutoShape 270">
                  <a:extLst>
                    <a:ext uri="{FF2B5EF4-FFF2-40B4-BE49-F238E27FC236}">
                      <a16:creationId xmlns:a16="http://schemas.microsoft.com/office/drawing/2014/main" id="{B012EA3E-E87F-BF48-9BDD-31719F0101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9" name="Rectangle 271">
                <a:extLst>
                  <a:ext uri="{FF2B5EF4-FFF2-40B4-BE49-F238E27FC236}">
                    <a16:creationId xmlns:a16="http://schemas.microsoft.com/office/drawing/2014/main" id="{89D51506-6914-CA4A-923A-21E731266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52" name="Freeform 272">
                <a:extLst>
                  <a:ext uri="{FF2B5EF4-FFF2-40B4-BE49-F238E27FC236}">
                    <a16:creationId xmlns:a16="http://schemas.microsoft.com/office/drawing/2014/main" id="{909E8923-0284-7745-A442-439CDD215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53" name="Freeform 273">
                <a:extLst>
                  <a:ext uri="{FF2B5EF4-FFF2-40B4-BE49-F238E27FC236}">
                    <a16:creationId xmlns:a16="http://schemas.microsoft.com/office/drawing/2014/main" id="{50C11133-8AA2-7A4C-AB57-0A07D06F2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Oval 274">
                <a:extLst>
                  <a:ext uri="{FF2B5EF4-FFF2-40B4-BE49-F238E27FC236}">
                    <a16:creationId xmlns:a16="http://schemas.microsoft.com/office/drawing/2014/main" id="{C14C85BE-A9C0-EE43-A4B0-9F76A3B0E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55" name="Freeform 275">
                <a:extLst>
                  <a:ext uri="{FF2B5EF4-FFF2-40B4-BE49-F238E27FC236}">
                    <a16:creationId xmlns:a16="http://schemas.microsoft.com/office/drawing/2014/main" id="{2A506C83-AF10-0C49-ADEC-51BA89FBB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AutoShape 276">
                <a:extLst>
                  <a:ext uri="{FF2B5EF4-FFF2-40B4-BE49-F238E27FC236}">
                    <a16:creationId xmlns:a16="http://schemas.microsoft.com/office/drawing/2014/main" id="{4038B95B-7C63-3844-8EAC-8D0A792E6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5" name="AutoShape 277">
                <a:extLst>
                  <a:ext uri="{FF2B5EF4-FFF2-40B4-BE49-F238E27FC236}">
                    <a16:creationId xmlns:a16="http://schemas.microsoft.com/office/drawing/2014/main" id="{BD5859BA-C15B-E246-BA1B-632C3720A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6" name="Oval 278">
                <a:extLst>
                  <a:ext uri="{FF2B5EF4-FFF2-40B4-BE49-F238E27FC236}">
                    <a16:creationId xmlns:a16="http://schemas.microsoft.com/office/drawing/2014/main" id="{882A0DD9-74B4-FF47-A8E4-E44EBE3D3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7" name="Oval 279">
                <a:extLst>
                  <a:ext uri="{FF2B5EF4-FFF2-40B4-BE49-F238E27FC236}">
                    <a16:creationId xmlns:a16="http://schemas.microsoft.com/office/drawing/2014/main" id="{A149CBE3-3570-144C-94E0-91993FCAF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8" name="Oval 280">
                <a:extLst>
                  <a:ext uri="{FF2B5EF4-FFF2-40B4-BE49-F238E27FC236}">
                    <a16:creationId xmlns:a16="http://schemas.microsoft.com/office/drawing/2014/main" id="{DECC5470-E4BE-D449-92D6-AF2E1EA7B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9" name="Rectangle 281">
                <a:extLst>
                  <a:ext uri="{FF2B5EF4-FFF2-40B4-BE49-F238E27FC236}">
                    <a16:creationId xmlns:a16="http://schemas.microsoft.com/office/drawing/2014/main" id="{F02AC33F-4B2D-0B47-974A-4848AD32C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F59255BF-1F98-834A-B069-B2DDC16A5060}"/>
              </a:ext>
            </a:extLst>
          </p:cNvPr>
          <p:cNvGrpSpPr>
            <a:grpSpLocks/>
          </p:cNvGrpSpPr>
          <p:nvPr/>
        </p:nvGrpSpPr>
        <p:grpSpPr bwMode="auto">
          <a:xfrm>
            <a:off x="7186613" y="5734050"/>
            <a:ext cx="347662" cy="681038"/>
            <a:chOff x="7923189" y="2486664"/>
            <a:chExt cx="360377" cy="884585"/>
          </a:xfrm>
        </p:grpSpPr>
        <p:pic>
          <p:nvPicPr>
            <p:cNvPr id="212000" name="Picture 3">
              <a:extLst>
                <a:ext uri="{FF2B5EF4-FFF2-40B4-BE49-F238E27FC236}">
                  <a16:creationId xmlns:a16="http://schemas.microsoft.com/office/drawing/2014/main" id="{2C3597CC-0357-594B-9948-79679F034A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001" name="Group 950">
              <a:extLst>
                <a:ext uri="{FF2B5EF4-FFF2-40B4-BE49-F238E27FC236}">
                  <a16:creationId xmlns:a16="http://schemas.microsoft.com/office/drawing/2014/main" id="{0CDF594E-6B4E-EE45-AA37-F38F88F844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002" name="Freeform 951">
                <a:extLst>
                  <a:ext uri="{FF2B5EF4-FFF2-40B4-BE49-F238E27FC236}">
                    <a16:creationId xmlns:a16="http://schemas.microsoft.com/office/drawing/2014/main" id="{A7D38E8E-EA17-5048-B35C-FCCED7155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3" name="Rectangle 952">
                <a:extLst>
                  <a:ext uri="{FF2B5EF4-FFF2-40B4-BE49-F238E27FC236}">
                    <a16:creationId xmlns:a16="http://schemas.microsoft.com/office/drawing/2014/main" id="{2BA35D4B-1EBF-694A-A593-237885E4E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04" name="Freeform 953">
                <a:extLst>
                  <a:ext uri="{FF2B5EF4-FFF2-40B4-BE49-F238E27FC236}">
                    <a16:creationId xmlns:a16="http://schemas.microsoft.com/office/drawing/2014/main" id="{91EDA642-4DA6-0C48-A049-3775CCDE3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5" name="Freeform 954">
                <a:extLst>
                  <a:ext uri="{FF2B5EF4-FFF2-40B4-BE49-F238E27FC236}">
                    <a16:creationId xmlns:a16="http://schemas.microsoft.com/office/drawing/2014/main" id="{629AEB0B-E913-B149-8179-84DF39714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6" name="Rectangle 955">
                <a:extLst>
                  <a:ext uri="{FF2B5EF4-FFF2-40B4-BE49-F238E27FC236}">
                    <a16:creationId xmlns:a16="http://schemas.microsoft.com/office/drawing/2014/main" id="{3D9EC44E-3BBA-AF47-B193-9AE9F5C5B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07" name="Group 956">
                <a:extLst>
                  <a:ext uri="{FF2B5EF4-FFF2-40B4-BE49-F238E27FC236}">
                    <a16:creationId xmlns:a16="http://schemas.microsoft.com/office/drawing/2014/main" id="{D81E66D9-0533-AD4D-8A98-587ADDE869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032" name="AutoShape 957">
                  <a:extLst>
                    <a:ext uri="{FF2B5EF4-FFF2-40B4-BE49-F238E27FC236}">
                      <a16:creationId xmlns:a16="http://schemas.microsoft.com/office/drawing/2014/main" id="{3311DC55-0F31-954F-B4F5-0C420C848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33" name="AutoShape 958">
                  <a:extLst>
                    <a:ext uri="{FF2B5EF4-FFF2-40B4-BE49-F238E27FC236}">
                      <a16:creationId xmlns:a16="http://schemas.microsoft.com/office/drawing/2014/main" id="{CE7EDEEF-9FC3-3043-BE70-A24567880B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08" name="Rectangle 959">
                <a:extLst>
                  <a:ext uri="{FF2B5EF4-FFF2-40B4-BE49-F238E27FC236}">
                    <a16:creationId xmlns:a16="http://schemas.microsoft.com/office/drawing/2014/main" id="{04EC5A50-27CF-3842-BF92-408430633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09" name="Group 960">
                <a:extLst>
                  <a:ext uri="{FF2B5EF4-FFF2-40B4-BE49-F238E27FC236}">
                    <a16:creationId xmlns:a16="http://schemas.microsoft.com/office/drawing/2014/main" id="{10E69F2D-5541-4E46-90E5-40B36A492A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30" name="AutoShape 961">
                  <a:extLst>
                    <a:ext uri="{FF2B5EF4-FFF2-40B4-BE49-F238E27FC236}">
                      <a16:creationId xmlns:a16="http://schemas.microsoft.com/office/drawing/2014/main" id="{82741908-79A1-B648-9EF2-BDFA755959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31" name="AutoShape 962">
                  <a:extLst>
                    <a:ext uri="{FF2B5EF4-FFF2-40B4-BE49-F238E27FC236}">
                      <a16:creationId xmlns:a16="http://schemas.microsoft.com/office/drawing/2014/main" id="{BCF973C6-C86A-3A42-8D45-CDC2E2E9CE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0" name="Rectangle 963">
                <a:extLst>
                  <a:ext uri="{FF2B5EF4-FFF2-40B4-BE49-F238E27FC236}">
                    <a16:creationId xmlns:a16="http://schemas.microsoft.com/office/drawing/2014/main" id="{75867E0A-3579-5442-AA97-C60BD8FDA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1" name="Rectangle 964">
                <a:extLst>
                  <a:ext uri="{FF2B5EF4-FFF2-40B4-BE49-F238E27FC236}">
                    <a16:creationId xmlns:a16="http://schemas.microsoft.com/office/drawing/2014/main" id="{AF2A8E51-3D56-6D4C-A4EB-229497A52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12" name="Group 965">
                <a:extLst>
                  <a:ext uri="{FF2B5EF4-FFF2-40B4-BE49-F238E27FC236}">
                    <a16:creationId xmlns:a16="http://schemas.microsoft.com/office/drawing/2014/main" id="{97013D6F-1664-4941-9E52-B85551C0FA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28" name="AutoShape 966">
                  <a:extLst>
                    <a:ext uri="{FF2B5EF4-FFF2-40B4-BE49-F238E27FC236}">
                      <a16:creationId xmlns:a16="http://schemas.microsoft.com/office/drawing/2014/main" id="{C5393AF5-9CDE-9541-AD97-E80579D6E0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29" name="AutoShape 967">
                  <a:extLst>
                    <a:ext uri="{FF2B5EF4-FFF2-40B4-BE49-F238E27FC236}">
                      <a16:creationId xmlns:a16="http://schemas.microsoft.com/office/drawing/2014/main" id="{B1C292D1-2F26-AB4A-ADA5-79DC0D30ED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3" name="Freeform 968">
                <a:extLst>
                  <a:ext uri="{FF2B5EF4-FFF2-40B4-BE49-F238E27FC236}">
                    <a16:creationId xmlns:a16="http://schemas.microsoft.com/office/drawing/2014/main" id="{841D8FCD-FCA5-AC45-A36B-83E49BAFC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14" name="Group 969">
                <a:extLst>
                  <a:ext uri="{FF2B5EF4-FFF2-40B4-BE49-F238E27FC236}">
                    <a16:creationId xmlns:a16="http://schemas.microsoft.com/office/drawing/2014/main" id="{D2C766E0-3F31-5F44-A999-E9AB151410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26" name="AutoShape 970">
                  <a:extLst>
                    <a:ext uri="{FF2B5EF4-FFF2-40B4-BE49-F238E27FC236}">
                      <a16:creationId xmlns:a16="http://schemas.microsoft.com/office/drawing/2014/main" id="{043AA9AA-39CF-AE4D-A229-8F29FCE02C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27" name="AutoShape 971">
                  <a:extLst>
                    <a:ext uri="{FF2B5EF4-FFF2-40B4-BE49-F238E27FC236}">
                      <a16:creationId xmlns:a16="http://schemas.microsoft.com/office/drawing/2014/main" id="{BBFCD3E5-AC74-A64D-B4AA-05F1A14917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5" name="Rectangle 972">
                <a:extLst>
                  <a:ext uri="{FF2B5EF4-FFF2-40B4-BE49-F238E27FC236}">
                    <a16:creationId xmlns:a16="http://schemas.microsoft.com/office/drawing/2014/main" id="{C6AFAAF7-58EB-B547-A333-57413C752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6" name="Freeform 973">
                <a:extLst>
                  <a:ext uri="{FF2B5EF4-FFF2-40B4-BE49-F238E27FC236}">
                    <a16:creationId xmlns:a16="http://schemas.microsoft.com/office/drawing/2014/main" id="{5CDF978E-F3D1-2C4E-8228-BB0ACCB06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7" name="Freeform 974">
                <a:extLst>
                  <a:ext uri="{FF2B5EF4-FFF2-40B4-BE49-F238E27FC236}">
                    <a16:creationId xmlns:a16="http://schemas.microsoft.com/office/drawing/2014/main" id="{95F9FC66-301C-5241-B8B3-CE1FA9405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8" name="Oval 975">
                <a:extLst>
                  <a:ext uri="{FF2B5EF4-FFF2-40B4-BE49-F238E27FC236}">
                    <a16:creationId xmlns:a16="http://schemas.microsoft.com/office/drawing/2014/main" id="{E4763B1A-C762-9E4D-8B7A-C35316631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9" name="Freeform 976">
                <a:extLst>
                  <a:ext uri="{FF2B5EF4-FFF2-40B4-BE49-F238E27FC236}">
                    <a16:creationId xmlns:a16="http://schemas.microsoft.com/office/drawing/2014/main" id="{CAABC86B-9C72-994B-811B-3B0E2314C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20" name="AutoShape 977">
                <a:extLst>
                  <a:ext uri="{FF2B5EF4-FFF2-40B4-BE49-F238E27FC236}">
                    <a16:creationId xmlns:a16="http://schemas.microsoft.com/office/drawing/2014/main" id="{255025D4-3AC1-B847-A59E-96027A498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1" name="AutoShape 978">
                <a:extLst>
                  <a:ext uri="{FF2B5EF4-FFF2-40B4-BE49-F238E27FC236}">
                    <a16:creationId xmlns:a16="http://schemas.microsoft.com/office/drawing/2014/main" id="{3BB91BCC-CF4B-5240-93C5-A591B68E0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2" name="Oval 979">
                <a:extLst>
                  <a:ext uri="{FF2B5EF4-FFF2-40B4-BE49-F238E27FC236}">
                    <a16:creationId xmlns:a16="http://schemas.microsoft.com/office/drawing/2014/main" id="{E4078B06-3C26-5849-9EA4-C2254058B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3" name="Oval 980">
                <a:extLst>
                  <a:ext uri="{FF2B5EF4-FFF2-40B4-BE49-F238E27FC236}">
                    <a16:creationId xmlns:a16="http://schemas.microsoft.com/office/drawing/2014/main" id="{28C348F6-BB3B-A343-8EAF-CB5D6C9B7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024" name="Oval 981">
                <a:extLst>
                  <a:ext uri="{FF2B5EF4-FFF2-40B4-BE49-F238E27FC236}">
                    <a16:creationId xmlns:a16="http://schemas.microsoft.com/office/drawing/2014/main" id="{EEDAA272-3F38-CB42-9283-470A04A67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5" name="Rectangle 982">
                <a:extLst>
                  <a:ext uri="{FF2B5EF4-FFF2-40B4-BE49-F238E27FC236}">
                    <a16:creationId xmlns:a16="http://schemas.microsoft.com/office/drawing/2014/main" id="{90E942AB-6D49-A440-B55A-948491AD6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21BCE22-2783-8B4E-8DC3-62FFAC7EA725}"/>
              </a:ext>
            </a:extLst>
          </p:cNvPr>
          <p:cNvGrpSpPr>
            <a:grpSpLocks/>
          </p:cNvGrpSpPr>
          <p:nvPr/>
        </p:nvGrpSpPr>
        <p:grpSpPr bwMode="auto">
          <a:xfrm>
            <a:off x="227013" y="3719513"/>
            <a:ext cx="982662" cy="1585912"/>
            <a:chOff x="226804" y="3719080"/>
            <a:chExt cx="982820" cy="1586234"/>
          </a:xfrm>
        </p:grpSpPr>
        <p:pic>
          <p:nvPicPr>
            <p:cNvPr id="211997" name="Picture 9">
              <a:extLst>
                <a:ext uri="{FF2B5EF4-FFF2-40B4-BE49-F238E27FC236}">
                  <a16:creationId xmlns:a16="http://schemas.microsoft.com/office/drawing/2014/main" id="{BBC6E02E-1327-E04B-9FDB-0A31FDEC98B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109" y="5014480"/>
              <a:ext cx="405029" cy="290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98" name="Cloud Callout 16">
              <a:extLst>
                <a:ext uri="{FF2B5EF4-FFF2-40B4-BE49-F238E27FC236}">
                  <a16:creationId xmlns:a16="http://schemas.microsoft.com/office/drawing/2014/main" id="{923CE9DD-855E-7B4F-9029-0F0F0568810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26804" y="3719080"/>
              <a:ext cx="982820" cy="514019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pic>
          <p:nvPicPr>
            <p:cNvPr id="211999" name="Picture 18" descr="madman.jpg">
              <a:extLst>
                <a:ext uri="{FF2B5EF4-FFF2-40B4-BE49-F238E27FC236}">
                  <a16:creationId xmlns:a16="http://schemas.microsoft.com/office/drawing/2014/main" id="{FD876709-1915-7E4A-9AC3-FDCC278D601A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67" y="3870258"/>
              <a:ext cx="767350" cy="211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1984" name="Content Placeholder 12">
            <a:extLst>
              <a:ext uri="{FF2B5EF4-FFF2-40B4-BE49-F238E27FC236}">
                <a16:creationId xmlns:a16="http://schemas.microsoft.com/office/drawing/2014/main" id="{5E07D0C6-9976-C342-9BFB-F8322B9FE80F}"/>
              </a:ext>
            </a:extLst>
          </p:cNvPr>
          <p:cNvSpPr txBox="1">
            <a:spLocks/>
          </p:cNvSpPr>
          <p:nvPr/>
        </p:nvSpPr>
        <p:spPr bwMode="auto">
          <a:xfrm>
            <a:off x="715963" y="1265238"/>
            <a:ext cx="7772400" cy="80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>
                <a:solidFill>
                  <a:srgbClr val="000000"/>
                </a:solidFill>
                <a:latin typeface="Gill Sans MT" panose="020B0502020104020203" pitchFamily="34" charset="77"/>
              </a:rPr>
              <a:t>CDN: stores copies of content at CDN nodes 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en-US" altLang="en-US" sz="2400">
                <a:solidFill>
                  <a:srgbClr val="000000"/>
                </a:solidFill>
                <a:latin typeface="Gill Sans MT" panose="020B0502020104020203" pitchFamily="34" charset="77"/>
              </a:rPr>
              <a:t>e.g. Netflix stores copies of MadMen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BAA02BA-8D1F-8146-BF41-1FCC360DE20A}"/>
              </a:ext>
            </a:extLst>
          </p:cNvPr>
          <p:cNvGrpSpPr>
            <a:grpSpLocks/>
          </p:cNvGrpSpPr>
          <p:nvPr/>
        </p:nvGrpSpPr>
        <p:grpSpPr bwMode="auto">
          <a:xfrm>
            <a:off x="34925" y="5030788"/>
            <a:ext cx="1857375" cy="338137"/>
            <a:chOff x="5957397" y="-30236"/>
            <a:chExt cx="1857399" cy="338554"/>
          </a:xfrm>
        </p:grpSpPr>
        <p:sp>
          <p:nvSpPr>
            <p:cNvPr id="211995" name="Rectangle 20">
              <a:extLst>
                <a:ext uri="{FF2B5EF4-FFF2-40B4-BE49-F238E27FC236}">
                  <a16:creationId xmlns:a16="http://schemas.microsoft.com/office/drawing/2014/main" id="{EB046C3F-E8F5-0E4E-AFF3-6CF790D18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1996" name="TextBox 21">
              <a:extLst>
                <a:ext uri="{FF2B5EF4-FFF2-40B4-BE49-F238E27FC236}">
                  <a16:creationId xmlns:a16="http://schemas.microsoft.com/office/drawing/2014/main" id="{135F1BD3-7145-DE40-BC76-86999D3201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397" y="-30236"/>
              <a:ext cx="185739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</a:rPr>
                <a:t>where’s Madmen?</a:t>
              </a:r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643DF025-A8A4-0B4C-AD32-23F1ED8777AB}"/>
              </a:ext>
            </a:extLst>
          </p:cNvPr>
          <p:cNvGrpSpPr>
            <a:grpSpLocks/>
          </p:cNvGrpSpPr>
          <p:nvPr/>
        </p:nvGrpSpPr>
        <p:grpSpPr bwMode="auto">
          <a:xfrm>
            <a:off x="7261225" y="4778375"/>
            <a:ext cx="1279525" cy="338138"/>
            <a:chOff x="5931471" y="-30236"/>
            <a:chExt cx="1279747" cy="338971"/>
          </a:xfrm>
        </p:grpSpPr>
        <p:sp>
          <p:nvSpPr>
            <p:cNvPr id="211993" name="Rectangle 1113">
              <a:extLst>
                <a:ext uri="{FF2B5EF4-FFF2-40B4-BE49-F238E27FC236}">
                  <a16:creationId xmlns:a16="http://schemas.microsoft.com/office/drawing/2014/main" id="{7AB336C6-1159-7D43-B123-545DA02ADE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1994" name="TextBox 1114">
              <a:extLst>
                <a:ext uri="{FF2B5EF4-FFF2-40B4-BE49-F238E27FC236}">
                  <a16:creationId xmlns:a16="http://schemas.microsoft.com/office/drawing/2014/main" id="{1FE3F4D0-70C6-CF41-82E8-38A007A87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279747" cy="338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</a:rPr>
                <a:t>manifest file</a:t>
              </a:r>
            </a:p>
          </p:txBody>
        </p:sp>
      </p:grpSp>
      <p:sp>
        <p:nvSpPr>
          <p:cNvPr id="28" name="Freeform 27">
            <a:extLst>
              <a:ext uri="{FF2B5EF4-FFF2-40B4-BE49-F238E27FC236}">
                <a16:creationId xmlns:a16="http://schemas.microsoft.com/office/drawing/2014/main" id="{82B0EC2F-17F3-314B-B7A8-378EC74C6873}"/>
              </a:ext>
            </a:extLst>
          </p:cNvPr>
          <p:cNvSpPr>
            <a:spLocks/>
          </p:cNvSpPr>
          <p:nvPr/>
        </p:nvSpPr>
        <p:spPr bwMode="auto">
          <a:xfrm>
            <a:off x="1074738" y="4243388"/>
            <a:ext cx="1008062" cy="881062"/>
          </a:xfrm>
          <a:custGeom>
            <a:avLst/>
            <a:gdLst>
              <a:gd name="T0" fmla="*/ 542251 w 1284637"/>
              <a:gd name="T1" fmla="*/ 0 h 1108430"/>
              <a:gd name="T2" fmla="*/ 620508 w 1284637"/>
              <a:gd name="T3" fmla="*/ 556152 h 1108430"/>
              <a:gd name="T4" fmla="*/ 0 w 1284637"/>
              <a:gd name="T5" fmla="*/ 55551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AC0FA86C-4610-1745-80B6-0B49DE5B05E1}"/>
              </a:ext>
            </a:extLst>
          </p:cNvPr>
          <p:cNvSpPr>
            <a:spLocks/>
          </p:cNvSpPr>
          <p:nvPr/>
        </p:nvSpPr>
        <p:spPr bwMode="auto">
          <a:xfrm flipV="1">
            <a:off x="1100138" y="5127625"/>
            <a:ext cx="2166937" cy="709613"/>
          </a:xfrm>
          <a:custGeom>
            <a:avLst/>
            <a:gdLst>
              <a:gd name="T0" fmla="*/ 1752991 w 1898925"/>
              <a:gd name="T1" fmla="*/ 0 h 980345"/>
              <a:gd name="T2" fmla="*/ 2822161 w 1898925"/>
              <a:gd name="T3" fmla="*/ 227646 h 980345"/>
              <a:gd name="T4" fmla="*/ 2173683 w 1898925"/>
              <a:gd name="T5" fmla="*/ 258645 h 980345"/>
              <a:gd name="T6" fmla="*/ 1262389 w 1898925"/>
              <a:gd name="T7" fmla="*/ 362755 h 980345"/>
              <a:gd name="T8" fmla="*/ 0 w 1898925"/>
              <a:gd name="T9" fmla="*/ 371335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2" name="Content Placeholder 12">
            <a:extLst>
              <a:ext uri="{FF2B5EF4-FFF2-40B4-BE49-F238E27FC236}">
                <a16:creationId xmlns:a16="http://schemas.microsoft.com/office/drawing/2014/main" id="{0797E5E9-0560-4D44-8D92-B0441C27BF5B}"/>
              </a:ext>
            </a:extLst>
          </p:cNvPr>
          <p:cNvSpPr txBox="1">
            <a:spLocks/>
          </p:cNvSpPr>
          <p:nvPr/>
        </p:nvSpPr>
        <p:spPr bwMode="auto">
          <a:xfrm>
            <a:off x="771525" y="2505075"/>
            <a:ext cx="76501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SzTx/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directed to nearby copy, retrieves content</a:t>
            </a:r>
          </a:p>
          <a:p>
            <a:pPr marL="457200" lvl="1" indent="0">
              <a:buSzTx/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23" name="Content Placeholder 12">
            <a:extLst>
              <a:ext uri="{FF2B5EF4-FFF2-40B4-BE49-F238E27FC236}">
                <a16:creationId xmlns:a16="http://schemas.microsoft.com/office/drawing/2014/main" id="{666CAC18-34E4-794A-8098-AF77DC375F97}"/>
              </a:ext>
            </a:extLst>
          </p:cNvPr>
          <p:cNvSpPr txBox="1">
            <a:spLocks/>
          </p:cNvSpPr>
          <p:nvPr/>
        </p:nvSpPr>
        <p:spPr bwMode="auto">
          <a:xfrm>
            <a:off x="787400" y="2852738"/>
            <a:ext cx="77724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SzTx/>
              <a:buFont typeface="Arial"/>
              <a:buChar char="•"/>
              <a:defRPr/>
            </a:pPr>
            <a:r>
              <a:rPr lang="en-US" dirty="0">
                <a:solidFill>
                  <a:srgbClr val="000000"/>
                </a:solidFill>
              </a:rPr>
              <a:t>may choose different copy if network path congested</a:t>
            </a:r>
          </a:p>
          <a:p>
            <a:pPr marL="457200" lvl="1" indent="0">
              <a:buSzTx/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1991" name="Rectangle 7">
            <a:extLst>
              <a:ext uri="{FF2B5EF4-FFF2-40B4-BE49-F238E27FC236}">
                <a16:creationId xmlns:a16="http://schemas.microsoft.com/office/drawing/2014/main" id="{ACDC70AA-C93E-004A-B64E-F54232229F6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1992" name="Rectangle 8">
            <a:extLst>
              <a:ext uri="{FF2B5EF4-FFF2-40B4-BE49-F238E27FC236}">
                <a16:creationId xmlns:a16="http://schemas.microsoft.com/office/drawing/2014/main" id="{89B4CB5E-9D19-3244-B406-5B4710351BC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AAF309DE-196C-864E-9507-EC78482526BA}" type="slidenum">
              <a:rPr lang="en-US" altLang="en-US" sz="1200">
                <a:latin typeface="Tahoma" panose="020B0604030504040204" pitchFamily="34" charset="0"/>
              </a:rPr>
              <a:pPr/>
              <a:t>95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5214E-6 3.59408E-6 L 0.11335 -0.02916 L 0.14356 -0.02685 L 0.31852 0.00185 L 0.46138 -0.03078 L 0.55164 -0.00486 L 0.62333 0.0155 L 0.72418 -0.01088 L 0.77539 -0.05508 " pathEditMode="relative" rAng="0" ptsTypes="AAAAAAAAA">
                                      <p:cBhvr>
                                        <p:cTn id="45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761" y="-19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7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86 -0.00046 L -0.12238 0.06989 L -0.2812 0.02152 L -0.43152 0.0523 L -0.6367 0.028 L -0.76549 0.05462 " pathEditMode="relative" rAng="0" ptsTypes="AAAAAA">
                                      <p:cBhvr>
                                        <p:cTn id="56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518" y="35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8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9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1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122" grpId="0"/>
      <p:bldP spid="1123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Rectangle 2">
            <a:extLst>
              <a:ext uri="{FF2B5EF4-FFF2-40B4-BE49-F238E27FC236}">
                <a16:creationId xmlns:a16="http://schemas.microsoft.com/office/drawing/2014/main" id="{12900321-A967-2E4F-A5E3-1460BAB8C6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77"/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77"/>
              </a:rPr>
              <a:t>(CDNs)</a:t>
            </a:r>
          </a:p>
        </p:txBody>
      </p:sp>
      <p:grpSp>
        <p:nvGrpSpPr>
          <p:cNvPr id="50178" name="Group 485">
            <a:extLst>
              <a:ext uri="{FF2B5EF4-FFF2-40B4-BE49-F238E27FC236}">
                <a16:creationId xmlns:a16="http://schemas.microsoft.com/office/drawing/2014/main" id="{21F08952-30B4-5148-A691-BE48862C3609}"/>
              </a:ext>
            </a:extLst>
          </p:cNvPr>
          <p:cNvGrpSpPr>
            <a:grpSpLocks/>
          </p:cNvGrpSpPr>
          <p:nvPr/>
        </p:nvGrpSpPr>
        <p:grpSpPr bwMode="auto">
          <a:xfrm>
            <a:off x="1163638" y="3894138"/>
            <a:ext cx="7000875" cy="2516187"/>
            <a:chOff x="450851" y="1669615"/>
            <a:chExt cx="8386119" cy="4786194"/>
          </a:xfrm>
        </p:grpSpPr>
        <p:sp>
          <p:nvSpPr>
            <p:cNvPr id="214743" name="Freeform 84">
              <a:extLst>
                <a:ext uri="{FF2B5EF4-FFF2-40B4-BE49-F238E27FC236}">
                  <a16:creationId xmlns:a16="http://schemas.microsoft.com/office/drawing/2014/main" id="{A7BD7C01-3BD4-DA4C-A0A8-E712D4C6D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40" y="224137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4" name="Freeform 84">
              <a:extLst>
                <a:ext uri="{FF2B5EF4-FFF2-40B4-BE49-F238E27FC236}">
                  <a16:creationId xmlns:a16="http://schemas.microsoft.com/office/drawing/2014/main" id="{44E1E87B-D57F-5C44-B5FA-F25A8207A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4" y="304141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5" name="Freeform 84">
              <a:extLst>
                <a:ext uri="{FF2B5EF4-FFF2-40B4-BE49-F238E27FC236}">
                  <a16:creationId xmlns:a16="http://schemas.microsoft.com/office/drawing/2014/main" id="{23F9DC04-1A4E-2C46-AF43-1C2FB6EC8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5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6" name="Freeform 84">
              <a:extLst>
                <a:ext uri="{FF2B5EF4-FFF2-40B4-BE49-F238E27FC236}">
                  <a16:creationId xmlns:a16="http://schemas.microsoft.com/office/drawing/2014/main" id="{FFB142EF-55D4-1042-AC70-A24ED857E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1" y="535263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7" name="Freeform 84">
              <a:extLst>
                <a:ext uri="{FF2B5EF4-FFF2-40B4-BE49-F238E27FC236}">
                  <a16:creationId xmlns:a16="http://schemas.microsoft.com/office/drawing/2014/main" id="{F997C96C-1D55-E64E-9482-BDD93483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5" y="4730385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8" name="Freeform 84">
              <a:extLst>
                <a:ext uri="{FF2B5EF4-FFF2-40B4-BE49-F238E27FC236}">
                  <a16:creationId xmlns:a16="http://schemas.microsoft.com/office/drawing/2014/main" id="{BDF39807-0B69-C54E-B2A6-A46C760EA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4" y="407003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9" name="Freeform 84">
              <a:extLst>
                <a:ext uri="{FF2B5EF4-FFF2-40B4-BE49-F238E27FC236}">
                  <a16:creationId xmlns:a16="http://schemas.microsoft.com/office/drawing/2014/main" id="{48B959FA-15AE-3B4E-84F5-9593EEC40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0" name="Freeform 84">
              <a:extLst>
                <a:ext uri="{FF2B5EF4-FFF2-40B4-BE49-F238E27FC236}">
                  <a16:creationId xmlns:a16="http://schemas.microsoft.com/office/drawing/2014/main" id="{B803FCAE-D0A7-1A48-ACD8-5151FFD77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09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1" name="Freeform 84">
              <a:extLst>
                <a:ext uri="{FF2B5EF4-FFF2-40B4-BE49-F238E27FC236}">
                  <a16:creationId xmlns:a16="http://schemas.microsoft.com/office/drawing/2014/main" id="{300055E6-B19C-7B42-B13E-163233C7F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4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2" name="Freeform 84">
              <a:extLst>
                <a:ext uri="{FF2B5EF4-FFF2-40B4-BE49-F238E27FC236}">
                  <a16:creationId xmlns:a16="http://schemas.microsoft.com/office/drawing/2014/main" id="{B134F8EE-C623-F54D-A323-676626A89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6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3" name="Freeform 84">
              <a:extLst>
                <a:ext uri="{FF2B5EF4-FFF2-40B4-BE49-F238E27FC236}">
                  <a16:creationId xmlns:a16="http://schemas.microsoft.com/office/drawing/2014/main" id="{58D47A1F-1E8F-9B4C-B441-C209A747B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89" y="560661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4" name="Freeform 84">
              <a:extLst>
                <a:ext uri="{FF2B5EF4-FFF2-40B4-BE49-F238E27FC236}">
                  <a16:creationId xmlns:a16="http://schemas.microsoft.com/office/drawing/2014/main" id="{56921164-D014-1A48-ABC8-CC6D69972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2" y="495896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5" name="Freeform 84">
              <a:extLst>
                <a:ext uri="{FF2B5EF4-FFF2-40B4-BE49-F238E27FC236}">
                  <a16:creationId xmlns:a16="http://schemas.microsoft.com/office/drawing/2014/main" id="{F8FDE974-9C86-9C4D-ADCF-1D429D199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1" y="404463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6" name="Freeform 84">
              <a:extLst>
                <a:ext uri="{FF2B5EF4-FFF2-40B4-BE49-F238E27FC236}">
                  <a16:creationId xmlns:a16="http://schemas.microsoft.com/office/drawing/2014/main" id="{99F985EB-1F28-F042-9622-C0DBC093E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8" y="58478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7" name="Freeform 84">
              <a:extLst>
                <a:ext uri="{FF2B5EF4-FFF2-40B4-BE49-F238E27FC236}">
                  <a16:creationId xmlns:a16="http://schemas.microsoft.com/office/drawing/2014/main" id="{794F82A4-BE3E-F04B-B762-1DA0F37BC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5" y="598758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8" name="Freeform 84">
              <a:extLst>
                <a:ext uri="{FF2B5EF4-FFF2-40B4-BE49-F238E27FC236}">
                  <a16:creationId xmlns:a16="http://schemas.microsoft.com/office/drawing/2014/main" id="{9B0D117B-7100-F946-B11C-418F5692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3" y="58351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9" name="TextBox 4">
              <a:extLst>
                <a:ext uri="{FF2B5EF4-FFF2-40B4-BE49-F238E27FC236}">
                  <a16:creationId xmlns:a16="http://schemas.microsoft.com/office/drawing/2014/main" id="{F66AC379-70EF-D94E-9D8C-0661CF66EE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95232" y="1669615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0" name="TextBox 179">
              <a:extLst>
                <a:ext uri="{FF2B5EF4-FFF2-40B4-BE49-F238E27FC236}">
                  <a16:creationId xmlns:a16="http://schemas.microsoft.com/office/drawing/2014/main" id="{7AE85360-7DEC-9B42-89C1-EAF1B6C17A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635934" y="3085160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1" name="TextBox 180">
              <a:extLst>
                <a:ext uri="{FF2B5EF4-FFF2-40B4-BE49-F238E27FC236}">
                  <a16:creationId xmlns:a16="http://schemas.microsoft.com/office/drawing/2014/main" id="{F6E54578-14FA-A14C-975A-7E5B445980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94999" y="5885552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2" name="TextBox 181">
              <a:extLst>
                <a:ext uri="{FF2B5EF4-FFF2-40B4-BE49-F238E27FC236}">
                  <a16:creationId xmlns:a16="http://schemas.microsoft.com/office/drawing/2014/main" id="{E8316FAB-5EA2-E84D-ADF2-8108E8E26E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2117518" y="5932630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3" name="TextBox 182">
              <a:extLst>
                <a:ext uri="{FF2B5EF4-FFF2-40B4-BE49-F238E27FC236}">
                  <a16:creationId xmlns:a16="http://schemas.microsoft.com/office/drawing/2014/main" id="{4002A1B0-8E2F-4E48-9773-51B3F82A9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440647" y="3712534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4" name="TextBox 183">
              <a:extLst>
                <a:ext uri="{FF2B5EF4-FFF2-40B4-BE49-F238E27FC236}">
                  <a16:creationId xmlns:a16="http://schemas.microsoft.com/office/drawing/2014/main" id="{6FF06600-F8BF-1949-B47D-F6212D3AF0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20651">
              <a:off x="2536067" y="1734467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grpSp>
          <p:nvGrpSpPr>
            <p:cNvPr id="214765" name="Group 8">
              <a:extLst>
                <a:ext uri="{FF2B5EF4-FFF2-40B4-BE49-F238E27FC236}">
                  <a16:creationId xmlns:a16="http://schemas.microsoft.com/office/drawing/2014/main" id="{1FA12E4F-C729-A24B-B5ED-068CFF7668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496"/>
              <a:ext cx="3225799" cy="1117598"/>
              <a:chOff x="7848600" y="2044700"/>
              <a:chExt cx="3200399" cy="1371600"/>
            </a:xfrm>
          </p:grpSpPr>
          <p:sp>
            <p:nvSpPr>
              <p:cNvPr id="214961" name="Oval 3">
                <a:extLst>
                  <a:ext uri="{FF2B5EF4-FFF2-40B4-BE49-F238E27FC236}">
                    <a16:creationId xmlns:a16="http://schemas.microsoft.com/office/drawing/2014/main" id="{144A0E49-5033-E243-8035-C4512412F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4962" name="Group 133">
                <a:extLst>
                  <a:ext uri="{FF2B5EF4-FFF2-40B4-BE49-F238E27FC236}">
                    <a16:creationId xmlns:a16="http://schemas.microsoft.com/office/drawing/2014/main" id="{C9ACF37E-9B6C-E64C-A9F3-DB0A3BCB32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5035" name="Oval 407">
                  <a:extLst>
                    <a:ext uri="{FF2B5EF4-FFF2-40B4-BE49-F238E27FC236}">
                      <a16:creationId xmlns:a16="http://schemas.microsoft.com/office/drawing/2014/main" id="{4882C5B7-E208-EE41-BBBC-5C1FCD2CC5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36" name="Rectangle 410">
                  <a:extLst>
                    <a:ext uri="{FF2B5EF4-FFF2-40B4-BE49-F238E27FC236}">
                      <a16:creationId xmlns:a16="http://schemas.microsoft.com/office/drawing/2014/main" id="{868A64EE-8299-7845-A53C-4895B77D6A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37" name="Oval 411">
                  <a:extLst>
                    <a:ext uri="{FF2B5EF4-FFF2-40B4-BE49-F238E27FC236}">
                      <a16:creationId xmlns:a16="http://schemas.microsoft.com/office/drawing/2014/main" id="{4946DC64-2631-9D4F-A81E-02B66AF9FB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38" name="Group 137">
                  <a:extLst>
                    <a:ext uri="{FF2B5EF4-FFF2-40B4-BE49-F238E27FC236}">
                      <a16:creationId xmlns:a16="http://schemas.microsoft.com/office/drawing/2014/main" id="{CB48E19B-ECA0-FE40-85F0-9B8CCA286C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46785" name="Freeform 138">
                    <a:extLst>
                      <a:ext uri="{FF2B5EF4-FFF2-40B4-BE49-F238E27FC236}">
                        <a16:creationId xmlns:a16="http://schemas.microsoft.com/office/drawing/2014/main" id="{02D076F7-A392-174B-88ED-B4DEF95E46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86" name="Freeform 139">
                    <a:extLst>
                      <a:ext uri="{FF2B5EF4-FFF2-40B4-BE49-F238E27FC236}">
                        <a16:creationId xmlns:a16="http://schemas.microsoft.com/office/drawing/2014/main" id="{D0BA2E40-DD36-584A-9E10-0EC9BA5141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9" name="Line 140">
                  <a:extLst>
                    <a:ext uri="{FF2B5EF4-FFF2-40B4-BE49-F238E27FC236}">
                      <a16:creationId xmlns:a16="http://schemas.microsoft.com/office/drawing/2014/main" id="{856F78CF-DC3A-FA4B-9FD7-A44948E674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84" name="Line 141">
                  <a:extLst>
                    <a:ext uri="{FF2B5EF4-FFF2-40B4-BE49-F238E27FC236}">
                      <a16:creationId xmlns:a16="http://schemas.microsoft.com/office/drawing/2014/main" id="{4E739E2F-8F50-C54C-A5E6-BCACB69231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963" name="Straight Connector 10">
                <a:extLst>
                  <a:ext uri="{FF2B5EF4-FFF2-40B4-BE49-F238E27FC236}">
                    <a16:creationId xmlns:a16="http://schemas.microsoft.com/office/drawing/2014/main" id="{00459C43-0A8B-2F41-A07D-836819FDF19D}"/>
                  </a:ext>
                </a:extLst>
              </p:cNvPr>
              <p:cNvCxnSpPr>
                <a:cxnSpLocks noChangeShapeType="1"/>
                <a:stCxn id="246784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4" name="Straight Connector 297">
                <a:extLst>
                  <a:ext uri="{FF2B5EF4-FFF2-40B4-BE49-F238E27FC236}">
                    <a16:creationId xmlns:a16="http://schemas.microsoft.com/office/drawing/2014/main" id="{D67B9CF4-E416-6E45-95A9-6EBA658D758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5" name="Straight Connector 298">
                <a:extLst>
                  <a:ext uri="{FF2B5EF4-FFF2-40B4-BE49-F238E27FC236}">
                    <a16:creationId xmlns:a16="http://schemas.microsoft.com/office/drawing/2014/main" id="{E7971057-A989-8B42-B6F1-A630247325E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6" name="Straight Connector 299">
                <a:extLst>
                  <a:ext uri="{FF2B5EF4-FFF2-40B4-BE49-F238E27FC236}">
                    <a16:creationId xmlns:a16="http://schemas.microsoft.com/office/drawing/2014/main" id="{446C1064-83C8-A543-803B-D1C366837F9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7" name="Straight Connector 300">
                <a:extLst>
                  <a:ext uri="{FF2B5EF4-FFF2-40B4-BE49-F238E27FC236}">
                    <a16:creationId xmlns:a16="http://schemas.microsoft.com/office/drawing/2014/main" id="{023F7724-CEA0-8C43-8D9F-0C1EA0DDF5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8" name="Straight Connector 301">
                <a:extLst>
                  <a:ext uri="{FF2B5EF4-FFF2-40B4-BE49-F238E27FC236}">
                    <a16:creationId xmlns:a16="http://schemas.microsoft.com/office/drawing/2014/main" id="{880C5DF6-95CD-364D-9EB4-F46B698916B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9" name="Straight Connector 302">
                <a:extLst>
                  <a:ext uri="{FF2B5EF4-FFF2-40B4-BE49-F238E27FC236}">
                    <a16:creationId xmlns:a16="http://schemas.microsoft.com/office/drawing/2014/main" id="{91E03056-717B-E942-9DAE-B4AF8BF4988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0" name="Straight Connector 303">
                <a:extLst>
                  <a:ext uri="{FF2B5EF4-FFF2-40B4-BE49-F238E27FC236}">
                    <a16:creationId xmlns:a16="http://schemas.microsoft.com/office/drawing/2014/main" id="{4FDE9462-25DA-8F4F-B7A5-F599D29B79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1" name="Straight Connector 304">
                <a:extLst>
                  <a:ext uri="{FF2B5EF4-FFF2-40B4-BE49-F238E27FC236}">
                    <a16:creationId xmlns:a16="http://schemas.microsoft.com/office/drawing/2014/main" id="{61888516-AE1C-8F46-B7D2-1D2A5C7D4A67}"/>
                  </a:ext>
                </a:extLst>
              </p:cNvPr>
              <p:cNvCxnSpPr>
                <a:cxnSpLocks noChangeShapeType="1"/>
                <a:endCxn id="215035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972" name="Group 133">
                <a:extLst>
                  <a:ext uri="{FF2B5EF4-FFF2-40B4-BE49-F238E27FC236}">
                    <a16:creationId xmlns:a16="http://schemas.microsoft.com/office/drawing/2014/main" id="{FD249F3F-59BF-2D4F-8FD7-495960CCE8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5027" name="Oval 407">
                  <a:extLst>
                    <a:ext uri="{FF2B5EF4-FFF2-40B4-BE49-F238E27FC236}">
                      <a16:creationId xmlns:a16="http://schemas.microsoft.com/office/drawing/2014/main" id="{ECE133C8-EBC2-7641-91A8-C80C64E6CF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8" name="Rectangle 410">
                  <a:extLst>
                    <a:ext uri="{FF2B5EF4-FFF2-40B4-BE49-F238E27FC236}">
                      <a16:creationId xmlns:a16="http://schemas.microsoft.com/office/drawing/2014/main" id="{A84E7D79-DBE2-7543-9498-46CBB1D461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9" name="Oval 411">
                  <a:extLst>
                    <a:ext uri="{FF2B5EF4-FFF2-40B4-BE49-F238E27FC236}">
                      <a16:creationId xmlns:a16="http://schemas.microsoft.com/office/drawing/2014/main" id="{2F96D6DE-E534-6C4C-A07E-9B81FDB0AC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30" name="Group 137">
                  <a:extLst>
                    <a:ext uri="{FF2B5EF4-FFF2-40B4-BE49-F238E27FC236}">
                      <a16:creationId xmlns:a16="http://schemas.microsoft.com/office/drawing/2014/main" id="{53596A1A-836D-AD46-8A89-76129B88B8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33" name="Freeform 138">
                    <a:extLst>
                      <a:ext uri="{FF2B5EF4-FFF2-40B4-BE49-F238E27FC236}">
                        <a16:creationId xmlns:a16="http://schemas.microsoft.com/office/drawing/2014/main" id="{9055C716-DC00-D548-983A-09FCBF1066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34" name="Freeform 139">
                    <a:extLst>
                      <a:ext uri="{FF2B5EF4-FFF2-40B4-BE49-F238E27FC236}">
                        <a16:creationId xmlns:a16="http://schemas.microsoft.com/office/drawing/2014/main" id="{76E86B9E-02E2-6145-9FF1-C19813C744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1" name="Line 140">
                  <a:extLst>
                    <a:ext uri="{FF2B5EF4-FFF2-40B4-BE49-F238E27FC236}">
                      <a16:creationId xmlns:a16="http://schemas.microsoft.com/office/drawing/2014/main" id="{37CFCEC1-8DB4-E24F-86AA-D185202FCB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32" name="Line 141">
                  <a:extLst>
                    <a:ext uri="{FF2B5EF4-FFF2-40B4-BE49-F238E27FC236}">
                      <a16:creationId xmlns:a16="http://schemas.microsoft.com/office/drawing/2014/main" id="{99295F28-84D2-8B41-9900-61D5EA5D29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3" name="Group 133">
                <a:extLst>
                  <a:ext uri="{FF2B5EF4-FFF2-40B4-BE49-F238E27FC236}">
                    <a16:creationId xmlns:a16="http://schemas.microsoft.com/office/drawing/2014/main" id="{D3D50A64-6322-6F4D-A4F2-CD60E3E72C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5019" name="Oval 407">
                  <a:extLst>
                    <a:ext uri="{FF2B5EF4-FFF2-40B4-BE49-F238E27FC236}">
                      <a16:creationId xmlns:a16="http://schemas.microsoft.com/office/drawing/2014/main" id="{420661BB-30D4-4447-B0E9-94856BFC6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0" name="Rectangle 410">
                  <a:extLst>
                    <a:ext uri="{FF2B5EF4-FFF2-40B4-BE49-F238E27FC236}">
                      <a16:creationId xmlns:a16="http://schemas.microsoft.com/office/drawing/2014/main" id="{77E23869-10DC-F74C-9485-32917D2700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21" name="Oval 411">
                  <a:extLst>
                    <a:ext uri="{FF2B5EF4-FFF2-40B4-BE49-F238E27FC236}">
                      <a16:creationId xmlns:a16="http://schemas.microsoft.com/office/drawing/2014/main" id="{29DE92F0-6B69-8E44-88D6-55C2721622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22" name="Group 137">
                  <a:extLst>
                    <a:ext uri="{FF2B5EF4-FFF2-40B4-BE49-F238E27FC236}">
                      <a16:creationId xmlns:a16="http://schemas.microsoft.com/office/drawing/2014/main" id="{C35CB94D-622B-104B-8CCB-DF3AD4531D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25" name="Freeform 138">
                    <a:extLst>
                      <a:ext uri="{FF2B5EF4-FFF2-40B4-BE49-F238E27FC236}">
                        <a16:creationId xmlns:a16="http://schemas.microsoft.com/office/drawing/2014/main" id="{EC3B3995-3311-7942-9E39-1D4817B4DD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26" name="Freeform 139">
                    <a:extLst>
                      <a:ext uri="{FF2B5EF4-FFF2-40B4-BE49-F238E27FC236}">
                        <a16:creationId xmlns:a16="http://schemas.microsoft.com/office/drawing/2014/main" id="{05852435-0A69-B044-90F6-DEA9025115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23" name="Line 140">
                  <a:extLst>
                    <a:ext uri="{FF2B5EF4-FFF2-40B4-BE49-F238E27FC236}">
                      <a16:creationId xmlns:a16="http://schemas.microsoft.com/office/drawing/2014/main" id="{F377C29F-FA51-E244-9FE9-F61715A9AF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24" name="Line 141">
                  <a:extLst>
                    <a:ext uri="{FF2B5EF4-FFF2-40B4-BE49-F238E27FC236}">
                      <a16:creationId xmlns:a16="http://schemas.microsoft.com/office/drawing/2014/main" id="{210BFA6E-1D7C-6246-BA55-E6D043765D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4" name="Group 133">
                <a:extLst>
                  <a:ext uri="{FF2B5EF4-FFF2-40B4-BE49-F238E27FC236}">
                    <a16:creationId xmlns:a16="http://schemas.microsoft.com/office/drawing/2014/main" id="{1A285DC8-EB88-9242-8F9C-CC5E0026A1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5011" name="Oval 407">
                  <a:extLst>
                    <a:ext uri="{FF2B5EF4-FFF2-40B4-BE49-F238E27FC236}">
                      <a16:creationId xmlns:a16="http://schemas.microsoft.com/office/drawing/2014/main" id="{C28411A3-6A82-3A44-BE68-7C427C5C55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12" name="Rectangle 410">
                  <a:extLst>
                    <a:ext uri="{FF2B5EF4-FFF2-40B4-BE49-F238E27FC236}">
                      <a16:creationId xmlns:a16="http://schemas.microsoft.com/office/drawing/2014/main" id="{C5364CD8-671C-9246-93D2-F525A143F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13" name="Oval 411">
                  <a:extLst>
                    <a:ext uri="{FF2B5EF4-FFF2-40B4-BE49-F238E27FC236}">
                      <a16:creationId xmlns:a16="http://schemas.microsoft.com/office/drawing/2014/main" id="{F8241284-59AC-434D-877F-622B719408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14" name="Group 137">
                  <a:extLst>
                    <a:ext uri="{FF2B5EF4-FFF2-40B4-BE49-F238E27FC236}">
                      <a16:creationId xmlns:a16="http://schemas.microsoft.com/office/drawing/2014/main" id="{876943A9-89F5-9940-AE7C-FDF3F61268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17" name="Freeform 138">
                    <a:extLst>
                      <a:ext uri="{FF2B5EF4-FFF2-40B4-BE49-F238E27FC236}">
                        <a16:creationId xmlns:a16="http://schemas.microsoft.com/office/drawing/2014/main" id="{4EBC2D45-9A06-9C48-AF7C-23DF3C4D5A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8" name="Freeform 139">
                    <a:extLst>
                      <a:ext uri="{FF2B5EF4-FFF2-40B4-BE49-F238E27FC236}">
                        <a16:creationId xmlns:a16="http://schemas.microsoft.com/office/drawing/2014/main" id="{0456A6D3-31D6-4E40-BA59-5A3E4B4F5A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15" name="Line 140">
                  <a:extLst>
                    <a:ext uri="{FF2B5EF4-FFF2-40B4-BE49-F238E27FC236}">
                      <a16:creationId xmlns:a16="http://schemas.microsoft.com/office/drawing/2014/main" id="{4B5695DA-C2DD-D04A-9CAF-DEFAA1769CA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16" name="Line 141">
                  <a:extLst>
                    <a:ext uri="{FF2B5EF4-FFF2-40B4-BE49-F238E27FC236}">
                      <a16:creationId xmlns:a16="http://schemas.microsoft.com/office/drawing/2014/main" id="{A594D17B-95FD-0F42-B80D-716D1E1254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5" name="Group 133">
                <a:extLst>
                  <a:ext uri="{FF2B5EF4-FFF2-40B4-BE49-F238E27FC236}">
                    <a16:creationId xmlns:a16="http://schemas.microsoft.com/office/drawing/2014/main" id="{BBB84791-A14C-AD4F-A9B7-44FA61A32B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5003" name="Oval 407">
                  <a:extLst>
                    <a:ext uri="{FF2B5EF4-FFF2-40B4-BE49-F238E27FC236}">
                      <a16:creationId xmlns:a16="http://schemas.microsoft.com/office/drawing/2014/main" id="{B7FDB85B-409E-CD43-A770-EDBEA2B709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04" name="Rectangle 410">
                  <a:extLst>
                    <a:ext uri="{FF2B5EF4-FFF2-40B4-BE49-F238E27FC236}">
                      <a16:creationId xmlns:a16="http://schemas.microsoft.com/office/drawing/2014/main" id="{1475F876-50EA-2046-86FC-8A95564B22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5005" name="Oval 411">
                  <a:extLst>
                    <a:ext uri="{FF2B5EF4-FFF2-40B4-BE49-F238E27FC236}">
                      <a16:creationId xmlns:a16="http://schemas.microsoft.com/office/drawing/2014/main" id="{04259DF9-3081-E24F-912D-C00F1A4408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5006" name="Group 137">
                  <a:extLst>
                    <a:ext uri="{FF2B5EF4-FFF2-40B4-BE49-F238E27FC236}">
                      <a16:creationId xmlns:a16="http://schemas.microsoft.com/office/drawing/2014/main" id="{55143BB1-4C3F-BE4F-85DE-8F7C0BA9CA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9" name="Freeform 138">
                    <a:extLst>
                      <a:ext uri="{FF2B5EF4-FFF2-40B4-BE49-F238E27FC236}">
                        <a16:creationId xmlns:a16="http://schemas.microsoft.com/office/drawing/2014/main" id="{EE40CC37-2DE6-CD4A-AACD-3D9250BE23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0" name="Freeform 139">
                    <a:extLst>
                      <a:ext uri="{FF2B5EF4-FFF2-40B4-BE49-F238E27FC236}">
                        <a16:creationId xmlns:a16="http://schemas.microsoft.com/office/drawing/2014/main" id="{0571CAE7-3A3B-6540-B00C-8F70367813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07" name="Line 140">
                  <a:extLst>
                    <a:ext uri="{FF2B5EF4-FFF2-40B4-BE49-F238E27FC236}">
                      <a16:creationId xmlns:a16="http://schemas.microsoft.com/office/drawing/2014/main" id="{E90BFE42-0D28-894C-8EC1-483EF6410D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8" name="Line 141">
                  <a:extLst>
                    <a:ext uri="{FF2B5EF4-FFF2-40B4-BE49-F238E27FC236}">
                      <a16:creationId xmlns:a16="http://schemas.microsoft.com/office/drawing/2014/main" id="{5DD80B6D-87E2-594A-9CB9-8EAF99680B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6" name="Group 133">
                <a:extLst>
                  <a:ext uri="{FF2B5EF4-FFF2-40B4-BE49-F238E27FC236}">
                    <a16:creationId xmlns:a16="http://schemas.microsoft.com/office/drawing/2014/main" id="{99E5E8E1-303C-B146-AA11-D165104331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95" name="Oval 407">
                  <a:extLst>
                    <a:ext uri="{FF2B5EF4-FFF2-40B4-BE49-F238E27FC236}">
                      <a16:creationId xmlns:a16="http://schemas.microsoft.com/office/drawing/2014/main" id="{2152760C-AB0C-DE42-9BB6-E86494AEF6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96" name="Rectangle 410">
                  <a:extLst>
                    <a:ext uri="{FF2B5EF4-FFF2-40B4-BE49-F238E27FC236}">
                      <a16:creationId xmlns:a16="http://schemas.microsoft.com/office/drawing/2014/main" id="{07A5B5C9-4D76-0649-891C-8A710F8544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97" name="Oval 411">
                  <a:extLst>
                    <a:ext uri="{FF2B5EF4-FFF2-40B4-BE49-F238E27FC236}">
                      <a16:creationId xmlns:a16="http://schemas.microsoft.com/office/drawing/2014/main" id="{68225AC6-2A07-574A-BC4A-50FC515AE5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98" name="Group 137">
                  <a:extLst>
                    <a:ext uri="{FF2B5EF4-FFF2-40B4-BE49-F238E27FC236}">
                      <a16:creationId xmlns:a16="http://schemas.microsoft.com/office/drawing/2014/main" id="{6EE93FD4-C7E1-A045-A946-D1EB6C5513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1" name="Freeform 138">
                    <a:extLst>
                      <a:ext uri="{FF2B5EF4-FFF2-40B4-BE49-F238E27FC236}">
                        <a16:creationId xmlns:a16="http://schemas.microsoft.com/office/drawing/2014/main" id="{C759463A-9FF8-B14F-9D57-6FC83561F8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02" name="Freeform 139">
                    <a:extLst>
                      <a:ext uri="{FF2B5EF4-FFF2-40B4-BE49-F238E27FC236}">
                        <a16:creationId xmlns:a16="http://schemas.microsoft.com/office/drawing/2014/main" id="{0919C863-E245-C943-BFBA-9FE7B55219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9" name="Line 140">
                  <a:extLst>
                    <a:ext uri="{FF2B5EF4-FFF2-40B4-BE49-F238E27FC236}">
                      <a16:creationId xmlns:a16="http://schemas.microsoft.com/office/drawing/2014/main" id="{35A8E25A-BD1E-774C-A40F-5F932A5D6E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0" name="Line 141">
                  <a:extLst>
                    <a:ext uri="{FF2B5EF4-FFF2-40B4-BE49-F238E27FC236}">
                      <a16:creationId xmlns:a16="http://schemas.microsoft.com/office/drawing/2014/main" id="{ADD25868-D442-2D46-8F80-802EC3A3B6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7" name="Group 133">
                <a:extLst>
                  <a:ext uri="{FF2B5EF4-FFF2-40B4-BE49-F238E27FC236}">
                    <a16:creationId xmlns:a16="http://schemas.microsoft.com/office/drawing/2014/main" id="{2FD99740-A680-114D-9086-8A585A7186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87" name="Oval 407">
                  <a:extLst>
                    <a:ext uri="{FF2B5EF4-FFF2-40B4-BE49-F238E27FC236}">
                      <a16:creationId xmlns:a16="http://schemas.microsoft.com/office/drawing/2014/main" id="{ECD1A1EF-51DE-2748-8543-32AFF376AB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8" name="Rectangle 410">
                  <a:extLst>
                    <a:ext uri="{FF2B5EF4-FFF2-40B4-BE49-F238E27FC236}">
                      <a16:creationId xmlns:a16="http://schemas.microsoft.com/office/drawing/2014/main" id="{FBE1BDCB-8D38-8E4D-891A-E862C0A2FF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9" name="Oval 411">
                  <a:extLst>
                    <a:ext uri="{FF2B5EF4-FFF2-40B4-BE49-F238E27FC236}">
                      <a16:creationId xmlns:a16="http://schemas.microsoft.com/office/drawing/2014/main" id="{7461AAE3-5B6D-B243-AD4B-81EDE0DF3B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90" name="Group 137">
                  <a:extLst>
                    <a:ext uri="{FF2B5EF4-FFF2-40B4-BE49-F238E27FC236}">
                      <a16:creationId xmlns:a16="http://schemas.microsoft.com/office/drawing/2014/main" id="{44B4E7E6-6FD8-CA48-8B2C-5E1C2F56E7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93" name="Freeform 138">
                    <a:extLst>
                      <a:ext uri="{FF2B5EF4-FFF2-40B4-BE49-F238E27FC236}">
                        <a16:creationId xmlns:a16="http://schemas.microsoft.com/office/drawing/2014/main" id="{0F8AA912-FA26-B04C-B7DC-17A35AA3DC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94" name="Freeform 139">
                    <a:extLst>
                      <a:ext uri="{FF2B5EF4-FFF2-40B4-BE49-F238E27FC236}">
                        <a16:creationId xmlns:a16="http://schemas.microsoft.com/office/drawing/2014/main" id="{8E9B86EC-18B9-5D47-B78D-437B08AFB3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1" name="Line 140">
                  <a:extLst>
                    <a:ext uri="{FF2B5EF4-FFF2-40B4-BE49-F238E27FC236}">
                      <a16:creationId xmlns:a16="http://schemas.microsoft.com/office/drawing/2014/main" id="{30419639-69C6-1D4D-8683-B6D72F2448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92" name="Line 141">
                  <a:extLst>
                    <a:ext uri="{FF2B5EF4-FFF2-40B4-BE49-F238E27FC236}">
                      <a16:creationId xmlns:a16="http://schemas.microsoft.com/office/drawing/2014/main" id="{02E9FB8D-6ADE-0547-9BA9-09BD0A5F73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8" name="Group 133">
                <a:extLst>
                  <a:ext uri="{FF2B5EF4-FFF2-40B4-BE49-F238E27FC236}">
                    <a16:creationId xmlns:a16="http://schemas.microsoft.com/office/drawing/2014/main" id="{D8AA2837-B426-C049-A4A1-CFB936FC4A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979" name="Oval 407">
                  <a:extLst>
                    <a:ext uri="{FF2B5EF4-FFF2-40B4-BE49-F238E27FC236}">
                      <a16:creationId xmlns:a16="http://schemas.microsoft.com/office/drawing/2014/main" id="{EF49922C-47EA-0C4D-96FA-FB7C67E31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0" name="Rectangle 410">
                  <a:extLst>
                    <a:ext uri="{FF2B5EF4-FFF2-40B4-BE49-F238E27FC236}">
                      <a16:creationId xmlns:a16="http://schemas.microsoft.com/office/drawing/2014/main" id="{10DCF339-774F-704E-B4AB-660058C535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81" name="Oval 411">
                  <a:extLst>
                    <a:ext uri="{FF2B5EF4-FFF2-40B4-BE49-F238E27FC236}">
                      <a16:creationId xmlns:a16="http://schemas.microsoft.com/office/drawing/2014/main" id="{9C349DA9-67F6-2549-8D66-6C480E10AA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82" name="Group 137">
                  <a:extLst>
                    <a:ext uri="{FF2B5EF4-FFF2-40B4-BE49-F238E27FC236}">
                      <a16:creationId xmlns:a16="http://schemas.microsoft.com/office/drawing/2014/main" id="{7F4B6A71-B57A-1A45-BE52-79327C39DA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85" name="Freeform 138">
                    <a:extLst>
                      <a:ext uri="{FF2B5EF4-FFF2-40B4-BE49-F238E27FC236}">
                        <a16:creationId xmlns:a16="http://schemas.microsoft.com/office/drawing/2014/main" id="{26ED3F36-6BBE-4145-99DD-2BD0E251D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86" name="Freeform 139">
                    <a:extLst>
                      <a:ext uri="{FF2B5EF4-FFF2-40B4-BE49-F238E27FC236}">
                        <a16:creationId xmlns:a16="http://schemas.microsoft.com/office/drawing/2014/main" id="{D153EBF7-B475-8345-8A36-4BF9098F27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83" name="Line 140">
                  <a:extLst>
                    <a:ext uri="{FF2B5EF4-FFF2-40B4-BE49-F238E27FC236}">
                      <a16:creationId xmlns:a16="http://schemas.microsoft.com/office/drawing/2014/main" id="{384BE5C0-6E06-5848-8430-FBB84C61F7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84" name="Line 141">
                  <a:extLst>
                    <a:ext uri="{FF2B5EF4-FFF2-40B4-BE49-F238E27FC236}">
                      <a16:creationId xmlns:a16="http://schemas.microsoft.com/office/drawing/2014/main" id="{9F3A1FC2-A19A-6743-B7A4-B7D284FBEC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4766" name="Group 331">
              <a:extLst>
                <a:ext uri="{FF2B5EF4-FFF2-40B4-BE49-F238E27FC236}">
                  <a16:creationId xmlns:a16="http://schemas.microsoft.com/office/drawing/2014/main" id="{2E6B1826-945F-2747-8489-433B9099AC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1" y="2755897"/>
              <a:ext cx="3467099" cy="1193800"/>
              <a:chOff x="7848600" y="2044700"/>
              <a:chExt cx="3200399" cy="1371600"/>
            </a:xfrm>
          </p:grpSpPr>
          <p:sp>
            <p:nvSpPr>
              <p:cNvPr id="214879" name="Oval 332">
                <a:extLst>
                  <a:ext uri="{FF2B5EF4-FFF2-40B4-BE49-F238E27FC236}">
                    <a16:creationId xmlns:a16="http://schemas.microsoft.com/office/drawing/2014/main" id="{FCCD3009-D3D6-7C46-8F69-7486123FB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4880" name="Group 133">
                <a:extLst>
                  <a:ext uri="{FF2B5EF4-FFF2-40B4-BE49-F238E27FC236}">
                    <a16:creationId xmlns:a16="http://schemas.microsoft.com/office/drawing/2014/main" id="{52018D3F-364A-AC40-9114-4ED1614858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4953" name="Oval 407">
                  <a:extLst>
                    <a:ext uri="{FF2B5EF4-FFF2-40B4-BE49-F238E27FC236}">
                      <a16:creationId xmlns:a16="http://schemas.microsoft.com/office/drawing/2014/main" id="{FD249D02-13AD-054A-8015-D4B5B4958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54" name="Rectangle 410">
                  <a:extLst>
                    <a:ext uri="{FF2B5EF4-FFF2-40B4-BE49-F238E27FC236}">
                      <a16:creationId xmlns:a16="http://schemas.microsoft.com/office/drawing/2014/main" id="{D57AD535-F0F7-824D-8CC5-29EA29CDE8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55" name="Oval 411">
                  <a:extLst>
                    <a:ext uri="{FF2B5EF4-FFF2-40B4-BE49-F238E27FC236}">
                      <a16:creationId xmlns:a16="http://schemas.microsoft.com/office/drawing/2014/main" id="{02CED9A3-80B0-6741-8435-2F82E21F80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56" name="Group 137">
                  <a:extLst>
                    <a:ext uri="{FF2B5EF4-FFF2-40B4-BE49-F238E27FC236}">
                      <a16:creationId xmlns:a16="http://schemas.microsoft.com/office/drawing/2014/main" id="{532DBBFA-C45F-ED44-8230-AC36F12329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9" name="Freeform 138">
                    <a:extLst>
                      <a:ext uri="{FF2B5EF4-FFF2-40B4-BE49-F238E27FC236}">
                        <a16:creationId xmlns:a16="http://schemas.microsoft.com/office/drawing/2014/main" id="{F5631C55-101B-1243-B01D-5894019886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60" name="Freeform 139">
                    <a:extLst>
                      <a:ext uri="{FF2B5EF4-FFF2-40B4-BE49-F238E27FC236}">
                        <a16:creationId xmlns:a16="http://schemas.microsoft.com/office/drawing/2014/main" id="{F2680002-7336-034A-8665-FC53501E82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57" name="Line 140">
                  <a:extLst>
                    <a:ext uri="{FF2B5EF4-FFF2-40B4-BE49-F238E27FC236}">
                      <a16:creationId xmlns:a16="http://schemas.microsoft.com/office/drawing/2014/main" id="{F71B2155-21CA-2842-BF7E-79874E3248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8" name="Line 141">
                  <a:extLst>
                    <a:ext uri="{FF2B5EF4-FFF2-40B4-BE49-F238E27FC236}">
                      <a16:creationId xmlns:a16="http://schemas.microsoft.com/office/drawing/2014/main" id="{71220F56-ED7F-5F49-ACC1-E8C07F2B25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881" name="Straight Connector 334">
                <a:extLst>
                  <a:ext uri="{FF2B5EF4-FFF2-40B4-BE49-F238E27FC236}">
                    <a16:creationId xmlns:a16="http://schemas.microsoft.com/office/drawing/2014/main" id="{EC1F8FDD-26D3-7F41-8665-04FDC4F74631}"/>
                  </a:ext>
                </a:extLst>
              </p:cNvPr>
              <p:cNvCxnSpPr>
                <a:cxnSpLocks noChangeShapeType="1"/>
                <a:stCxn id="214958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2" name="Straight Connector 335">
                <a:extLst>
                  <a:ext uri="{FF2B5EF4-FFF2-40B4-BE49-F238E27FC236}">
                    <a16:creationId xmlns:a16="http://schemas.microsoft.com/office/drawing/2014/main" id="{C527759C-256A-A64B-8B43-12C673D6F9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3" name="Straight Connector 336">
                <a:extLst>
                  <a:ext uri="{FF2B5EF4-FFF2-40B4-BE49-F238E27FC236}">
                    <a16:creationId xmlns:a16="http://schemas.microsoft.com/office/drawing/2014/main" id="{15A9A9FC-96D9-4046-A729-43C9EFDDCDF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4" name="Straight Connector 337">
                <a:extLst>
                  <a:ext uri="{FF2B5EF4-FFF2-40B4-BE49-F238E27FC236}">
                    <a16:creationId xmlns:a16="http://schemas.microsoft.com/office/drawing/2014/main" id="{E8263529-B0C1-3346-83CC-8FAB94141B4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5" name="Straight Connector 338">
                <a:extLst>
                  <a:ext uri="{FF2B5EF4-FFF2-40B4-BE49-F238E27FC236}">
                    <a16:creationId xmlns:a16="http://schemas.microsoft.com/office/drawing/2014/main" id="{A0339209-FD65-8248-BD68-6D2494565D0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6" name="Straight Connector 339">
                <a:extLst>
                  <a:ext uri="{FF2B5EF4-FFF2-40B4-BE49-F238E27FC236}">
                    <a16:creationId xmlns:a16="http://schemas.microsoft.com/office/drawing/2014/main" id="{46BB34A6-AA62-B94C-90DB-57EECAC46AF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7" name="Straight Connector 340">
                <a:extLst>
                  <a:ext uri="{FF2B5EF4-FFF2-40B4-BE49-F238E27FC236}">
                    <a16:creationId xmlns:a16="http://schemas.microsoft.com/office/drawing/2014/main" id="{2464D8DB-8B0D-3E40-9FC6-65E9F698E3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8" name="Straight Connector 341">
                <a:extLst>
                  <a:ext uri="{FF2B5EF4-FFF2-40B4-BE49-F238E27FC236}">
                    <a16:creationId xmlns:a16="http://schemas.microsoft.com/office/drawing/2014/main" id="{B1C8CC54-D250-4941-A35F-CF09401DDA2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9" name="Straight Connector 342">
                <a:extLst>
                  <a:ext uri="{FF2B5EF4-FFF2-40B4-BE49-F238E27FC236}">
                    <a16:creationId xmlns:a16="http://schemas.microsoft.com/office/drawing/2014/main" id="{A53CDD27-E761-4442-A658-825066E61B1A}"/>
                  </a:ext>
                </a:extLst>
              </p:cNvPr>
              <p:cNvCxnSpPr>
                <a:cxnSpLocks noChangeShapeType="1"/>
                <a:endCxn id="214953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890" name="Group 133">
                <a:extLst>
                  <a:ext uri="{FF2B5EF4-FFF2-40B4-BE49-F238E27FC236}">
                    <a16:creationId xmlns:a16="http://schemas.microsoft.com/office/drawing/2014/main" id="{EDB41B09-0E41-6F42-9CDC-04F71CA035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4945" name="Oval 407">
                  <a:extLst>
                    <a:ext uri="{FF2B5EF4-FFF2-40B4-BE49-F238E27FC236}">
                      <a16:creationId xmlns:a16="http://schemas.microsoft.com/office/drawing/2014/main" id="{9979E93E-8B33-2B48-BA64-AC85913C66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46" name="Rectangle 410">
                  <a:extLst>
                    <a:ext uri="{FF2B5EF4-FFF2-40B4-BE49-F238E27FC236}">
                      <a16:creationId xmlns:a16="http://schemas.microsoft.com/office/drawing/2014/main" id="{A8539B42-1F0D-CE45-8FE2-0B8B6E36F3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47" name="Oval 411">
                  <a:extLst>
                    <a:ext uri="{FF2B5EF4-FFF2-40B4-BE49-F238E27FC236}">
                      <a16:creationId xmlns:a16="http://schemas.microsoft.com/office/drawing/2014/main" id="{B660F616-E55C-D84D-94A8-40504F535E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48" name="Group 137">
                  <a:extLst>
                    <a:ext uri="{FF2B5EF4-FFF2-40B4-BE49-F238E27FC236}">
                      <a16:creationId xmlns:a16="http://schemas.microsoft.com/office/drawing/2014/main" id="{4CBC43FF-264A-5048-B54E-06950A4D1A4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1" name="Freeform 138">
                    <a:extLst>
                      <a:ext uri="{FF2B5EF4-FFF2-40B4-BE49-F238E27FC236}">
                        <a16:creationId xmlns:a16="http://schemas.microsoft.com/office/drawing/2014/main" id="{EDB1660E-ED72-C247-A5F7-4B78036220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52" name="Freeform 139">
                    <a:extLst>
                      <a:ext uri="{FF2B5EF4-FFF2-40B4-BE49-F238E27FC236}">
                        <a16:creationId xmlns:a16="http://schemas.microsoft.com/office/drawing/2014/main" id="{414891E4-8CBF-364B-B95C-E23DFF5477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9" name="Line 140">
                  <a:extLst>
                    <a:ext uri="{FF2B5EF4-FFF2-40B4-BE49-F238E27FC236}">
                      <a16:creationId xmlns:a16="http://schemas.microsoft.com/office/drawing/2014/main" id="{626F6775-9872-E844-BAFC-341FE01FAD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0" name="Line 141">
                  <a:extLst>
                    <a:ext uri="{FF2B5EF4-FFF2-40B4-BE49-F238E27FC236}">
                      <a16:creationId xmlns:a16="http://schemas.microsoft.com/office/drawing/2014/main" id="{97D69FD2-CB7C-4E4D-9568-A008271101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1" name="Group 133">
                <a:extLst>
                  <a:ext uri="{FF2B5EF4-FFF2-40B4-BE49-F238E27FC236}">
                    <a16:creationId xmlns:a16="http://schemas.microsoft.com/office/drawing/2014/main" id="{C1F77298-9C97-034C-8DFF-37E1E812F9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4937" name="Oval 407">
                  <a:extLst>
                    <a:ext uri="{FF2B5EF4-FFF2-40B4-BE49-F238E27FC236}">
                      <a16:creationId xmlns:a16="http://schemas.microsoft.com/office/drawing/2014/main" id="{BEFD0C50-C2FD-264A-B7A4-3406172A4E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8" name="Rectangle 410">
                  <a:extLst>
                    <a:ext uri="{FF2B5EF4-FFF2-40B4-BE49-F238E27FC236}">
                      <a16:creationId xmlns:a16="http://schemas.microsoft.com/office/drawing/2014/main" id="{A00FCBB6-183D-8647-A954-35DACDED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9" name="Oval 411">
                  <a:extLst>
                    <a:ext uri="{FF2B5EF4-FFF2-40B4-BE49-F238E27FC236}">
                      <a16:creationId xmlns:a16="http://schemas.microsoft.com/office/drawing/2014/main" id="{82CC7B40-9E93-1747-8766-5D4A7621F2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40" name="Group 137">
                  <a:extLst>
                    <a:ext uri="{FF2B5EF4-FFF2-40B4-BE49-F238E27FC236}">
                      <a16:creationId xmlns:a16="http://schemas.microsoft.com/office/drawing/2014/main" id="{04B2769F-E258-2046-B47F-95FB9C5583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43" name="Freeform 138">
                    <a:extLst>
                      <a:ext uri="{FF2B5EF4-FFF2-40B4-BE49-F238E27FC236}">
                        <a16:creationId xmlns:a16="http://schemas.microsoft.com/office/drawing/2014/main" id="{EABEB0FC-924A-6B4D-9E60-F4B7D25286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44" name="Freeform 139">
                    <a:extLst>
                      <a:ext uri="{FF2B5EF4-FFF2-40B4-BE49-F238E27FC236}">
                        <a16:creationId xmlns:a16="http://schemas.microsoft.com/office/drawing/2014/main" id="{424AB0C2-B7F1-A246-919F-AEAE902F53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1" name="Line 140">
                  <a:extLst>
                    <a:ext uri="{FF2B5EF4-FFF2-40B4-BE49-F238E27FC236}">
                      <a16:creationId xmlns:a16="http://schemas.microsoft.com/office/drawing/2014/main" id="{5B32897A-C03C-2F45-BCC8-96B6123C4F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42" name="Line 141">
                  <a:extLst>
                    <a:ext uri="{FF2B5EF4-FFF2-40B4-BE49-F238E27FC236}">
                      <a16:creationId xmlns:a16="http://schemas.microsoft.com/office/drawing/2014/main" id="{E69BC99B-8D32-1E48-B6B0-236802974C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2" name="Group 133">
                <a:extLst>
                  <a:ext uri="{FF2B5EF4-FFF2-40B4-BE49-F238E27FC236}">
                    <a16:creationId xmlns:a16="http://schemas.microsoft.com/office/drawing/2014/main" id="{C93275A2-259C-254C-9D60-1C45B1BE29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4929" name="Oval 407">
                  <a:extLst>
                    <a:ext uri="{FF2B5EF4-FFF2-40B4-BE49-F238E27FC236}">
                      <a16:creationId xmlns:a16="http://schemas.microsoft.com/office/drawing/2014/main" id="{5D5C515A-97F0-AD45-A90A-924A45ED11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0" name="Rectangle 410">
                  <a:extLst>
                    <a:ext uri="{FF2B5EF4-FFF2-40B4-BE49-F238E27FC236}">
                      <a16:creationId xmlns:a16="http://schemas.microsoft.com/office/drawing/2014/main" id="{205585C8-8973-5845-A6CF-850C993F7B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31" name="Oval 411">
                  <a:extLst>
                    <a:ext uri="{FF2B5EF4-FFF2-40B4-BE49-F238E27FC236}">
                      <a16:creationId xmlns:a16="http://schemas.microsoft.com/office/drawing/2014/main" id="{B9F2087B-7E91-004B-A7AB-594228E886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32" name="Group 137">
                  <a:extLst>
                    <a:ext uri="{FF2B5EF4-FFF2-40B4-BE49-F238E27FC236}">
                      <a16:creationId xmlns:a16="http://schemas.microsoft.com/office/drawing/2014/main" id="{3AAF9975-9F59-7B4D-9701-E6B709D32F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35" name="Freeform 138">
                    <a:extLst>
                      <a:ext uri="{FF2B5EF4-FFF2-40B4-BE49-F238E27FC236}">
                        <a16:creationId xmlns:a16="http://schemas.microsoft.com/office/drawing/2014/main" id="{74026052-99BD-F146-833C-5945B48C55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36" name="Freeform 139">
                    <a:extLst>
                      <a:ext uri="{FF2B5EF4-FFF2-40B4-BE49-F238E27FC236}">
                        <a16:creationId xmlns:a16="http://schemas.microsoft.com/office/drawing/2014/main" id="{C318D034-6A9C-F74D-9209-A4EDE5170F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33" name="Line 140">
                  <a:extLst>
                    <a:ext uri="{FF2B5EF4-FFF2-40B4-BE49-F238E27FC236}">
                      <a16:creationId xmlns:a16="http://schemas.microsoft.com/office/drawing/2014/main" id="{FC30F237-56E5-9449-BA0F-5A2DD72405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34" name="Line 141">
                  <a:extLst>
                    <a:ext uri="{FF2B5EF4-FFF2-40B4-BE49-F238E27FC236}">
                      <a16:creationId xmlns:a16="http://schemas.microsoft.com/office/drawing/2014/main" id="{8993B507-555C-9740-BBA2-E8730D18E0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3" name="Group 133">
                <a:extLst>
                  <a:ext uri="{FF2B5EF4-FFF2-40B4-BE49-F238E27FC236}">
                    <a16:creationId xmlns:a16="http://schemas.microsoft.com/office/drawing/2014/main" id="{8AF7FED8-47A3-9E42-9A09-3D1FB9C565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4921" name="Oval 407">
                  <a:extLst>
                    <a:ext uri="{FF2B5EF4-FFF2-40B4-BE49-F238E27FC236}">
                      <a16:creationId xmlns:a16="http://schemas.microsoft.com/office/drawing/2014/main" id="{7F20DDFB-B8EA-C742-B431-BD903517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22" name="Rectangle 410">
                  <a:extLst>
                    <a:ext uri="{FF2B5EF4-FFF2-40B4-BE49-F238E27FC236}">
                      <a16:creationId xmlns:a16="http://schemas.microsoft.com/office/drawing/2014/main" id="{5C1AFF2C-2C2B-F440-9C7D-65C69DFC30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23" name="Oval 411">
                  <a:extLst>
                    <a:ext uri="{FF2B5EF4-FFF2-40B4-BE49-F238E27FC236}">
                      <a16:creationId xmlns:a16="http://schemas.microsoft.com/office/drawing/2014/main" id="{B530BF40-6A8F-004A-ADE3-A6E010B95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24" name="Group 137">
                  <a:extLst>
                    <a:ext uri="{FF2B5EF4-FFF2-40B4-BE49-F238E27FC236}">
                      <a16:creationId xmlns:a16="http://schemas.microsoft.com/office/drawing/2014/main" id="{9621E66D-8A50-2F4A-AC96-D03A206D4A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27" name="Freeform 138">
                    <a:extLst>
                      <a:ext uri="{FF2B5EF4-FFF2-40B4-BE49-F238E27FC236}">
                        <a16:creationId xmlns:a16="http://schemas.microsoft.com/office/drawing/2014/main" id="{560B6EBD-1DF9-704F-87EE-3DFB266F07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8" name="Freeform 139">
                    <a:extLst>
                      <a:ext uri="{FF2B5EF4-FFF2-40B4-BE49-F238E27FC236}">
                        <a16:creationId xmlns:a16="http://schemas.microsoft.com/office/drawing/2014/main" id="{FB159D33-4F6D-F646-9608-B22E297AE4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25" name="Line 140">
                  <a:extLst>
                    <a:ext uri="{FF2B5EF4-FFF2-40B4-BE49-F238E27FC236}">
                      <a16:creationId xmlns:a16="http://schemas.microsoft.com/office/drawing/2014/main" id="{667EE562-3B18-F14A-B4E8-B0BB6D297E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26" name="Line 141">
                  <a:extLst>
                    <a:ext uri="{FF2B5EF4-FFF2-40B4-BE49-F238E27FC236}">
                      <a16:creationId xmlns:a16="http://schemas.microsoft.com/office/drawing/2014/main" id="{10A6285E-87A4-7747-9281-C865C66F0E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4" name="Group 133">
                <a:extLst>
                  <a:ext uri="{FF2B5EF4-FFF2-40B4-BE49-F238E27FC236}">
                    <a16:creationId xmlns:a16="http://schemas.microsoft.com/office/drawing/2014/main" id="{966E01D0-D40C-B241-BA12-FE32437467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13" name="Oval 407">
                  <a:extLst>
                    <a:ext uri="{FF2B5EF4-FFF2-40B4-BE49-F238E27FC236}">
                      <a16:creationId xmlns:a16="http://schemas.microsoft.com/office/drawing/2014/main" id="{7A0FE848-DAE9-984B-B7C6-D7917A6A9E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14" name="Rectangle 410">
                  <a:extLst>
                    <a:ext uri="{FF2B5EF4-FFF2-40B4-BE49-F238E27FC236}">
                      <a16:creationId xmlns:a16="http://schemas.microsoft.com/office/drawing/2014/main" id="{D106CD05-B2C9-9640-8964-E5E36B965F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15" name="Oval 411">
                  <a:extLst>
                    <a:ext uri="{FF2B5EF4-FFF2-40B4-BE49-F238E27FC236}">
                      <a16:creationId xmlns:a16="http://schemas.microsoft.com/office/drawing/2014/main" id="{4EE131CC-8B57-7245-BF29-2912C0718E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16" name="Group 137">
                  <a:extLst>
                    <a:ext uri="{FF2B5EF4-FFF2-40B4-BE49-F238E27FC236}">
                      <a16:creationId xmlns:a16="http://schemas.microsoft.com/office/drawing/2014/main" id="{AECEAE5F-4FB8-F845-A69A-6270F4C62F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9" name="Freeform 138">
                    <a:extLst>
                      <a:ext uri="{FF2B5EF4-FFF2-40B4-BE49-F238E27FC236}">
                        <a16:creationId xmlns:a16="http://schemas.microsoft.com/office/drawing/2014/main" id="{38698A79-9B2D-7A4C-AF00-752F8410B6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0" name="Freeform 139">
                    <a:extLst>
                      <a:ext uri="{FF2B5EF4-FFF2-40B4-BE49-F238E27FC236}">
                        <a16:creationId xmlns:a16="http://schemas.microsoft.com/office/drawing/2014/main" id="{3877BDF4-CF94-E24E-B3A3-A7A8B06BD8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17" name="Line 140">
                  <a:extLst>
                    <a:ext uri="{FF2B5EF4-FFF2-40B4-BE49-F238E27FC236}">
                      <a16:creationId xmlns:a16="http://schemas.microsoft.com/office/drawing/2014/main" id="{E7B279E5-8C10-964D-B566-2B563367C8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8" name="Line 141">
                  <a:extLst>
                    <a:ext uri="{FF2B5EF4-FFF2-40B4-BE49-F238E27FC236}">
                      <a16:creationId xmlns:a16="http://schemas.microsoft.com/office/drawing/2014/main" id="{4A807FA2-6B2A-284F-B8DD-0C15CBAB9A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5" name="Group 133">
                <a:extLst>
                  <a:ext uri="{FF2B5EF4-FFF2-40B4-BE49-F238E27FC236}">
                    <a16:creationId xmlns:a16="http://schemas.microsoft.com/office/drawing/2014/main" id="{6B48CB37-ACA7-0B4D-BD7D-A99758874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05" name="Oval 407">
                  <a:extLst>
                    <a:ext uri="{FF2B5EF4-FFF2-40B4-BE49-F238E27FC236}">
                      <a16:creationId xmlns:a16="http://schemas.microsoft.com/office/drawing/2014/main" id="{E98FA89D-8EB8-0043-8481-0EE78FD890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06" name="Rectangle 410">
                  <a:extLst>
                    <a:ext uri="{FF2B5EF4-FFF2-40B4-BE49-F238E27FC236}">
                      <a16:creationId xmlns:a16="http://schemas.microsoft.com/office/drawing/2014/main" id="{1207EAE9-F513-5048-B53F-0909B148F7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907" name="Oval 411">
                  <a:extLst>
                    <a:ext uri="{FF2B5EF4-FFF2-40B4-BE49-F238E27FC236}">
                      <a16:creationId xmlns:a16="http://schemas.microsoft.com/office/drawing/2014/main" id="{5068D29C-09E2-7B4C-BFAC-4529DDF992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08" name="Group 137">
                  <a:extLst>
                    <a:ext uri="{FF2B5EF4-FFF2-40B4-BE49-F238E27FC236}">
                      <a16:creationId xmlns:a16="http://schemas.microsoft.com/office/drawing/2014/main" id="{84F1F7D5-C5C6-494C-8BE1-435827ADCA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1" name="Freeform 138">
                    <a:extLst>
                      <a:ext uri="{FF2B5EF4-FFF2-40B4-BE49-F238E27FC236}">
                        <a16:creationId xmlns:a16="http://schemas.microsoft.com/office/drawing/2014/main" id="{894E9609-ECEC-E142-83F7-B3C1184135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12" name="Freeform 139">
                    <a:extLst>
                      <a:ext uri="{FF2B5EF4-FFF2-40B4-BE49-F238E27FC236}">
                        <a16:creationId xmlns:a16="http://schemas.microsoft.com/office/drawing/2014/main" id="{8DCA270A-AA31-F64E-BCEC-45A2452C3B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9" name="Line 140">
                  <a:extLst>
                    <a:ext uri="{FF2B5EF4-FFF2-40B4-BE49-F238E27FC236}">
                      <a16:creationId xmlns:a16="http://schemas.microsoft.com/office/drawing/2014/main" id="{0B8D6F89-8148-A14E-890B-6A7DE939D1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0" name="Line 141">
                  <a:extLst>
                    <a:ext uri="{FF2B5EF4-FFF2-40B4-BE49-F238E27FC236}">
                      <a16:creationId xmlns:a16="http://schemas.microsoft.com/office/drawing/2014/main" id="{50BDCADF-923C-6A43-8FF9-5D5710D15F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6" name="Group 133">
                <a:extLst>
                  <a:ext uri="{FF2B5EF4-FFF2-40B4-BE49-F238E27FC236}">
                    <a16:creationId xmlns:a16="http://schemas.microsoft.com/office/drawing/2014/main" id="{338CD34C-9529-2540-A88F-DD83E1FD30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897" name="Oval 407">
                  <a:extLst>
                    <a:ext uri="{FF2B5EF4-FFF2-40B4-BE49-F238E27FC236}">
                      <a16:creationId xmlns:a16="http://schemas.microsoft.com/office/drawing/2014/main" id="{8C831977-3509-E24E-A0F5-67AA525F6C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898" name="Rectangle 410">
                  <a:extLst>
                    <a:ext uri="{FF2B5EF4-FFF2-40B4-BE49-F238E27FC236}">
                      <a16:creationId xmlns:a16="http://schemas.microsoft.com/office/drawing/2014/main" id="{AB1429D6-8604-3341-9215-339CE286A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214899" name="Oval 411">
                  <a:extLst>
                    <a:ext uri="{FF2B5EF4-FFF2-40B4-BE49-F238E27FC236}">
                      <a16:creationId xmlns:a16="http://schemas.microsoft.com/office/drawing/2014/main" id="{DEFC57DB-1697-DE47-8567-1F736CF83E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214900" name="Group 137">
                  <a:extLst>
                    <a:ext uri="{FF2B5EF4-FFF2-40B4-BE49-F238E27FC236}">
                      <a16:creationId xmlns:a16="http://schemas.microsoft.com/office/drawing/2014/main" id="{C8CBF3E7-B4B8-734B-9C2E-4D1A2AE635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03" name="Freeform 138">
                    <a:extLst>
                      <a:ext uri="{FF2B5EF4-FFF2-40B4-BE49-F238E27FC236}">
                        <a16:creationId xmlns:a16="http://schemas.microsoft.com/office/drawing/2014/main" id="{BB0D4ECC-EEDD-1644-B698-2688D1855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04" name="Freeform 139">
                    <a:extLst>
                      <a:ext uri="{FF2B5EF4-FFF2-40B4-BE49-F238E27FC236}">
                        <a16:creationId xmlns:a16="http://schemas.microsoft.com/office/drawing/2014/main" id="{4D767228-3023-B446-ADED-6F4D64A32B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1" name="Line 140">
                  <a:extLst>
                    <a:ext uri="{FF2B5EF4-FFF2-40B4-BE49-F238E27FC236}">
                      <a16:creationId xmlns:a16="http://schemas.microsoft.com/office/drawing/2014/main" id="{23649E00-A88C-5941-8FCE-A272024704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02" name="Line 141">
                  <a:extLst>
                    <a:ext uri="{FF2B5EF4-FFF2-40B4-BE49-F238E27FC236}">
                      <a16:creationId xmlns:a16="http://schemas.microsoft.com/office/drawing/2014/main" id="{B1814293-18D9-D143-B49D-96647959BA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4767" name="Oval 417">
              <a:extLst>
                <a:ext uri="{FF2B5EF4-FFF2-40B4-BE49-F238E27FC236}">
                  <a16:creationId xmlns:a16="http://schemas.microsoft.com/office/drawing/2014/main" id="{5735BA01-FA04-2048-A38F-6AC679E45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596"/>
              <a:ext cx="3086099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grpSp>
          <p:nvGrpSpPr>
            <p:cNvPr id="214768" name="Group 133">
              <a:extLst>
                <a:ext uri="{FF2B5EF4-FFF2-40B4-BE49-F238E27FC236}">
                  <a16:creationId xmlns:a16="http://schemas.microsoft.com/office/drawing/2014/main" id="{3D52DD3F-1BB4-7F4F-A603-E1FB1ECDE5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3" y="4264500"/>
              <a:ext cx="513732" cy="157430"/>
              <a:chOff x="2356" y="1300"/>
              <a:chExt cx="555" cy="194"/>
            </a:xfrm>
          </p:grpSpPr>
          <p:sp>
            <p:nvSpPr>
              <p:cNvPr id="214871" name="Oval 492">
                <a:extLst>
                  <a:ext uri="{FF2B5EF4-FFF2-40B4-BE49-F238E27FC236}">
                    <a16:creationId xmlns:a16="http://schemas.microsoft.com/office/drawing/2014/main" id="{3C2B7324-F088-B743-AE48-00A4CDEA9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72" name="Rectangle 410">
                <a:extLst>
                  <a:ext uri="{FF2B5EF4-FFF2-40B4-BE49-F238E27FC236}">
                    <a16:creationId xmlns:a16="http://schemas.microsoft.com/office/drawing/2014/main" id="{D9F0B847-63DA-DC46-BFAF-DF84553C2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73" name="Oval 411">
                <a:extLst>
                  <a:ext uri="{FF2B5EF4-FFF2-40B4-BE49-F238E27FC236}">
                    <a16:creationId xmlns:a16="http://schemas.microsoft.com/office/drawing/2014/main" id="{B8AAA4A3-736F-0C43-B217-9A8ABB647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74" name="Group 137">
                <a:extLst>
                  <a:ext uri="{FF2B5EF4-FFF2-40B4-BE49-F238E27FC236}">
                    <a16:creationId xmlns:a16="http://schemas.microsoft.com/office/drawing/2014/main" id="{7819DE96-B2B2-6F4B-AF6D-BA0F7A5127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77" name="Freeform 138">
                  <a:extLst>
                    <a:ext uri="{FF2B5EF4-FFF2-40B4-BE49-F238E27FC236}">
                      <a16:creationId xmlns:a16="http://schemas.microsoft.com/office/drawing/2014/main" id="{3FE35202-A066-6E4F-96D9-6970CF205F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8" name="Freeform 139">
                  <a:extLst>
                    <a:ext uri="{FF2B5EF4-FFF2-40B4-BE49-F238E27FC236}">
                      <a16:creationId xmlns:a16="http://schemas.microsoft.com/office/drawing/2014/main" id="{BCCDA20D-6495-DF42-9806-70960A419D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75" name="Line 140">
                <a:extLst>
                  <a:ext uri="{FF2B5EF4-FFF2-40B4-BE49-F238E27FC236}">
                    <a16:creationId xmlns:a16="http://schemas.microsoft.com/office/drawing/2014/main" id="{D4A1F191-D9A9-A94E-B1ED-A187C40A77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76" name="Line 141">
                <a:extLst>
                  <a:ext uri="{FF2B5EF4-FFF2-40B4-BE49-F238E27FC236}">
                    <a16:creationId xmlns:a16="http://schemas.microsoft.com/office/drawing/2014/main" id="{10F856C4-E6E7-1640-A206-5E24B3AFB7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69" name="Straight Connector 419">
              <a:extLst>
                <a:ext uri="{FF2B5EF4-FFF2-40B4-BE49-F238E27FC236}">
                  <a16:creationId xmlns:a16="http://schemas.microsoft.com/office/drawing/2014/main" id="{162D5EAD-759A-D74D-A073-7D295B20005C}"/>
                </a:ext>
              </a:extLst>
            </p:cNvPr>
            <p:cNvCxnSpPr>
              <a:cxnSpLocks noChangeShapeType="1"/>
              <a:stCxn id="214876" idx="0"/>
            </p:cNvCxnSpPr>
            <p:nvPr/>
          </p:nvCxnSpPr>
          <p:spPr bwMode="auto">
            <a:xfrm>
              <a:off x="2662301" y="4315623"/>
              <a:ext cx="940541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0" name="Straight Connector 420">
              <a:extLst>
                <a:ext uri="{FF2B5EF4-FFF2-40B4-BE49-F238E27FC236}">
                  <a16:creationId xmlns:a16="http://schemas.microsoft.com/office/drawing/2014/main" id="{B897439C-D779-EE41-94B5-7EE1382200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08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1" name="Straight Connector 421">
              <a:extLst>
                <a:ext uri="{FF2B5EF4-FFF2-40B4-BE49-F238E27FC236}">
                  <a16:creationId xmlns:a16="http://schemas.microsoft.com/office/drawing/2014/main" id="{39B00902-886F-A44C-A467-36EC35F008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19"/>
              <a:ext cx="234667" cy="388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2" name="Straight Connector 422">
              <a:extLst>
                <a:ext uri="{FF2B5EF4-FFF2-40B4-BE49-F238E27FC236}">
                  <a16:creationId xmlns:a16="http://schemas.microsoft.com/office/drawing/2014/main" id="{AE8E0284-8503-AE40-A954-DB64C473DE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48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3" name="Straight Connector 423">
              <a:extLst>
                <a:ext uri="{FF2B5EF4-FFF2-40B4-BE49-F238E27FC236}">
                  <a16:creationId xmlns:a16="http://schemas.microsoft.com/office/drawing/2014/main" id="{12C4948A-1389-6D4A-A1E5-43176F5CD8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56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4" name="Straight Connector 424">
              <a:extLst>
                <a:ext uri="{FF2B5EF4-FFF2-40B4-BE49-F238E27FC236}">
                  <a16:creationId xmlns:a16="http://schemas.microsoft.com/office/drawing/2014/main" id="{DB255B8D-C6F5-B149-93C8-11B1F7D317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57"/>
              <a:ext cx="243934" cy="21547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5" name="Straight Connector 425">
              <a:extLst>
                <a:ext uri="{FF2B5EF4-FFF2-40B4-BE49-F238E27FC236}">
                  <a16:creationId xmlns:a16="http://schemas.microsoft.com/office/drawing/2014/main" id="{DBC6069D-ADF9-524A-A643-D167820756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798"/>
              <a:ext cx="342282" cy="1059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6" name="Straight Connector 426">
              <a:extLst>
                <a:ext uri="{FF2B5EF4-FFF2-40B4-BE49-F238E27FC236}">
                  <a16:creationId xmlns:a16="http://schemas.microsoft.com/office/drawing/2014/main" id="{3B00CCA4-42FB-2042-BCE5-299CB5432B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1" y="4532353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7" name="Straight Connector 427">
              <a:extLst>
                <a:ext uri="{FF2B5EF4-FFF2-40B4-BE49-F238E27FC236}">
                  <a16:creationId xmlns:a16="http://schemas.microsoft.com/office/drawing/2014/main" id="{BC0747AE-C193-554F-94E3-AA08C8AB100B}"/>
                </a:ext>
              </a:extLst>
            </p:cNvPr>
            <p:cNvCxnSpPr>
              <a:cxnSpLocks noChangeShapeType="1"/>
              <a:endCxn id="214871" idx="4"/>
            </p:cNvCxnSpPr>
            <p:nvPr/>
          </p:nvCxnSpPr>
          <p:spPr bwMode="auto">
            <a:xfrm flipH="1" flipV="1">
              <a:off x="2408213" y="4421930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4778" name="Group 133">
              <a:extLst>
                <a:ext uri="{FF2B5EF4-FFF2-40B4-BE49-F238E27FC236}">
                  <a16:creationId xmlns:a16="http://schemas.microsoft.com/office/drawing/2014/main" id="{12748CE5-AB9E-3D4C-B0C7-D457366B40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56"/>
              <a:ext cx="513732" cy="157430"/>
              <a:chOff x="2356" y="1300"/>
              <a:chExt cx="555" cy="194"/>
            </a:xfrm>
          </p:grpSpPr>
          <p:sp>
            <p:nvSpPr>
              <p:cNvPr id="214863" name="Oval 407">
                <a:extLst>
                  <a:ext uri="{FF2B5EF4-FFF2-40B4-BE49-F238E27FC236}">
                    <a16:creationId xmlns:a16="http://schemas.microsoft.com/office/drawing/2014/main" id="{2E4F950E-8512-784C-95BE-A4626BB1C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64" name="Rectangle 410">
                <a:extLst>
                  <a:ext uri="{FF2B5EF4-FFF2-40B4-BE49-F238E27FC236}">
                    <a16:creationId xmlns:a16="http://schemas.microsoft.com/office/drawing/2014/main" id="{62047DCD-2676-134C-A703-3469F8040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65" name="Oval 411">
                <a:extLst>
                  <a:ext uri="{FF2B5EF4-FFF2-40B4-BE49-F238E27FC236}">
                    <a16:creationId xmlns:a16="http://schemas.microsoft.com/office/drawing/2014/main" id="{78548041-EE6D-5944-BF65-B835D1508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66" name="Group 137">
                <a:extLst>
                  <a:ext uri="{FF2B5EF4-FFF2-40B4-BE49-F238E27FC236}">
                    <a16:creationId xmlns:a16="http://schemas.microsoft.com/office/drawing/2014/main" id="{7A196E1B-88BD-E841-856F-548ABAF05B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9" name="Freeform 138">
                  <a:extLst>
                    <a:ext uri="{FF2B5EF4-FFF2-40B4-BE49-F238E27FC236}">
                      <a16:creationId xmlns:a16="http://schemas.microsoft.com/office/drawing/2014/main" id="{2ACC2EFF-C201-F64F-B0BE-8F31E04A45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0" name="Freeform 139">
                  <a:extLst>
                    <a:ext uri="{FF2B5EF4-FFF2-40B4-BE49-F238E27FC236}">
                      <a16:creationId xmlns:a16="http://schemas.microsoft.com/office/drawing/2014/main" id="{20F349A7-0460-E742-BBD1-8BD46F6EA4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67" name="Line 140">
                <a:extLst>
                  <a:ext uri="{FF2B5EF4-FFF2-40B4-BE49-F238E27FC236}">
                    <a16:creationId xmlns:a16="http://schemas.microsoft.com/office/drawing/2014/main" id="{20B8529F-C59B-B348-B03D-36817F62C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8" name="Line 141">
                <a:extLst>
                  <a:ext uri="{FF2B5EF4-FFF2-40B4-BE49-F238E27FC236}">
                    <a16:creationId xmlns:a16="http://schemas.microsoft.com/office/drawing/2014/main" id="{4398C8B9-F25A-1749-8B14-3EF9B2F3BC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79" name="Group 133">
              <a:extLst>
                <a:ext uri="{FF2B5EF4-FFF2-40B4-BE49-F238E27FC236}">
                  <a16:creationId xmlns:a16="http://schemas.microsoft.com/office/drawing/2014/main" id="{1DF70B25-AE0D-5C4A-87F1-1920E35907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1"/>
              <a:ext cx="513732" cy="157430"/>
              <a:chOff x="2356" y="1300"/>
              <a:chExt cx="555" cy="194"/>
            </a:xfrm>
          </p:grpSpPr>
          <p:sp>
            <p:nvSpPr>
              <p:cNvPr id="214855" name="Oval 407">
                <a:extLst>
                  <a:ext uri="{FF2B5EF4-FFF2-40B4-BE49-F238E27FC236}">
                    <a16:creationId xmlns:a16="http://schemas.microsoft.com/office/drawing/2014/main" id="{9C5F872A-13E6-B449-AD79-B2C527837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56" name="Rectangle 410">
                <a:extLst>
                  <a:ext uri="{FF2B5EF4-FFF2-40B4-BE49-F238E27FC236}">
                    <a16:creationId xmlns:a16="http://schemas.microsoft.com/office/drawing/2014/main" id="{95107827-0D55-624F-9786-EC82CF84C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57" name="Oval 411">
                <a:extLst>
                  <a:ext uri="{FF2B5EF4-FFF2-40B4-BE49-F238E27FC236}">
                    <a16:creationId xmlns:a16="http://schemas.microsoft.com/office/drawing/2014/main" id="{BB9491E6-CF9E-DF44-B6E3-7A5544F51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58" name="Group 137">
                <a:extLst>
                  <a:ext uri="{FF2B5EF4-FFF2-40B4-BE49-F238E27FC236}">
                    <a16:creationId xmlns:a16="http://schemas.microsoft.com/office/drawing/2014/main" id="{770DDCE8-C6D3-824D-9DCF-BED479322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1" name="Freeform 138">
                  <a:extLst>
                    <a:ext uri="{FF2B5EF4-FFF2-40B4-BE49-F238E27FC236}">
                      <a16:creationId xmlns:a16="http://schemas.microsoft.com/office/drawing/2014/main" id="{1EF40D50-3E81-E743-893D-BFF0FF891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62" name="Freeform 139">
                  <a:extLst>
                    <a:ext uri="{FF2B5EF4-FFF2-40B4-BE49-F238E27FC236}">
                      <a16:creationId xmlns:a16="http://schemas.microsoft.com/office/drawing/2014/main" id="{D7BA243D-5E30-C041-ABAF-AC16D3DED2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9" name="Line 140">
                <a:extLst>
                  <a:ext uri="{FF2B5EF4-FFF2-40B4-BE49-F238E27FC236}">
                    <a16:creationId xmlns:a16="http://schemas.microsoft.com/office/drawing/2014/main" id="{49DA9775-A624-4F4D-A97D-7E8E6FC27E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0" name="Line 141">
                <a:extLst>
                  <a:ext uri="{FF2B5EF4-FFF2-40B4-BE49-F238E27FC236}">
                    <a16:creationId xmlns:a16="http://schemas.microsoft.com/office/drawing/2014/main" id="{29E03673-8CD2-C84A-B708-163A227335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0" name="Group 133">
              <a:extLst>
                <a:ext uri="{FF2B5EF4-FFF2-40B4-BE49-F238E27FC236}">
                  <a16:creationId xmlns:a16="http://schemas.microsoft.com/office/drawing/2014/main" id="{D133CED6-2049-5C43-9B74-EB827FB7CF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6"/>
              <a:ext cx="513732" cy="157430"/>
              <a:chOff x="2356" y="1300"/>
              <a:chExt cx="555" cy="194"/>
            </a:xfrm>
          </p:grpSpPr>
          <p:sp>
            <p:nvSpPr>
              <p:cNvPr id="214847" name="Oval 407">
                <a:extLst>
                  <a:ext uri="{FF2B5EF4-FFF2-40B4-BE49-F238E27FC236}">
                    <a16:creationId xmlns:a16="http://schemas.microsoft.com/office/drawing/2014/main" id="{97A8FFF7-4726-444B-A4A2-3DD9AC1D9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8" name="Rectangle 410">
                <a:extLst>
                  <a:ext uri="{FF2B5EF4-FFF2-40B4-BE49-F238E27FC236}">
                    <a16:creationId xmlns:a16="http://schemas.microsoft.com/office/drawing/2014/main" id="{8D50E74A-E58C-1D41-A893-1C7300879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9" name="Oval 411">
                <a:extLst>
                  <a:ext uri="{FF2B5EF4-FFF2-40B4-BE49-F238E27FC236}">
                    <a16:creationId xmlns:a16="http://schemas.microsoft.com/office/drawing/2014/main" id="{E68D389A-10D3-B14D-805B-E52ED7561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50" name="Group 137">
                <a:extLst>
                  <a:ext uri="{FF2B5EF4-FFF2-40B4-BE49-F238E27FC236}">
                    <a16:creationId xmlns:a16="http://schemas.microsoft.com/office/drawing/2014/main" id="{17B94F8F-6B5D-3F47-9F0C-CF6574CADB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53" name="Freeform 138">
                  <a:extLst>
                    <a:ext uri="{FF2B5EF4-FFF2-40B4-BE49-F238E27FC236}">
                      <a16:creationId xmlns:a16="http://schemas.microsoft.com/office/drawing/2014/main" id="{767C8D75-6F4D-934D-B6B7-77447C4D5B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54" name="Freeform 139">
                  <a:extLst>
                    <a:ext uri="{FF2B5EF4-FFF2-40B4-BE49-F238E27FC236}">
                      <a16:creationId xmlns:a16="http://schemas.microsoft.com/office/drawing/2014/main" id="{504D470F-881F-044E-B0BA-82381251A9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1" name="Line 140">
                <a:extLst>
                  <a:ext uri="{FF2B5EF4-FFF2-40B4-BE49-F238E27FC236}">
                    <a16:creationId xmlns:a16="http://schemas.microsoft.com/office/drawing/2014/main" id="{D523886C-10C1-0A4D-AC89-0927A28E6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52" name="Line 141">
                <a:extLst>
                  <a:ext uri="{FF2B5EF4-FFF2-40B4-BE49-F238E27FC236}">
                    <a16:creationId xmlns:a16="http://schemas.microsoft.com/office/drawing/2014/main" id="{EC287E80-CEC2-154E-A324-CCB0E84F09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1" name="Group 133">
              <a:extLst>
                <a:ext uri="{FF2B5EF4-FFF2-40B4-BE49-F238E27FC236}">
                  <a16:creationId xmlns:a16="http://schemas.microsoft.com/office/drawing/2014/main" id="{981AA882-517F-8549-896A-C94266414A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4"/>
              <a:ext cx="513732" cy="157430"/>
              <a:chOff x="2356" y="1300"/>
              <a:chExt cx="555" cy="194"/>
            </a:xfrm>
          </p:grpSpPr>
          <p:sp>
            <p:nvSpPr>
              <p:cNvPr id="214839" name="Oval 407">
                <a:extLst>
                  <a:ext uri="{FF2B5EF4-FFF2-40B4-BE49-F238E27FC236}">
                    <a16:creationId xmlns:a16="http://schemas.microsoft.com/office/drawing/2014/main" id="{9C6AF4EB-40F2-3F44-A9E1-9BCB05DC0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0" name="Rectangle 410">
                <a:extLst>
                  <a:ext uri="{FF2B5EF4-FFF2-40B4-BE49-F238E27FC236}">
                    <a16:creationId xmlns:a16="http://schemas.microsoft.com/office/drawing/2014/main" id="{8F632E9B-F57C-8D40-9098-61D6B55F8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41" name="Oval 411">
                <a:extLst>
                  <a:ext uri="{FF2B5EF4-FFF2-40B4-BE49-F238E27FC236}">
                    <a16:creationId xmlns:a16="http://schemas.microsoft.com/office/drawing/2014/main" id="{5A5ABEE6-F3FF-7546-8F50-9DA5823F4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42" name="Group 137">
                <a:extLst>
                  <a:ext uri="{FF2B5EF4-FFF2-40B4-BE49-F238E27FC236}">
                    <a16:creationId xmlns:a16="http://schemas.microsoft.com/office/drawing/2014/main" id="{E3884019-C080-E848-B5BF-77F721DFD0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45" name="Freeform 138">
                  <a:extLst>
                    <a:ext uri="{FF2B5EF4-FFF2-40B4-BE49-F238E27FC236}">
                      <a16:creationId xmlns:a16="http://schemas.microsoft.com/office/drawing/2014/main" id="{1D5E8324-8AA1-854F-9A3F-2AF68B1713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46" name="Freeform 139">
                  <a:extLst>
                    <a:ext uri="{FF2B5EF4-FFF2-40B4-BE49-F238E27FC236}">
                      <a16:creationId xmlns:a16="http://schemas.microsoft.com/office/drawing/2014/main" id="{0E66EB48-9CD8-924D-9474-38448371FA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43" name="Line 140">
                <a:extLst>
                  <a:ext uri="{FF2B5EF4-FFF2-40B4-BE49-F238E27FC236}">
                    <a16:creationId xmlns:a16="http://schemas.microsoft.com/office/drawing/2014/main" id="{920F0C9D-3042-7247-A2BC-386D482746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44" name="Line 141">
                <a:extLst>
                  <a:ext uri="{FF2B5EF4-FFF2-40B4-BE49-F238E27FC236}">
                    <a16:creationId xmlns:a16="http://schemas.microsoft.com/office/drawing/2014/main" id="{1AFF467C-54BA-9844-9EF2-50D3A4B808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2" name="Group 133">
              <a:extLst>
                <a:ext uri="{FF2B5EF4-FFF2-40B4-BE49-F238E27FC236}">
                  <a16:creationId xmlns:a16="http://schemas.microsoft.com/office/drawing/2014/main" id="{7A3C3F7D-807F-5B46-B7F8-FB27BCC86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598"/>
              <a:ext cx="513732" cy="157430"/>
              <a:chOff x="2356" y="1300"/>
              <a:chExt cx="555" cy="194"/>
            </a:xfrm>
          </p:grpSpPr>
          <p:sp>
            <p:nvSpPr>
              <p:cNvPr id="214831" name="Oval 407">
                <a:extLst>
                  <a:ext uri="{FF2B5EF4-FFF2-40B4-BE49-F238E27FC236}">
                    <a16:creationId xmlns:a16="http://schemas.microsoft.com/office/drawing/2014/main" id="{A2406914-2091-7F4B-A6C8-9E1E4E353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32" name="Rectangle 410">
                <a:extLst>
                  <a:ext uri="{FF2B5EF4-FFF2-40B4-BE49-F238E27FC236}">
                    <a16:creationId xmlns:a16="http://schemas.microsoft.com/office/drawing/2014/main" id="{1982E9FE-CF08-9948-9266-9A69B033C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33" name="Oval 411">
                <a:extLst>
                  <a:ext uri="{FF2B5EF4-FFF2-40B4-BE49-F238E27FC236}">
                    <a16:creationId xmlns:a16="http://schemas.microsoft.com/office/drawing/2014/main" id="{036EDB25-098E-634B-A355-66370970C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34" name="Group 137">
                <a:extLst>
                  <a:ext uri="{FF2B5EF4-FFF2-40B4-BE49-F238E27FC236}">
                    <a16:creationId xmlns:a16="http://schemas.microsoft.com/office/drawing/2014/main" id="{4D1B3265-A23C-F148-AF67-E0866DE749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37" name="Freeform 138">
                  <a:extLst>
                    <a:ext uri="{FF2B5EF4-FFF2-40B4-BE49-F238E27FC236}">
                      <a16:creationId xmlns:a16="http://schemas.microsoft.com/office/drawing/2014/main" id="{42E0AB17-DEFA-E64A-87C7-4CC9F6A7A0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8" name="Freeform 139">
                  <a:extLst>
                    <a:ext uri="{FF2B5EF4-FFF2-40B4-BE49-F238E27FC236}">
                      <a16:creationId xmlns:a16="http://schemas.microsoft.com/office/drawing/2014/main" id="{B5A8DC56-96AA-964B-BCD0-BB6F91FC13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35" name="Line 140">
                <a:extLst>
                  <a:ext uri="{FF2B5EF4-FFF2-40B4-BE49-F238E27FC236}">
                    <a16:creationId xmlns:a16="http://schemas.microsoft.com/office/drawing/2014/main" id="{B36D225C-178E-E945-9E06-A85DC6ED4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36" name="Line 141">
                <a:extLst>
                  <a:ext uri="{FF2B5EF4-FFF2-40B4-BE49-F238E27FC236}">
                    <a16:creationId xmlns:a16="http://schemas.microsoft.com/office/drawing/2014/main" id="{3E5FF9D8-A21C-3B49-A703-C3234E7A7C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3" name="Group 133">
              <a:extLst>
                <a:ext uri="{FF2B5EF4-FFF2-40B4-BE49-F238E27FC236}">
                  <a16:creationId xmlns:a16="http://schemas.microsoft.com/office/drawing/2014/main" id="{20E25063-4C36-C94D-A756-CA61F86440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57"/>
              <a:ext cx="513732" cy="157430"/>
              <a:chOff x="2356" y="1300"/>
              <a:chExt cx="555" cy="194"/>
            </a:xfrm>
          </p:grpSpPr>
          <p:sp>
            <p:nvSpPr>
              <p:cNvPr id="214823" name="Oval 407">
                <a:extLst>
                  <a:ext uri="{FF2B5EF4-FFF2-40B4-BE49-F238E27FC236}">
                    <a16:creationId xmlns:a16="http://schemas.microsoft.com/office/drawing/2014/main" id="{25C03956-96E6-4841-A827-937FF3650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24" name="Rectangle 410">
                <a:extLst>
                  <a:ext uri="{FF2B5EF4-FFF2-40B4-BE49-F238E27FC236}">
                    <a16:creationId xmlns:a16="http://schemas.microsoft.com/office/drawing/2014/main" id="{D34852B3-C400-E141-8C9F-13BA657B9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25" name="Oval 411">
                <a:extLst>
                  <a:ext uri="{FF2B5EF4-FFF2-40B4-BE49-F238E27FC236}">
                    <a16:creationId xmlns:a16="http://schemas.microsoft.com/office/drawing/2014/main" id="{1609E5FE-9390-DB4C-830D-5BB227BBC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26" name="Group 137">
                <a:extLst>
                  <a:ext uri="{FF2B5EF4-FFF2-40B4-BE49-F238E27FC236}">
                    <a16:creationId xmlns:a16="http://schemas.microsoft.com/office/drawing/2014/main" id="{BBD87622-11E8-F742-B96F-7782D26AA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9" name="Freeform 138">
                  <a:extLst>
                    <a:ext uri="{FF2B5EF4-FFF2-40B4-BE49-F238E27FC236}">
                      <a16:creationId xmlns:a16="http://schemas.microsoft.com/office/drawing/2014/main" id="{8A8D6E6E-143B-1345-9C28-10B3ECB492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0" name="Freeform 139">
                  <a:extLst>
                    <a:ext uri="{FF2B5EF4-FFF2-40B4-BE49-F238E27FC236}">
                      <a16:creationId xmlns:a16="http://schemas.microsoft.com/office/drawing/2014/main" id="{4E3899A3-C0AA-EC48-8B4E-A211A36614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27" name="Line 140">
                <a:extLst>
                  <a:ext uri="{FF2B5EF4-FFF2-40B4-BE49-F238E27FC236}">
                    <a16:creationId xmlns:a16="http://schemas.microsoft.com/office/drawing/2014/main" id="{DE6A5748-B469-4041-B543-8708701A65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8" name="Line 141">
                <a:extLst>
                  <a:ext uri="{FF2B5EF4-FFF2-40B4-BE49-F238E27FC236}">
                    <a16:creationId xmlns:a16="http://schemas.microsoft.com/office/drawing/2014/main" id="{E351F865-CA23-3844-B86A-74C952BC88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4" name="Group 133">
              <a:extLst>
                <a:ext uri="{FF2B5EF4-FFF2-40B4-BE49-F238E27FC236}">
                  <a16:creationId xmlns:a16="http://schemas.microsoft.com/office/drawing/2014/main" id="{7ABAD436-E971-C648-A564-57847B7CE8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3"/>
              <a:ext cx="513732" cy="157430"/>
              <a:chOff x="2356" y="1300"/>
              <a:chExt cx="555" cy="194"/>
            </a:xfrm>
          </p:grpSpPr>
          <p:sp>
            <p:nvSpPr>
              <p:cNvPr id="214815" name="Oval 407">
                <a:extLst>
                  <a:ext uri="{FF2B5EF4-FFF2-40B4-BE49-F238E27FC236}">
                    <a16:creationId xmlns:a16="http://schemas.microsoft.com/office/drawing/2014/main" id="{26B74F72-146A-364F-8C98-413CDB07E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16" name="Rectangle 410">
                <a:extLst>
                  <a:ext uri="{FF2B5EF4-FFF2-40B4-BE49-F238E27FC236}">
                    <a16:creationId xmlns:a16="http://schemas.microsoft.com/office/drawing/2014/main" id="{C8EDDE33-AB2B-884E-9C89-E00BC3199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4817" name="Oval 411">
                <a:extLst>
                  <a:ext uri="{FF2B5EF4-FFF2-40B4-BE49-F238E27FC236}">
                    <a16:creationId xmlns:a16="http://schemas.microsoft.com/office/drawing/2014/main" id="{5A28D61C-D090-1D4A-A64F-EEA6B333B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4818" name="Group 137">
                <a:extLst>
                  <a:ext uri="{FF2B5EF4-FFF2-40B4-BE49-F238E27FC236}">
                    <a16:creationId xmlns:a16="http://schemas.microsoft.com/office/drawing/2014/main" id="{5B3A6436-D15D-D24C-8B99-B45940BCE2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1" name="Freeform 138">
                  <a:extLst>
                    <a:ext uri="{FF2B5EF4-FFF2-40B4-BE49-F238E27FC236}">
                      <a16:creationId xmlns:a16="http://schemas.microsoft.com/office/drawing/2014/main" id="{81D1889F-0605-E942-AA08-F6500CFE72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22" name="Freeform 139">
                  <a:extLst>
                    <a:ext uri="{FF2B5EF4-FFF2-40B4-BE49-F238E27FC236}">
                      <a16:creationId xmlns:a16="http://schemas.microsoft.com/office/drawing/2014/main" id="{023EC789-B80B-AA42-AF65-FF14AE81A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19" name="Line 140">
                <a:extLst>
                  <a:ext uri="{FF2B5EF4-FFF2-40B4-BE49-F238E27FC236}">
                    <a16:creationId xmlns:a16="http://schemas.microsoft.com/office/drawing/2014/main" id="{29949183-80F0-6D43-8A2B-9EF6499B67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0" name="Line 141">
                <a:extLst>
                  <a:ext uri="{FF2B5EF4-FFF2-40B4-BE49-F238E27FC236}">
                    <a16:creationId xmlns:a16="http://schemas.microsoft.com/office/drawing/2014/main" id="{6A9A2D34-D289-0641-9BC9-BFA71F0C56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85" name="Straight Connector 12">
              <a:extLst>
                <a:ext uri="{FF2B5EF4-FFF2-40B4-BE49-F238E27FC236}">
                  <a16:creationId xmlns:a16="http://schemas.microsoft.com/office/drawing/2014/main" id="{69A76141-CF67-424E-8269-1F149A030CD0}"/>
                </a:ext>
              </a:extLst>
            </p:cNvPr>
            <p:cNvCxnSpPr>
              <a:cxnSpLocks noChangeShapeType="1"/>
              <a:endCxn id="214955" idx="1"/>
            </p:cNvCxnSpPr>
            <p:nvPr/>
          </p:nvCxnSpPr>
          <p:spPr bwMode="auto">
            <a:xfrm>
              <a:off x="2382838" y="2609848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6" name="Straight Connector 500">
              <a:extLst>
                <a:ext uri="{FF2B5EF4-FFF2-40B4-BE49-F238E27FC236}">
                  <a16:creationId xmlns:a16="http://schemas.microsoft.com/office/drawing/2014/main" id="{B3D0DC94-0601-6840-8D09-6FC043A4A0FF}"/>
                </a:ext>
              </a:extLst>
            </p:cNvPr>
            <p:cNvCxnSpPr>
              <a:cxnSpLocks noChangeShapeType="1"/>
              <a:stCxn id="214751" idx="8"/>
              <a:endCxn id="214812" idx="2"/>
            </p:cNvCxnSpPr>
            <p:nvPr/>
          </p:nvCxnSpPr>
          <p:spPr bwMode="auto">
            <a:xfrm>
              <a:off x="1455738" y="2990846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7" name="Straight Connector 501">
              <a:extLst>
                <a:ext uri="{FF2B5EF4-FFF2-40B4-BE49-F238E27FC236}">
                  <a16:creationId xmlns:a16="http://schemas.microsoft.com/office/drawing/2014/main" id="{BFC8ED23-7386-9E4E-B3E4-11C34B1EFE25}"/>
                </a:ext>
              </a:extLst>
            </p:cNvPr>
            <p:cNvCxnSpPr>
              <a:cxnSpLocks noChangeShapeType="1"/>
              <a:endCxn id="214812" idx="3"/>
            </p:cNvCxnSpPr>
            <p:nvPr/>
          </p:nvCxnSpPr>
          <p:spPr bwMode="auto">
            <a:xfrm>
              <a:off x="1235076" y="3271835"/>
              <a:ext cx="123825" cy="2127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8" name="Straight Connector 502">
              <a:extLst>
                <a:ext uri="{FF2B5EF4-FFF2-40B4-BE49-F238E27FC236}">
                  <a16:creationId xmlns:a16="http://schemas.microsoft.com/office/drawing/2014/main" id="{873AE621-1E02-204F-A75E-02E8C9855368}"/>
                </a:ext>
              </a:extLst>
            </p:cNvPr>
            <p:cNvCxnSpPr>
              <a:cxnSpLocks noChangeShapeType="1"/>
              <a:endCxn id="214923" idx="1"/>
            </p:cNvCxnSpPr>
            <p:nvPr/>
          </p:nvCxnSpPr>
          <p:spPr bwMode="auto">
            <a:xfrm>
              <a:off x="3916362" y="2411411"/>
              <a:ext cx="307975" cy="5730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9" name="Straight Connector 503">
              <a:extLst>
                <a:ext uri="{FF2B5EF4-FFF2-40B4-BE49-F238E27FC236}">
                  <a16:creationId xmlns:a16="http://schemas.microsoft.com/office/drawing/2014/main" id="{369AA5C9-5799-2449-84C5-0E2DCF723472}"/>
                </a:ext>
              </a:extLst>
            </p:cNvPr>
            <p:cNvCxnSpPr>
              <a:cxnSpLocks noChangeShapeType="1"/>
              <a:endCxn id="214923" idx="0"/>
            </p:cNvCxnSpPr>
            <p:nvPr/>
          </p:nvCxnSpPr>
          <p:spPr bwMode="auto">
            <a:xfrm flipH="1">
              <a:off x="4425950" y="2389186"/>
              <a:ext cx="384175" cy="57943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0" name="Straight Connector 504">
              <a:extLst>
                <a:ext uri="{FF2B5EF4-FFF2-40B4-BE49-F238E27FC236}">
                  <a16:creationId xmlns:a16="http://schemas.microsoft.com/office/drawing/2014/main" id="{9E739BC9-48FB-274E-864C-D38BA5CE2A9C}"/>
                </a:ext>
              </a:extLst>
            </p:cNvPr>
            <p:cNvCxnSpPr>
              <a:cxnSpLocks noChangeShapeType="1"/>
              <a:endCxn id="215005" idx="0"/>
            </p:cNvCxnSpPr>
            <p:nvPr/>
          </p:nvCxnSpPr>
          <p:spPr bwMode="auto">
            <a:xfrm>
              <a:off x="6770687" y="2900361"/>
              <a:ext cx="215899" cy="10461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1" name="Straight Connector 505">
              <a:extLst>
                <a:ext uri="{FF2B5EF4-FFF2-40B4-BE49-F238E27FC236}">
                  <a16:creationId xmlns:a16="http://schemas.microsoft.com/office/drawing/2014/main" id="{F23B0AD9-4EBF-EE4B-B8FD-810842C4C1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398" y="3251197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2" name="Straight Connector 506">
              <a:extLst>
                <a:ext uri="{FF2B5EF4-FFF2-40B4-BE49-F238E27FC236}">
                  <a16:creationId xmlns:a16="http://schemas.microsoft.com/office/drawing/2014/main" id="{1DFE4F6C-1A5B-7F40-B528-FD4944932435}"/>
                </a:ext>
              </a:extLst>
            </p:cNvPr>
            <p:cNvCxnSpPr>
              <a:cxnSpLocks noChangeShapeType="1"/>
              <a:stCxn id="214755" idx="4"/>
              <a:endCxn id="215000" idx="0"/>
            </p:cNvCxnSpPr>
            <p:nvPr/>
          </p:nvCxnSpPr>
          <p:spPr bwMode="auto">
            <a:xfrm flipH="1">
              <a:off x="7483473" y="4229096"/>
              <a:ext cx="541338" cy="24923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3" name="Straight Connector 507">
              <a:extLst>
                <a:ext uri="{FF2B5EF4-FFF2-40B4-BE49-F238E27FC236}">
                  <a16:creationId xmlns:a16="http://schemas.microsoft.com/office/drawing/2014/main" id="{5ED03FCC-B422-D042-B20A-AEF6F993598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899" y="4573584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4" name="Straight Connector 508">
              <a:extLst>
                <a:ext uri="{FF2B5EF4-FFF2-40B4-BE49-F238E27FC236}">
                  <a16:creationId xmlns:a16="http://schemas.microsoft.com/office/drawing/2014/main" id="{4A06146F-E9E4-AE4D-979D-89D0476DF9C3}"/>
                </a:ext>
              </a:extLst>
            </p:cNvPr>
            <p:cNvCxnSpPr>
              <a:cxnSpLocks noChangeShapeType="1"/>
              <a:endCxn id="214987" idx="5"/>
            </p:cNvCxnSpPr>
            <p:nvPr/>
          </p:nvCxnSpPr>
          <p:spPr bwMode="auto">
            <a:xfrm flipH="1" flipV="1">
              <a:off x="6496050" y="4722809"/>
              <a:ext cx="1047750" cy="9667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5" name="Straight Connector 509">
              <a:extLst>
                <a:ext uri="{FF2B5EF4-FFF2-40B4-BE49-F238E27FC236}">
                  <a16:creationId xmlns:a16="http://schemas.microsoft.com/office/drawing/2014/main" id="{359B511E-F84D-5942-BD18-F49D32003485}"/>
                </a:ext>
              </a:extLst>
            </p:cNvPr>
            <p:cNvCxnSpPr>
              <a:cxnSpLocks noChangeShapeType="1"/>
              <a:stCxn id="214756" idx="0"/>
              <a:endCxn id="214811" idx="5"/>
            </p:cNvCxnSpPr>
            <p:nvPr/>
          </p:nvCxnSpPr>
          <p:spPr bwMode="auto">
            <a:xfrm flipH="1" flipV="1">
              <a:off x="5084763" y="5684832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6" name="Straight Connector 510">
              <a:extLst>
                <a:ext uri="{FF2B5EF4-FFF2-40B4-BE49-F238E27FC236}">
                  <a16:creationId xmlns:a16="http://schemas.microsoft.com/office/drawing/2014/main" id="{21E239A7-249F-C94B-9A60-BAEB4EACA0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0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7" name="Straight Connector 511">
              <a:extLst>
                <a:ext uri="{FF2B5EF4-FFF2-40B4-BE49-F238E27FC236}">
                  <a16:creationId xmlns:a16="http://schemas.microsoft.com/office/drawing/2014/main" id="{FBB1054E-3DA8-CD4E-92C5-2FE4AED05B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595"/>
              <a:ext cx="306387" cy="16509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8" name="Straight Connector 512">
              <a:extLst>
                <a:ext uri="{FF2B5EF4-FFF2-40B4-BE49-F238E27FC236}">
                  <a16:creationId xmlns:a16="http://schemas.microsoft.com/office/drawing/2014/main" id="{E6776B20-8777-2842-9620-DAE923D516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1" y="5160959"/>
              <a:ext cx="401638" cy="2095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9" name="Straight Connector 513">
              <a:extLst>
                <a:ext uri="{FF2B5EF4-FFF2-40B4-BE49-F238E27FC236}">
                  <a16:creationId xmlns:a16="http://schemas.microsoft.com/office/drawing/2014/main" id="{EEB22D99-9FFB-AC40-AD98-9806ED66B8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4" y="4467220"/>
              <a:ext cx="227012" cy="2825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0" name="Straight Connector 514">
              <a:extLst>
                <a:ext uri="{FF2B5EF4-FFF2-40B4-BE49-F238E27FC236}">
                  <a16:creationId xmlns:a16="http://schemas.microsoft.com/office/drawing/2014/main" id="{F4FB3B45-7EB0-F74C-A11B-E68001B82AA9}"/>
                </a:ext>
              </a:extLst>
            </p:cNvPr>
            <p:cNvCxnSpPr>
              <a:cxnSpLocks noChangeShapeType="1"/>
              <a:endCxn id="214812" idx="5"/>
            </p:cNvCxnSpPr>
            <p:nvPr/>
          </p:nvCxnSpPr>
          <p:spPr bwMode="auto">
            <a:xfrm flipV="1">
              <a:off x="1155701" y="4368796"/>
              <a:ext cx="203199" cy="79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1" name="Oval 14">
              <a:extLst>
                <a:ext uri="{FF2B5EF4-FFF2-40B4-BE49-F238E27FC236}">
                  <a16:creationId xmlns:a16="http://schemas.microsoft.com/office/drawing/2014/main" id="{8388B3AB-E75E-B34E-80CB-031F8BD29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4" y="2896840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4802" name="Straight Connector 18">
              <a:extLst>
                <a:ext uri="{FF2B5EF4-FFF2-40B4-BE49-F238E27FC236}">
                  <a16:creationId xmlns:a16="http://schemas.microsoft.com/office/drawing/2014/main" id="{9858A815-D900-4A41-A81D-E9F1F9152B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87"/>
              <a:ext cx="964306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3" name="Straight Connector 516">
              <a:extLst>
                <a:ext uri="{FF2B5EF4-FFF2-40B4-BE49-F238E27FC236}">
                  <a16:creationId xmlns:a16="http://schemas.microsoft.com/office/drawing/2014/main" id="{B0B33785-9133-5345-8573-7052B9B29B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0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4" name="Straight Connector 515">
              <a:extLst>
                <a:ext uri="{FF2B5EF4-FFF2-40B4-BE49-F238E27FC236}">
                  <a16:creationId xmlns:a16="http://schemas.microsoft.com/office/drawing/2014/main" id="{39B669C3-9989-CB40-A802-26BF675F3DDE}"/>
                </a:ext>
              </a:extLst>
            </p:cNvPr>
            <p:cNvCxnSpPr>
              <a:cxnSpLocks noChangeShapeType="1"/>
              <a:stCxn id="214841" idx="0"/>
            </p:cNvCxnSpPr>
            <p:nvPr/>
          </p:nvCxnSpPr>
          <p:spPr bwMode="auto">
            <a:xfrm flipV="1">
              <a:off x="3832888" y="4233714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5" name="Oval 521">
              <a:extLst>
                <a:ext uri="{FF2B5EF4-FFF2-40B4-BE49-F238E27FC236}">
                  <a16:creationId xmlns:a16="http://schemas.microsoft.com/office/drawing/2014/main" id="{D921BBDF-D247-444C-9580-FD74B765A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55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   </a:t>
              </a:r>
            </a:p>
          </p:txBody>
        </p:sp>
        <p:cxnSp>
          <p:nvCxnSpPr>
            <p:cNvPr id="214806" name="Straight Connector 519">
              <a:extLst>
                <a:ext uri="{FF2B5EF4-FFF2-40B4-BE49-F238E27FC236}">
                  <a16:creationId xmlns:a16="http://schemas.microsoft.com/office/drawing/2014/main" id="{6F3A7518-EC11-4A4B-8A26-75D099EFA061}"/>
                </a:ext>
              </a:extLst>
            </p:cNvPr>
            <p:cNvCxnSpPr>
              <a:cxnSpLocks noChangeShapeType="1"/>
              <a:stCxn id="214805" idx="6"/>
              <a:endCxn id="215039" idx="1"/>
            </p:cNvCxnSpPr>
            <p:nvPr/>
          </p:nvCxnSpPr>
          <p:spPr bwMode="auto">
            <a:xfrm flipV="1">
              <a:off x="4460774" y="3953935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7" name="Straight Connector 520">
              <a:extLst>
                <a:ext uri="{FF2B5EF4-FFF2-40B4-BE49-F238E27FC236}">
                  <a16:creationId xmlns:a16="http://schemas.microsoft.com/office/drawing/2014/main" id="{B581871F-9AED-0F4A-B767-E0D4EC0CB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58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8" name="Straight Connector 7">
              <a:extLst>
                <a:ext uri="{FF2B5EF4-FFF2-40B4-BE49-F238E27FC236}">
                  <a16:creationId xmlns:a16="http://schemas.microsoft.com/office/drawing/2014/main" id="{108805EB-894F-D644-9089-4428EC2FC7D1}"/>
                </a:ext>
              </a:extLst>
            </p:cNvPr>
            <p:cNvCxnSpPr>
              <a:cxnSpLocks noChangeShapeType="1"/>
              <a:stCxn id="214913" idx="5"/>
              <a:endCxn id="215037" idx="1"/>
            </p:cNvCxnSpPr>
            <p:nvPr/>
          </p:nvCxnSpPr>
          <p:spPr bwMode="auto">
            <a:xfrm>
              <a:off x="4876727" y="3633784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9" name="Straight Connector 415">
              <a:extLst>
                <a:ext uri="{FF2B5EF4-FFF2-40B4-BE49-F238E27FC236}">
                  <a16:creationId xmlns:a16="http://schemas.microsoft.com/office/drawing/2014/main" id="{BF68BB08-908B-C144-B852-368F5AC2B3A4}"/>
                </a:ext>
              </a:extLst>
            </p:cNvPr>
            <p:cNvCxnSpPr>
              <a:cxnSpLocks noChangeShapeType="1"/>
              <a:endCxn id="214873" idx="0"/>
            </p:cNvCxnSpPr>
            <p:nvPr/>
          </p:nvCxnSpPr>
          <p:spPr bwMode="auto">
            <a:xfrm flipH="1">
              <a:off x="2406650" y="3753808"/>
              <a:ext cx="282557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0" name="Straight Connector 523">
              <a:extLst>
                <a:ext uri="{FF2B5EF4-FFF2-40B4-BE49-F238E27FC236}">
                  <a16:creationId xmlns:a16="http://schemas.microsoft.com/office/drawing/2014/main" id="{29E62DC9-FD3F-A041-906A-59B8920FC56F}"/>
                </a:ext>
              </a:extLst>
            </p:cNvPr>
            <p:cNvCxnSpPr>
              <a:cxnSpLocks noChangeShapeType="1"/>
              <a:stCxn id="214836" idx="0"/>
            </p:cNvCxnSpPr>
            <p:nvPr/>
          </p:nvCxnSpPr>
          <p:spPr bwMode="auto">
            <a:xfrm flipV="1">
              <a:off x="4307762" y="4626477"/>
              <a:ext cx="844015" cy="3042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11" name="Oval 6">
              <a:extLst>
                <a:ext uri="{FF2B5EF4-FFF2-40B4-BE49-F238E27FC236}">
                  <a16:creationId xmlns:a16="http://schemas.microsoft.com/office/drawing/2014/main" id="{D3FCC270-55F8-3646-A45F-AB9AB0BEB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1" y="5359394"/>
              <a:ext cx="2044700" cy="38099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4812" name="Oval 517">
              <a:extLst>
                <a:ext uri="{FF2B5EF4-FFF2-40B4-BE49-F238E27FC236}">
                  <a16:creationId xmlns:a16="http://schemas.microsoft.com/office/drawing/2014/main" id="{4C476CB9-F46E-AE42-93BF-63AC7FDC122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70" y="3736176"/>
              <a:ext cx="1252535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4813" name="Straight Connector 39941">
              <a:extLst>
                <a:ext uri="{FF2B5EF4-FFF2-40B4-BE49-F238E27FC236}">
                  <a16:creationId xmlns:a16="http://schemas.microsoft.com/office/drawing/2014/main" id="{536BE2E3-2BFD-DB4D-9D09-6727490AF551}"/>
                </a:ext>
              </a:extLst>
            </p:cNvPr>
            <p:cNvCxnSpPr>
              <a:cxnSpLocks noChangeShapeType="1"/>
              <a:stCxn id="214812" idx="0"/>
              <a:endCxn id="214901" idx="0"/>
            </p:cNvCxnSpPr>
            <p:nvPr/>
          </p:nvCxnSpPr>
          <p:spPr bwMode="auto">
            <a:xfrm flipV="1">
              <a:off x="1684339" y="3654419"/>
              <a:ext cx="758825" cy="2730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4" name="Straight Connector 524">
              <a:extLst>
                <a:ext uri="{FF2B5EF4-FFF2-40B4-BE49-F238E27FC236}">
                  <a16:creationId xmlns:a16="http://schemas.microsoft.com/office/drawing/2014/main" id="{F576F0E9-8352-D145-B923-35538AB9FB35}"/>
                </a:ext>
              </a:extLst>
            </p:cNvPr>
            <p:cNvCxnSpPr>
              <a:cxnSpLocks noChangeShapeType="1"/>
              <a:endCxn id="214875" idx="1"/>
            </p:cNvCxnSpPr>
            <p:nvPr/>
          </p:nvCxnSpPr>
          <p:spPr bwMode="auto">
            <a:xfrm>
              <a:off x="1685925" y="4111625"/>
              <a:ext cx="466725" cy="2698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4019" name="Line 424">
            <a:extLst>
              <a:ext uri="{FF2B5EF4-FFF2-40B4-BE49-F238E27FC236}">
                <a16:creationId xmlns:a16="http://schemas.microsoft.com/office/drawing/2014/main" id="{D45D152A-7B7E-7047-9BB7-DB4D5C445E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62050" y="5276850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4573F99-4832-B242-BC59-5920193F29AF}"/>
              </a:ext>
            </a:extLst>
          </p:cNvPr>
          <p:cNvGrpSpPr>
            <a:grpSpLocks/>
          </p:cNvGrpSpPr>
          <p:nvPr/>
        </p:nvGrpSpPr>
        <p:grpSpPr bwMode="auto">
          <a:xfrm>
            <a:off x="439738" y="3552825"/>
            <a:ext cx="8258175" cy="2900363"/>
            <a:chOff x="439215" y="3555216"/>
            <a:chExt cx="8258951" cy="2901368"/>
          </a:xfrm>
        </p:grpSpPr>
        <p:grpSp>
          <p:nvGrpSpPr>
            <p:cNvPr id="214392" name="Group 13">
              <a:extLst>
                <a:ext uri="{FF2B5EF4-FFF2-40B4-BE49-F238E27FC236}">
                  <a16:creationId xmlns:a16="http://schemas.microsoft.com/office/drawing/2014/main" id="{476F9454-3610-0F48-9AB4-7D511AAD71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8362" y="3855145"/>
              <a:ext cx="347753" cy="680208"/>
              <a:chOff x="7923189" y="2486663"/>
              <a:chExt cx="360362" cy="884586"/>
            </a:xfrm>
          </p:grpSpPr>
          <p:pic>
            <p:nvPicPr>
              <p:cNvPr id="214709" name="Picture 3">
                <a:extLst>
                  <a:ext uri="{FF2B5EF4-FFF2-40B4-BE49-F238E27FC236}">
                    <a16:creationId xmlns:a16="http://schemas.microsoft.com/office/drawing/2014/main" id="{D04DA8B9-F2C4-E24C-9A00-9B8F66C6BE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710" name="Group 950">
                <a:extLst>
                  <a:ext uri="{FF2B5EF4-FFF2-40B4-BE49-F238E27FC236}">
                    <a16:creationId xmlns:a16="http://schemas.microsoft.com/office/drawing/2014/main" id="{87AE358F-B438-D54B-AAFC-D43EA0839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711" name="Freeform 951">
                  <a:extLst>
                    <a:ext uri="{FF2B5EF4-FFF2-40B4-BE49-F238E27FC236}">
                      <a16:creationId xmlns:a16="http://schemas.microsoft.com/office/drawing/2014/main" id="{6BDF39A4-62BE-C443-930C-2200D424A9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2" name="Rectangle 952">
                  <a:extLst>
                    <a:ext uri="{FF2B5EF4-FFF2-40B4-BE49-F238E27FC236}">
                      <a16:creationId xmlns:a16="http://schemas.microsoft.com/office/drawing/2014/main" id="{142A6992-0672-724A-8E8C-1E17A857D4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13" name="Freeform 953">
                  <a:extLst>
                    <a:ext uri="{FF2B5EF4-FFF2-40B4-BE49-F238E27FC236}">
                      <a16:creationId xmlns:a16="http://schemas.microsoft.com/office/drawing/2014/main" id="{46301090-0C25-CC4E-B464-F8AA75EB01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4" name="Freeform 954">
                  <a:extLst>
                    <a:ext uri="{FF2B5EF4-FFF2-40B4-BE49-F238E27FC236}">
                      <a16:creationId xmlns:a16="http://schemas.microsoft.com/office/drawing/2014/main" id="{8E8AC21F-9964-734E-9558-1E6CD84F5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5" name="Rectangle 955">
                  <a:extLst>
                    <a:ext uri="{FF2B5EF4-FFF2-40B4-BE49-F238E27FC236}">
                      <a16:creationId xmlns:a16="http://schemas.microsoft.com/office/drawing/2014/main" id="{061EEA5B-97AA-B240-821C-278309256E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16" name="Group 956">
                  <a:extLst>
                    <a:ext uri="{FF2B5EF4-FFF2-40B4-BE49-F238E27FC236}">
                      <a16:creationId xmlns:a16="http://schemas.microsoft.com/office/drawing/2014/main" id="{1EE40008-BEED-7345-9736-4D2D1DEF4C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41" name="AutoShape 957">
                    <a:extLst>
                      <a:ext uri="{FF2B5EF4-FFF2-40B4-BE49-F238E27FC236}">
                        <a16:creationId xmlns:a16="http://schemas.microsoft.com/office/drawing/2014/main" id="{DFD5637B-B72E-B144-B3B4-B977366C79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42" name="AutoShape 958">
                    <a:extLst>
                      <a:ext uri="{FF2B5EF4-FFF2-40B4-BE49-F238E27FC236}">
                        <a16:creationId xmlns:a16="http://schemas.microsoft.com/office/drawing/2014/main" id="{2B278AB6-189B-804C-BDD3-87D6B16FDC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17" name="Rectangle 959">
                  <a:extLst>
                    <a:ext uri="{FF2B5EF4-FFF2-40B4-BE49-F238E27FC236}">
                      <a16:creationId xmlns:a16="http://schemas.microsoft.com/office/drawing/2014/main" id="{45C87BFD-7FD5-A240-806D-275D9CCD09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18" name="Group 960">
                  <a:extLst>
                    <a:ext uri="{FF2B5EF4-FFF2-40B4-BE49-F238E27FC236}">
                      <a16:creationId xmlns:a16="http://schemas.microsoft.com/office/drawing/2014/main" id="{8BBD7FE1-21FF-1147-8C5A-52D541492F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39" name="AutoShape 961">
                    <a:extLst>
                      <a:ext uri="{FF2B5EF4-FFF2-40B4-BE49-F238E27FC236}">
                        <a16:creationId xmlns:a16="http://schemas.microsoft.com/office/drawing/2014/main" id="{8E06A19D-C914-164F-8622-E0FC19C6F7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40" name="AutoShape 962">
                    <a:extLst>
                      <a:ext uri="{FF2B5EF4-FFF2-40B4-BE49-F238E27FC236}">
                        <a16:creationId xmlns:a16="http://schemas.microsoft.com/office/drawing/2014/main" id="{D35AF242-88D0-044E-ACB3-7DD036152A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19" name="Rectangle 963">
                  <a:extLst>
                    <a:ext uri="{FF2B5EF4-FFF2-40B4-BE49-F238E27FC236}">
                      <a16:creationId xmlns:a16="http://schemas.microsoft.com/office/drawing/2014/main" id="{98A2441C-F353-F144-B5A1-0EDB7D04A9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0" name="Rectangle 964">
                  <a:extLst>
                    <a:ext uri="{FF2B5EF4-FFF2-40B4-BE49-F238E27FC236}">
                      <a16:creationId xmlns:a16="http://schemas.microsoft.com/office/drawing/2014/main" id="{2E9FD0EF-981F-D14F-A8D8-94BE87634A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21" name="Group 965">
                  <a:extLst>
                    <a:ext uri="{FF2B5EF4-FFF2-40B4-BE49-F238E27FC236}">
                      <a16:creationId xmlns:a16="http://schemas.microsoft.com/office/drawing/2014/main" id="{957E0C95-2571-4843-9991-5415CE6843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37" name="AutoShape 966">
                    <a:extLst>
                      <a:ext uri="{FF2B5EF4-FFF2-40B4-BE49-F238E27FC236}">
                        <a16:creationId xmlns:a16="http://schemas.microsoft.com/office/drawing/2014/main" id="{B5C7290E-4596-354F-9ACD-42A070BB5B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38" name="AutoShape 967">
                    <a:extLst>
                      <a:ext uri="{FF2B5EF4-FFF2-40B4-BE49-F238E27FC236}">
                        <a16:creationId xmlns:a16="http://schemas.microsoft.com/office/drawing/2014/main" id="{7F8BF8EE-FA73-B34C-9889-EB440CF68F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22" name="Freeform 968">
                  <a:extLst>
                    <a:ext uri="{FF2B5EF4-FFF2-40B4-BE49-F238E27FC236}">
                      <a16:creationId xmlns:a16="http://schemas.microsoft.com/office/drawing/2014/main" id="{1B9987C0-78DF-2044-AE10-00693CDEB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723" name="Group 969">
                  <a:extLst>
                    <a:ext uri="{FF2B5EF4-FFF2-40B4-BE49-F238E27FC236}">
                      <a16:creationId xmlns:a16="http://schemas.microsoft.com/office/drawing/2014/main" id="{C2B42EE3-E90A-E449-B290-5EF09E5733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35" name="AutoShape 970">
                    <a:extLst>
                      <a:ext uri="{FF2B5EF4-FFF2-40B4-BE49-F238E27FC236}">
                        <a16:creationId xmlns:a16="http://schemas.microsoft.com/office/drawing/2014/main" id="{2D96C6F1-C207-CF43-A97F-474D999465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36" name="AutoShape 971">
                    <a:extLst>
                      <a:ext uri="{FF2B5EF4-FFF2-40B4-BE49-F238E27FC236}">
                        <a16:creationId xmlns:a16="http://schemas.microsoft.com/office/drawing/2014/main" id="{79B7CB0C-3225-5B4E-81E2-2EF5DE8159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24" name="Rectangle 972">
                  <a:extLst>
                    <a:ext uri="{FF2B5EF4-FFF2-40B4-BE49-F238E27FC236}">
                      <a16:creationId xmlns:a16="http://schemas.microsoft.com/office/drawing/2014/main" id="{EA956F9F-4CEC-6845-B7A2-203CB3F721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5" name="Freeform 973">
                  <a:extLst>
                    <a:ext uri="{FF2B5EF4-FFF2-40B4-BE49-F238E27FC236}">
                      <a16:creationId xmlns:a16="http://schemas.microsoft.com/office/drawing/2014/main" id="{E3646932-9F3C-B646-9675-425FD05D59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6" name="Freeform 974">
                  <a:extLst>
                    <a:ext uri="{FF2B5EF4-FFF2-40B4-BE49-F238E27FC236}">
                      <a16:creationId xmlns:a16="http://schemas.microsoft.com/office/drawing/2014/main" id="{D61F1544-F45A-1747-811D-2845BFC042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7" name="Oval 975">
                  <a:extLst>
                    <a:ext uri="{FF2B5EF4-FFF2-40B4-BE49-F238E27FC236}">
                      <a16:creationId xmlns:a16="http://schemas.microsoft.com/office/drawing/2014/main" id="{52336F7F-55B0-1E4E-A5E6-0BD7B00D2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8" name="Freeform 976">
                  <a:extLst>
                    <a:ext uri="{FF2B5EF4-FFF2-40B4-BE49-F238E27FC236}">
                      <a16:creationId xmlns:a16="http://schemas.microsoft.com/office/drawing/2014/main" id="{DF7C841E-08FB-7F43-8C0A-B409BC48F0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9" name="AutoShape 977">
                  <a:extLst>
                    <a:ext uri="{FF2B5EF4-FFF2-40B4-BE49-F238E27FC236}">
                      <a16:creationId xmlns:a16="http://schemas.microsoft.com/office/drawing/2014/main" id="{9C084E82-E12F-6C49-9BEC-F69B434900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0" name="AutoShape 978">
                  <a:extLst>
                    <a:ext uri="{FF2B5EF4-FFF2-40B4-BE49-F238E27FC236}">
                      <a16:creationId xmlns:a16="http://schemas.microsoft.com/office/drawing/2014/main" id="{B4E441E3-32A1-6942-A429-C9A51A89DB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1" name="Oval 979">
                  <a:extLst>
                    <a:ext uri="{FF2B5EF4-FFF2-40B4-BE49-F238E27FC236}">
                      <a16:creationId xmlns:a16="http://schemas.microsoft.com/office/drawing/2014/main" id="{18421089-C627-DF41-9738-F02F0E981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2" name="Oval 980">
                  <a:extLst>
                    <a:ext uri="{FF2B5EF4-FFF2-40B4-BE49-F238E27FC236}">
                      <a16:creationId xmlns:a16="http://schemas.microsoft.com/office/drawing/2014/main" id="{E1F3E088-9479-814B-AE1F-89C3A34992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733" name="Oval 981">
                  <a:extLst>
                    <a:ext uri="{FF2B5EF4-FFF2-40B4-BE49-F238E27FC236}">
                      <a16:creationId xmlns:a16="http://schemas.microsoft.com/office/drawing/2014/main" id="{04424B38-740F-A148-BCC1-C5098760E9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4" name="Rectangle 982">
                  <a:extLst>
                    <a:ext uri="{FF2B5EF4-FFF2-40B4-BE49-F238E27FC236}">
                      <a16:creationId xmlns:a16="http://schemas.microsoft.com/office/drawing/2014/main" id="{E5361877-5BE7-8C4D-911B-04DE576683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3" name="Group 792">
              <a:extLst>
                <a:ext uri="{FF2B5EF4-FFF2-40B4-BE49-F238E27FC236}">
                  <a16:creationId xmlns:a16="http://schemas.microsoft.com/office/drawing/2014/main" id="{5E378F12-80EC-BC4A-846F-947E2CB8F7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1830" y="5776376"/>
              <a:ext cx="347753" cy="680208"/>
              <a:chOff x="7923189" y="2486663"/>
              <a:chExt cx="360362" cy="884586"/>
            </a:xfrm>
          </p:grpSpPr>
          <p:pic>
            <p:nvPicPr>
              <p:cNvPr id="214675" name="Picture 3">
                <a:extLst>
                  <a:ext uri="{FF2B5EF4-FFF2-40B4-BE49-F238E27FC236}">
                    <a16:creationId xmlns:a16="http://schemas.microsoft.com/office/drawing/2014/main" id="{B0388B2F-63C6-8B4A-8965-D3A74635AE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76" name="Group 950">
                <a:extLst>
                  <a:ext uri="{FF2B5EF4-FFF2-40B4-BE49-F238E27FC236}">
                    <a16:creationId xmlns:a16="http://schemas.microsoft.com/office/drawing/2014/main" id="{4C2A78B2-8649-BB49-8A60-6C4F5EE052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77" name="Freeform 951">
                  <a:extLst>
                    <a:ext uri="{FF2B5EF4-FFF2-40B4-BE49-F238E27FC236}">
                      <a16:creationId xmlns:a16="http://schemas.microsoft.com/office/drawing/2014/main" id="{F555F458-F250-6341-893E-349D7997BF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78" name="Rectangle 952">
                  <a:extLst>
                    <a:ext uri="{FF2B5EF4-FFF2-40B4-BE49-F238E27FC236}">
                      <a16:creationId xmlns:a16="http://schemas.microsoft.com/office/drawing/2014/main" id="{C3150986-C534-984E-9528-56BD2FF4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79" name="Freeform 953">
                  <a:extLst>
                    <a:ext uri="{FF2B5EF4-FFF2-40B4-BE49-F238E27FC236}">
                      <a16:creationId xmlns:a16="http://schemas.microsoft.com/office/drawing/2014/main" id="{7275EE8F-BE6E-354C-9986-DA13D329E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0" name="Freeform 954">
                  <a:extLst>
                    <a:ext uri="{FF2B5EF4-FFF2-40B4-BE49-F238E27FC236}">
                      <a16:creationId xmlns:a16="http://schemas.microsoft.com/office/drawing/2014/main" id="{5066599A-8350-D84B-B42B-4F3D7BE1E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1" name="Rectangle 955">
                  <a:extLst>
                    <a:ext uri="{FF2B5EF4-FFF2-40B4-BE49-F238E27FC236}">
                      <a16:creationId xmlns:a16="http://schemas.microsoft.com/office/drawing/2014/main" id="{FE638514-AC7A-6345-88AF-81C27ECAE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2" name="Group 956">
                  <a:extLst>
                    <a:ext uri="{FF2B5EF4-FFF2-40B4-BE49-F238E27FC236}">
                      <a16:creationId xmlns:a16="http://schemas.microsoft.com/office/drawing/2014/main" id="{BE9A4F14-5E85-7148-A8AC-3D18C8A71B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07" name="AutoShape 957">
                    <a:extLst>
                      <a:ext uri="{FF2B5EF4-FFF2-40B4-BE49-F238E27FC236}">
                        <a16:creationId xmlns:a16="http://schemas.microsoft.com/office/drawing/2014/main" id="{F73230A7-AD58-884A-AF44-1363B7EB74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8" name="AutoShape 958">
                    <a:extLst>
                      <a:ext uri="{FF2B5EF4-FFF2-40B4-BE49-F238E27FC236}">
                        <a16:creationId xmlns:a16="http://schemas.microsoft.com/office/drawing/2014/main" id="{565F2986-674E-E544-A9FA-556727FE9F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3" name="Rectangle 959">
                  <a:extLst>
                    <a:ext uri="{FF2B5EF4-FFF2-40B4-BE49-F238E27FC236}">
                      <a16:creationId xmlns:a16="http://schemas.microsoft.com/office/drawing/2014/main" id="{63797576-EA21-EA47-B67F-B10F6BBBFE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4" name="Group 960">
                  <a:extLst>
                    <a:ext uri="{FF2B5EF4-FFF2-40B4-BE49-F238E27FC236}">
                      <a16:creationId xmlns:a16="http://schemas.microsoft.com/office/drawing/2014/main" id="{59A2A772-B5E8-CD40-AC5B-6410F1E6DEA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05" name="AutoShape 961">
                    <a:extLst>
                      <a:ext uri="{FF2B5EF4-FFF2-40B4-BE49-F238E27FC236}">
                        <a16:creationId xmlns:a16="http://schemas.microsoft.com/office/drawing/2014/main" id="{63D70695-D3C6-164B-85AB-BA25B888AE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6" name="AutoShape 962">
                    <a:extLst>
                      <a:ext uri="{FF2B5EF4-FFF2-40B4-BE49-F238E27FC236}">
                        <a16:creationId xmlns:a16="http://schemas.microsoft.com/office/drawing/2014/main" id="{C30752BA-199B-3B4E-A963-7E42898F24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5" name="Rectangle 963">
                  <a:extLst>
                    <a:ext uri="{FF2B5EF4-FFF2-40B4-BE49-F238E27FC236}">
                      <a16:creationId xmlns:a16="http://schemas.microsoft.com/office/drawing/2014/main" id="{C4C49922-5492-5A4E-93E4-B514A1DBC2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86" name="Rectangle 964">
                  <a:extLst>
                    <a:ext uri="{FF2B5EF4-FFF2-40B4-BE49-F238E27FC236}">
                      <a16:creationId xmlns:a16="http://schemas.microsoft.com/office/drawing/2014/main" id="{9F31B591-8297-714B-8CFF-A8E7429DE9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7" name="Group 965">
                  <a:extLst>
                    <a:ext uri="{FF2B5EF4-FFF2-40B4-BE49-F238E27FC236}">
                      <a16:creationId xmlns:a16="http://schemas.microsoft.com/office/drawing/2014/main" id="{A08542E5-999E-B44E-ADF4-A5230A0CB2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03" name="AutoShape 966">
                    <a:extLst>
                      <a:ext uri="{FF2B5EF4-FFF2-40B4-BE49-F238E27FC236}">
                        <a16:creationId xmlns:a16="http://schemas.microsoft.com/office/drawing/2014/main" id="{CCABC8A7-B256-D440-B914-B8AE5B4E7D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4" name="AutoShape 967">
                    <a:extLst>
                      <a:ext uri="{FF2B5EF4-FFF2-40B4-BE49-F238E27FC236}">
                        <a16:creationId xmlns:a16="http://schemas.microsoft.com/office/drawing/2014/main" id="{5A54E1FE-1438-E841-8961-5475821D7B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8" name="Freeform 968">
                  <a:extLst>
                    <a:ext uri="{FF2B5EF4-FFF2-40B4-BE49-F238E27FC236}">
                      <a16:creationId xmlns:a16="http://schemas.microsoft.com/office/drawing/2014/main" id="{022E983D-EE3D-CB45-A433-7450A4A84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89" name="Group 969">
                  <a:extLst>
                    <a:ext uri="{FF2B5EF4-FFF2-40B4-BE49-F238E27FC236}">
                      <a16:creationId xmlns:a16="http://schemas.microsoft.com/office/drawing/2014/main" id="{43459099-C12E-2447-AD97-D47CF42690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01" name="AutoShape 970">
                    <a:extLst>
                      <a:ext uri="{FF2B5EF4-FFF2-40B4-BE49-F238E27FC236}">
                        <a16:creationId xmlns:a16="http://schemas.microsoft.com/office/drawing/2014/main" id="{DA3BDE7C-3B48-9242-882D-2EADE67BD6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2" name="AutoShape 971">
                    <a:extLst>
                      <a:ext uri="{FF2B5EF4-FFF2-40B4-BE49-F238E27FC236}">
                        <a16:creationId xmlns:a16="http://schemas.microsoft.com/office/drawing/2014/main" id="{BD3F5E69-CCAB-8548-8E82-3B1F63B448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90" name="Rectangle 972">
                  <a:extLst>
                    <a:ext uri="{FF2B5EF4-FFF2-40B4-BE49-F238E27FC236}">
                      <a16:creationId xmlns:a16="http://schemas.microsoft.com/office/drawing/2014/main" id="{B076D85F-1837-5E4F-AD68-5FA130BFC6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1" name="Freeform 973">
                  <a:extLst>
                    <a:ext uri="{FF2B5EF4-FFF2-40B4-BE49-F238E27FC236}">
                      <a16:creationId xmlns:a16="http://schemas.microsoft.com/office/drawing/2014/main" id="{E48420BD-5B3C-CE40-911C-707694ECCA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2" name="Freeform 974">
                  <a:extLst>
                    <a:ext uri="{FF2B5EF4-FFF2-40B4-BE49-F238E27FC236}">
                      <a16:creationId xmlns:a16="http://schemas.microsoft.com/office/drawing/2014/main" id="{D9EB41C4-6995-1A4C-BD48-6F2E65E6D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3" name="Oval 975">
                  <a:extLst>
                    <a:ext uri="{FF2B5EF4-FFF2-40B4-BE49-F238E27FC236}">
                      <a16:creationId xmlns:a16="http://schemas.microsoft.com/office/drawing/2014/main" id="{95AE1B42-D6D0-9A4D-B56C-8193386F5D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4" name="Freeform 976">
                  <a:extLst>
                    <a:ext uri="{FF2B5EF4-FFF2-40B4-BE49-F238E27FC236}">
                      <a16:creationId xmlns:a16="http://schemas.microsoft.com/office/drawing/2014/main" id="{5F53A3E1-0A21-AC4F-98F8-DE419BB05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5" name="AutoShape 977">
                  <a:extLst>
                    <a:ext uri="{FF2B5EF4-FFF2-40B4-BE49-F238E27FC236}">
                      <a16:creationId xmlns:a16="http://schemas.microsoft.com/office/drawing/2014/main" id="{6A2C307C-8DA6-304D-A2E7-89F2F898DE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6" name="AutoShape 978">
                  <a:extLst>
                    <a:ext uri="{FF2B5EF4-FFF2-40B4-BE49-F238E27FC236}">
                      <a16:creationId xmlns:a16="http://schemas.microsoft.com/office/drawing/2014/main" id="{8BA72FE7-5705-5249-9A1B-F77EEAE19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7" name="Oval 979">
                  <a:extLst>
                    <a:ext uri="{FF2B5EF4-FFF2-40B4-BE49-F238E27FC236}">
                      <a16:creationId xmlns:a16="http://schemas.microsoft.com/office/drawing/2014/main" id="{E4D5A3B2-E061-D947-932B-061BFB6500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8" name="Oval 980">
                  <a:extLst>
                    <a:ext uri="{FF2B5EF4-FFF2-40B4-BE49-F238E27FC236}">
                      <a16:creationId xmlns:a16="http://schemas.microsoft.com/office/drawing/2014/main" id="{FE7D3AFA-EA2A-B04F-BFCE-225F86F497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99" name="Oval 981">
                  <a:extLst>
                    <a:ext uri="{FF2B5EF4-FFF2-40B4-BE49-F238E27FC236}">
                      <a16:creationId xmlns:a16="http://schemas.microsoft.com/office/drawing/2014/main" id="{DF11364E-9C60-6D49-8462-A8EE7CEBE7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00" name="Rectangle 982">
                  <a:extLst>
                    <a:ext uri="{FF2B5EF4-FFF2-40B4-BE49-F238E27FC236}">
                      <a16:creationId xmlns:a16="http://schemas.microsoft.com/office/drawing/2014/main" id="{DCDE773F-26DD-FD43-80E0-48F963EA08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4" name="Group 827">
              <a:extLst>
                <a:ext uri="{FF2B5EF4-FFF2-40B4-BE49-F238E27FC236}">
                  <a16:creationId xmlns:a16="http://schemas.microsoft.com/office/drawing/2014/main" id="{C6C26B24-DBF9-E240-B110-10B472A3C7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291" y="3555216"/>
              <a:ext cx="347753" cy="680208"/>
              <a:chOff x="7923189" y="2486663"/>
              <a:chExt cx="360362" cy="884586"/>
            </a:xfrm>
          </p:grpSpPr>
          <p:pic>
            <p:nvPicPr>
              <p:cNvPr id="214641" name="Picture 3">
                <a:extLst>
                  <a:ext uri="{FF2B5EF4-FFF2-40B4-BE49-F238E27FC236}">
                    <a16:creationId xmlns:a16="http://schemas.microsoft.com/office/drawing/2014/main" id="{9088F1DC-757D-784D-AA67-EEAD78F0A37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42" name="Group 950">
                <a:extLst>
                  <a:ext uri="{FF2B5EF4-FFF2-40B4-BE49-F238E27FC236}">
                    <a16:creationId xmlns:a16="http://schemas.microsoft.com/office/drawing/2014/main" id="{5A4A1A42-CC08-0341-A463-BD903CEDC6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43" name="Freeform 951">
                  <a:extLst>
                    <a:ext uri="{FF2B5EF4-FFF2-40B4-BE49-F238E27FC236}">
                      <a16:creationId xmlns:a16="http://schemas.microsoft.com/office/drawing/2014/main" id="{815A5D08-0830-BB42-BD32-F1372963F7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4" name="Rectangle 952">
                  <a:extLst>
                    <a:ext uri="{FF2B5EF4-FFF2-40B4-BE49-F238E27FC236}">
                      <a16:creationId xmlns:a16="http://schemas.microsoft.com/office/drawing/2014/main" id="{EB82605B-10CC-B744-B78C-59A284EB4F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45" name="Freeform 953">
                  <a:extLst>
                    <a:ext uri="{FF2B5EF4-FFF2-40B4-BE49-F238E27FC236}">
                      <a16:creationId xmlns:a16="http://schemas.microsoft.com/office/drawing/2014/main" id="{53C557EF-0C34-1C4A-832D-AC9D6C7090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6" name="Freeform 954">
                  <a:extLst>
                    <a:ext uri="{FF2B5EF4-FFF2-40B4-BE49-F238E27FC236}">
                      <a16:creationId xmlns:a16="http://schemas.microsoft.com/office/drawing/2014/main" id="{6D87D93E-848B-944D-8B12-4AA2FB3317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7" name="Rectangle 955">
                  <a:extLst>
                    <a:ext uri="{FF2B5EF4-FFF2-40B4-BE49-F238E27FC236}">
                      <a16:creationId xmlns:a16="http://schemas.microsoft.com/office/drawing/2014/main" id="{9124615B-31D9-914C-A527-2FC9FC7110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48" name="Group 956">
                  <a:extLst>
                    <a:ext uri="{FF2B5EF4-FFF2-40B4-BE49-F238E27FC236}">
                      <a16:creationId xmlns:a16="http://schemas.microsoft.com/office/drawing/2014/main" id="{101E7AA1-D3E9-C54A-A8C7-CD3D514666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73" name="AutoShape 957">
                    <a:extLst>
                      <a:ext uri="{FF2B5EF4-FFF2-40B4-BE49-F238E27FC236}">
                        <a16:creationId xmlns:a16="http://schemas.microsoft.com/office/drawing/2014/main" id="{3678381C-6AF3-3947-83C5-109EBA88BA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4" name="AutoShape 958">
                    <a:extLst>
                      <a:ext uri="{FF2B5EF4-FFF2-40B4-BE49-F238E27FC236}">
                        <a16:creationId xmlns:a16="http://schemas.microsoft.com/office/drawing/2014/main" id="{D6E9FDBA-1FDF-4641-AAE3-84DCF320C3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49" name="Rectangle 959">
                  <a:extLst>
                    <a:ext uri="{FF2B5EF4-FFF2-40B4-BE49-F238E27FC236}">
                      <a16:creationId xmlns:a16="http://schemas.microsoft.com/office/drawing/2014/main" id="{A85D198C-5556-CB47-BEE4-DB85CB60B4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50" name="Group 960">
                  <a:extLst>
                    <a:ext uri="{FF2B5EF4-FFF2-40B4-BE49-F238E27FC236}">
                      <a16:creationId xmlns:a16="http://schemas.microsoft.com/office/drawing/2014/main" id="{10050163-9F23-4843-9FFF-C0EF1A1337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71" name="AutoShape 961">
                    <a:extLst>
                      <a:ext uri="{FF2B5EF4-FFF2-40B4-BE49-F238E27FC236}">
                        <a16:creationId xmlns:a16="http://schemas.microsoft.com/office/drawing/2014/main" id="{8E24839B-A0CD-AA43-8932-22B4BF56E7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2" name="AutoShape 962">
                    <a:extLst>
                      <a:ext uri="{FF2B5EF4-FFF2-40B4-BE49-F238E27FC236}">
                        <a16:creationId xmlns:a16="http://schemas.microsoft.com/office/drawing/2014/main" id="{EE096CF8-843D-1E44-99D6-CD85466300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1" name="Rectangle 963">
                  <a:extLst>
                    <a:ext uri="{FF2B5EF4-FFF2-40B4-BE49-F238E27FC236}">
                      <a16:creationId xmlns:a16="http://schemas.microsoft.com/office/drawing/2014/main" id="{E1D66577-AB3D-8D4C-A00D-050BBB7986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52" name="Rectangle 964">
                  <a:extLst>
                    <a:ext uri="{FF2B5EF4-FFF2-40B4-BE49-F238E27FC236}">
                      <a16:creationId xmlns:a16="http://schemas.microsoft.com/office/drawing/2014/main" id="{6E71CB9A-A3AE-2C4A-8EB8-7F30016DAF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53" name="Group 965">
                  <a:extLst>
                    <a:ext uri="{FF2B5EF4-FFF2-40B4-BE49-F238E27FC236}">
                      <a16:creationId xmlns:a16="http://schemas.microsoft.com/office/drawing/2014/main" id="{22B2B03F-19E5-4B4E-AD11-A540B411A86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69" name="AutoShape 966">
                    <a:extLst>
                      <a:ext uri="{FF2B5EF4-FFF2-40B4-BE49-F238E27FC236}">
                        <a16:creationId xmlns:a16="http://schemas.microsoft.com/office/drawing/2014/main" id="{723E0F52-8C4C-6B44-89C5-D94ACC1E0A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0" name="AutoShape 967">
                    <a:extLst>
                      <a:ext uri="{FF2B5EF4-FFF2-40B4-BE49-F238E27FC236}">
                        <a16:creationId xmlns:a16="http://schemas.microsoft.com/office/drawing/2014/main" id="{CF4D012D-8F7A-C548-8FE5-A7CCD5A349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4" name="Freeform 968">
                  <a:extLst>
                    <a:ext uri="{FF2B5EF4-FFF2-40B4-BE49-F238E27FC236}">
                      <a16:creationId xmlns:a16="http://schemas.microsoft.com/office/drawing/2014/main" id="{B9A62DA0-892B-0449-8548-9362EDA8A5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55" name="Group 969">
                  <a:extLst>
                    <a:ext uri="{FF2B5EF4-FFF2-40B4-BE49-F238E27FC236}">
                      <a16:creationId xmlns:a16="http://schemas.microsoft.com/office/drawing/2014/main" id="{D8BC2AFD-4EEB-374C-9AC5-88E05A1B8E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67" name="AutoShape 970">
                    <a:extLst>
                      <a:ext uri="{FF2B5EF4-FFF2-40B4-BE49-F238E27FC236}">
                        <a16:creationId xmlns:a16="http://schemas.microsoft.com/office/drawing/2014/main" id="{821C9965-152F-2349-A684-645B685152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68" name="AutoShape 971">
                    <a:extLst>
                      <a:ext uri="{FF2B5EF4-FFF2-40B4-BE49-F238E27FC236}">
                        <a16:creationId xmlns:a16="http://schemas.microsoft.com/office/drawing/2014/main" id="{53CA29AF-7BA4-0046-9772-2DAAB53CF3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6" name="Rectangle 972">
                  <a:extLst>
                    <a:ext uri="{FF2B5EF4-FFF2-40B4-BE49-F238E27FC236}">
                      <a16:creationId xmlns:a16="http://schemas.microsoft.com/office/drawing/2014/main" id="{87046CDC-FD6C-1D43-ACC5-225C656922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57" name="Freeform 973">
                  <a:extLst>
                    <a:ext uri="{FF2B5EF4-FFF2-40B4-BE49-F238E27FC236}">
                      <a16:creationId xmlns:a16="http://schemas.microsoft.com/office/drawing/2014/main" id="{5D942934-F546-C346-BB93-653701EFA9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8" name="Freeform 974">
                  <a:extLst>
                    <a:ext uri="{FF2B5EF4-FFF2-40B4-BE49-F238E27FC236}">
                      <a16:creationId xmlns:a16="http://schemas.microsoft.com/office/drawing/2014/main" id="{EFEE3A63-D0F4-F34B-BE9C-4837102FD0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9" name="Oval 975">
                  <a:extLst>
                    <a:ext uri="{FF2B5EF4-FFF2-40B4-BE49-F238E27FC236}">
                      <a16:creationId xmlns:a16="http://schemas.microsoft.com/office/drawing/2014/main" id="{152128D0-3D40-014B-AF75-C042AE6CCA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0" name="Freeform 976">
                  <a:extLst>
                    <a:ext uri="{FF2B5EF4-FFF2-40B4-BE49-F238E27FC236}">
                      <a16:creationId xmlns:a16="http://schemas.microsoft.com/office/drawing/2014/main" id="{27EF3046-FE59-CD40-AEF0-0A5D913341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61" name="AutoShape 977">
                  <a:extLst>
                    <a:ext uri="{FF2B5EF4-FFF2-40B4-BE49-F238E27FC236}">
                      <a16:creationId xmlns:a16="http://schemas.microsoft.com/office/drawing/2014/main" id="{D7A349E9-368D-2A48-B2F0-351E6E6CB2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2" name="AutoShape 978">
                  <a:extLst>
                    <a:ext uri="{FF2B5EF4-FFF2-40B4-BE49-F238E27FC236}">
                      <a16:creationId xmlns:a16="http://schemas.microsoft.com/office/drawing/2014/main" id="{2D8A25B9-A680-7D4C-B4E5-9998AF12AC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3" name="Oval 979">
                  <a:extLst>
                    <a:ext uri="{FF2B5EF4-FFF2-40B4-BE49-F238E27FC236}">
                      <a16:creationId xmlns:a16="http://schemas.microsoft.com/office/drawing/2014/main" id="{C4AC2BE5-6B32-184B-80BC-2B2DAE9D5A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4" name="Oval 980">
                  <a:extLst>
                    <a:ext uri="{FF2B5EF4-FFF2-40B4-BE49-F238E27FC236}">
                      <a16:creationId xmlns:a16="http://schemas.microsoft.com/office/drawing/2014/main" id="{1E3DF317-7918-7945-950E-728DD51E49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65" name="Oval 981">
                  <a:extLst>
                    <a:ext uri="{FF2B5EF4-FFF2-40B4-BE49-F238E27FC236}">
                      <a16:creationId xmlns:a16="http://schemas.microsoft.com/office/drawing/2014/main" id="{4131785B-84C7-6D45-BFC6-E719C999B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6" name="Rectangle 982">
                  <a:extLst>
                    <a:ext uri="{FF2B5EF4-FFF2-40B4-BE49-F238E27FC236}">
                      <a16:creationId xmlns:a16="http://schemas.microsoft.com/office/drawing/2014/main" id="{960AB518-BC54-1B4D-A8BD-242190D139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5" name="Group 862">
              <a:extLst>
                <a:ext uri="{FF2B5EF4-FFF2-40B4-BE49-F238E27FC236}">
                  <a16:creationId xmlns:a16="http://schemas.microsoft.com/office/drawing/2014/main" id="{5AD432DA-157A-E649-B8A1-CDC5DB6F98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4012" y="5612511"/>
              <a:ext cx="347767" cy="680207"/>
              <a:chOff x="7923189" y="2486664"/>
              <a:chExt cx="360377" cy="884585"/>
            </a:xfrm>
          </p:grpSpPr>
          <p:pic>
            <p:nvPicPr>
              <p:cNvPr id="214607" name="Picture 3">
                <a:extLst>
                  <a:ext uri="{FF2B5EF4-FFF2-40B4-BE49-F238E27FC236}">
                    <a16:creationId xmlns:a16="http://schemas.microsoft.com/office/drawing/2014/main" id="{8AD4241E-0657-C845-B88E-674D9FD491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98" y="2486664"/>
                <a:ext cx="239568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08" name="Group 950">
                <a:extLst>
                  <a:ext uri="{FF2B5EF4-FFF2-40B4-BE49-F238E27FC236}">
                    <a16:creationId xmlns:a16="http://schemas.microsoft.com/office/drawing/2014/main" id="{FC1E614C-3542-974E-9C5C-EF94B272B4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09" name="Freeform 951">
                  <a:extLst>
                    <a:ext uri="{FF2B5EF4-FFF2-40B4-BE49-F238E27FC236}">
                      <a16:creationId xmlns:a16="http://schemas.microsoft.com/office/drawing/2014/main" id="{11345156-F62D-6E4A-82D3-88CF107A7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0" name="Rectangle 952">
                  <a:extLst>
                    <a:ext uri="{FF2B5EF4-FFF2-40B4-BE49-F238E27FC236}">
                      <a16:creationId xmlns:a16="http://schemas.microsoft.com/office/drawing/2014/main" id="{E83F19B5-811C-F740-98C6-EA70759117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11" name="Freeform 953">
                  <a:extLst>
                    <a:ext uri="{FF2B5EF4-FFF2-40B4-BE49-F238E27FC236}">
                      <a16:creationId xmlns:a16="http://schemas.microsoft.com/office/drawing/2014/main" id="{A2DF8E16-95EF-D34A-8B2E-62EDDCA15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2" name="Freeform 954">
                  <a:extLst>
                    <a:ext uri="{FF2B5EF4-FFF2-40B4-BE49-F238E27FC236}">
                      <a16:creationId xmlns:a16="http://schemas.microsoft.com/office/drawing/2014/main" id="{04D00ABB-F348-BD42-878C-EF647877F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3" name="Rectangle 955">
                  <a:extLst>
                    <a:ext uri="{FF2B5EF4-FFF2-40B4-BE49-F238E27FC236}">
                      <a16:creationId xmlns:a16="http://schemas.microsoft.com/office/drawing/2014/main" id="{0F5A0B58-2E26-E345-A577-2B02D84A6C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4" name="Group 956">
                  <a:extLst>
                    <a:ext uri="{FF2B5EF4-FFF2-40B4-BE49-F238E27FC236}">
                      <a16:creationId xmlns:a16="http://schemas.microsoft.com/office/drawing/2014/main" id="{A63F7C4D-C5C0-1E44-A5A5-C42D1E4E41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39" name="AutoShape 957">
                    <a:extLst>
                      <a:ext uri="{FF2B5EF4-FFF2-40B4-BE49-F238E27FC236}">
                        <a16:creationId xmlns:a16="http://schemas.microsoft.com/office/drawing/2014/main" id="{7C18D3B8-B69D-7649-A516-9111AFD244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40" name="AutoShape 958">
                    <a:extLst>
                      <a:ext uri="{FF2B5EF4-FFF2-40B4-BE49-F238E27FC236}">
                        <a16:creationId xmlns:a16="http://schemas.microsoft.com/office/drawing/2014/main" id="{0F47F188-478B-8441-AAC3-02D6AD2DE5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15" name="Rectangle 959">
                  <a:extLst>
                    <a:ext uri="{FF2B5EF4-FFF2-40B4-BE49-F238E27FC236}">
                      <a16:creationId xmlns:a16="http://schemas.microsoft.com/office/drawing/2014/main" id="{8B2D55C5-5CF8-464B-A687-804AF50D1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6" name="Group 960">
                  <a:extLst>
                    <a:ext uri="{FF2B5EF4-FFF2-40B4-BE49-F238E27FC236}">
                      <a16:creationId xmlns:a16="http://schemas.microsoft.com/office/drawing/2014/main" id="{DC4C5521-CCFD-DE43-A48C-0E9F22E236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37" name="AutoShape 961">
                    <a:extLst>
                      <a:ext uri="{FF2B5EF4-FFF2-40B4-BE49-F238E27FC236}">
                        <a16:creationId xmlns:a16="http://schemas.microsoft.com/office/drawing/2014/main" id="{16CA81E7-8258-8742-9DF6-BA175D5DF5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8" name="AutoShape 962">
                    <a:extLst>
                      <a:ext uri="{FF2B5EF4-FFF2-40B4-BE49-F238E27FC236}">
                        <a16:creationId xmlns:a16="http://schemas.microsoft.com/office/drawing/2014/main" id="{46DB813A-5305-FA46-B927-0E77F9103E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17" name="Rectangle 963">
                  <a:extLst>
                    <a:ext uri="{FF2B5EF4-FFF2-40B4-BE49-F238E27FC236}">
                      <a16:creationId xmlns:a16="http://schemas.microsoft.com/office/drawing/2014/main" id="{9E2CEF62-E00D-CD45-9F44-0D5502874A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18" name="Rectangle 964">
                  <a:extLst>
                    <a:ext uri="{FF2B5EF4-FFF2-40B4-BE49-F238E27FC236}">
                      <a16:creationId xmlns:a16="http://schemas.microsoft.com/office/drawing/2014/main" id="{0A8F1974-C512-984F-B0C9-FDEBA1763A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9" name="Group 965">
                  <a:extLst>
                    <a:ext uri="{FF2B5EF4-FFF2-40B4-BE49-F238E27FC236}">
                      <a16:creationId xmlns:a16="http://schemas.microsoft.com/office/drawing/2014/main" id="{8C4D7966-2B18-8F42-9423-69F30003B2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35" name="AutoShape 966">
                    <a:extLst>
                      <a:ext uri="{FF2B5EF4-FFF2-40B4-BE49-F238E27FC236}">
                        <a16:creationId xmlns:a16="http://schemas.microsoft.com/office/drawing/2014/main" id="{C3B524F6-AC9E-3C4D-A9FA-0890F2EE69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6" name="AutoShape 967">
                    <a:extLst>
                      <a:ext uri="{FF2B5EF4-FFF2-40B4-BE49-F238E27FC236}">
                        <a16:creationId xmlns:a16="http://schemas.microsoft.com/office/drawing/2014/main" id="{C31D0F70-BFA7-4449-A9B6-8D78348FD6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20" name="Freeform 968">
                  <a:extLst>
                    <a:ext uri="{FF2B5EF4-FFF2-40B4-BE49-F238E27FC236}">
                      <a16:creationId xmlns:a16="http://schemas.microsoft.com/office/drawing/2014/main" id="{AE101314-0811-9D43-AD45-A9E9ADEBB9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21" name="Group 969">
                  <a:extLst>
                    <a:ext uri="{FF2B5EF4-FFF2-40B4-BE49-F238E27FC236}">
                      <a16:creationId xmlns:a16="http://schemas.microsoft.com/office/drawing/2014/main" id="{0AF7DA83-CF94-4849-AFD7-EEBA112570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33" name="AutoShape 970">
                    <a:extLst>
                      <a:ext uri="{FF2B5EF4-FFF2-40B4-BE49-F238E27FC236}">
                        <a16:creationId xmlns:a16="http://schemas.microsoft.com/office/drawing/2014/main" id="{10D4C62E-0184-1F47-9C1B-6AADB7019D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4" name="AutoShape 971">
                    <a:extLst>
                      <a:ext uri="{FF2B5EF4-FFF2-40B4-BE49-F238E27FC236}">
                        <a16:creationId xmlns:a16="http://schemas.microsoft.com/office/drawing/2014/main" id="{DD60A256-8313-BA46-8518-F25967252C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22" name="Rectangle 972">
                  <a:extLst>
                    <a:ext uri="{FF2B5EF4-FFF2-40B4-BE49-F238E27FC236}">
                      <a16:creationId xmlns:a16="http://schemas.microsoft.com/office/drawing/2014/main" id="{CFCBFF23-056D-964F-B09D-63C9910F62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3" name="Freeform 973">
                  <a:extLst>
                    <a:ext uri="{FF2B5EF4-FFF2-40B4-BE49-F238E27FC236}">
                      <a16:creationId xmlns:a16="http://schemas.microsoft.com/office/drawing/2014/main" id="{740C9ED3-51F2-524B-A76C-EA4D1F9FAB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4" name="Freeform 974">
                  <a:extLst>
                    <a:ext uri="{FF2B5EF4-FFF2-40B4-BE49-F238E27FC236}">
                      <a16:creationId xmlns:a16="http://schemas.microsoft.com/office/drawing/2014/main" id="{67B8E89F-C7A1-6C4C-8619-05D5B1ED73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5" name="Oval 975">
                  <a:extLst>
                    <a:ext uri="{FF2B5EF4-FFF2-40B4-BE49-F238E27FC236}">
                      <a16:creationId xmlns:a16="http://schemas.microsoft.com/office/drawing/2014/main" id="{7C4F548F-99DB-6741-8264-05ABD47AC0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6" name="Freeform 976">
                  <a:extLst>
                    <a:ext uri="{FF2B5EF4-FFF2-40B4-BE49-F238E27FC236}">
                      <a16:creationId xmlns:a16="http://schemas.microsoft.com/office/drawing/2014/main" id="{47AF3069-BC03-A04E-A1C6-BCF4E48CE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7" name="AutoShape 977">
                  <a:extLst>
                    <a:ext uri="{FF2B5EF4-FFF2-40B4-BE49-F238E27FC236}">
                      <a16:creationId xmlns:a16="http://schemas.microsoft.com/office/drawing/2014/main" id="{924D46A0-BA45-1B47-911B-4A5DC5D99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8" name="AutoShape 978">
                  <a:extLst>
                    <a:ext uri="{FF2B5EF4-FFF2-40B4-BE49-F238E27FC236}">
                      <a16:creationId xmlns:a16="http://schemas.microsoft.com/office/drawing/2014/main" id="{5D1D4BB1-52D6-1849-AE7C-2076DEBAA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9" name="Oval 979">
                  <a:extLst>
                    <a:ext uri="{FF2B5EF4-FFF2-40B4-BE49-F238E27FC236}">
                      <a16:creationId xmlns:a16="http://schemas.microsoft.com/office/drawing/2014/main" id="{191F1CB1-0767-D943-A84C-361A93A6F9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30" name="Oval 980">
                  <a:extLst>
                    <a:ext uri="{FF2B5EF4-FFF2-40B4-BE49-F238E27FC236}">
                      <a16:creationId xmlns:a16="http://schemas.microsoft.com/office/drawing/2014/main" id="{A874F7DD-43CE-234E-9C44-7AF614399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31" name="Oval 981">
                  <a:extLst>
                    <a:ext uri="{FF2B5EF4-FFF2-40B4-BE49-F238E27FC236}">
                      <a16:creationId xmlns:a16="http://schemas.microsoft.com/office/drawing/2014/main" id="{FD6A7033-FAAB-8548-A34F-34F66359B5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32" name="Rectangle 982">
                  <a:extLst>
                    <a:ext uri="{FF2B5EF4-FFF2-40B4-BE49-F238E27FC236}">
                      <a16:creationId xmlns:a16="http://schemas.microsoft.com/office/drawing/2014/main" id="{EEC931A5-3145-A341-B8A0-13C2C0612D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6" name="Group 897">
              <a:extLst>
                <a:ext uri="{FF2B5EF4-FFF2-40B4-BE49-F238E27FC236}">
                  <a16:creationId xmlns:a16="http://schemas.microsoft.com/office/drawing/2014/main" id="{2833C7E1-177D-5A4C-83DF-C0DABEAC0F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8038" y="3829780"/>
              <a:ext cx="347753" cy="680208"/>
              <a:chOff x="7923189" y="2486663"/>
              <a:chExt cx="360362" cy="884586"/>
            </a:xfrm>
          </p:grpSpPr>
          <p:pic>
            <p:nvPicPr>
              <p:cNvPr id="214573" name="Picture 3">
                <a:extLst>
                  <a:ext uri="{FF2B5EF4-FFF2-40B4-BE49-F238E27FC236}">
                    <a16:creationId xmlns:a16="http://schemas.microsoft.com/office/drawing/2014/main" id="{433CC78E-061A-8B4C-92FD-E4171007EA1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74" name="Group 950">
                <a:extLst>
                  <a:ext uri="{FF2B5EF4-FFF2-40B4-BE49-F238E27FC236}">
                    <a16:creationId xmlns:a16="http://schemas.microsoft.com/office/drawing/2014/main" id="{E8C5A700-96D0-BB4C-97D1-6F55E15F43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75" name="Freeform 951">
                  <a:extLst>
                    <a:ext uri="{FF2B5EF4-FFF2-40B4-BE49-F238E27FC236}">
                      <a16:creationId xmlns:a16="http://schemas.microsoft.com/office/drawing/2014/main" id="{8AC7AF08-00C7-EA41-B12E-279A18DA6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6" name="Rectangle 952">
                  <a:extLst>
                    <a:ext uri="{FF2B5EF4-FFF2-40B4-BE49-F238E27FC236}">
                      <a16:creationId xmlns:a16="http://schemas.microsoft.com/office/drawing/2014/main" id="{BEB4EEF5-7700-7248-BF93-365C1F40AF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77" name="Freeform 953">
                  <a:extLst>
                    <a:ext uri="{FF2B5EF4-FFF2-40B4-BE49-F238E27FC236}">
                      <a16:creationId xmlns:a16="http://schemas.microsoft.com/office/drawing/2014/main" id="{0CCDD43D-85F9-F640-97C5-6056100046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8" name="Freeform 954">
                  <a:extLst>
                    <a:ext uri="{FF2B5EF4-FFF2-40B4-BE49-F238E27FC236}">
                      <a16:creationId xmlns:a16="http://schemas.microsoft.com/office/drawing/2014/main" id="{D14FB55F-3539-DF48-B3BA-B12AF8ECB1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9" name="Rectangle 955">
                  <a:extLst>
                    <a:ext uri="{FF2B5EF4-FFF2-40B4-BE49-F238E27FC236}">
                      <a16:creationId xmlns:a16="http://schemas.microsoft.com/office/drawing/2014/main" id="{C9DD371C-9B31-DF4C-9C0D-6275CD479C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0" name="Group 956">
                  <a:extLst>
                    <a:ext uri="{FF2B5EF4-FFF2-40B4-BE49-F238E27FC236}">
                      <a16:creationId xmlns:a16="http://schemas.microsoft.com/office/drawing/2014/main" id="{D0C52B5C-5D3B-4A4A-8106-7BA1921059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05" name="AutoShape 957">
                    <a:extLst>
                      <a:ext uri="{FF2B5EF4-FFF2-40B4-BE49-F238E27FC236}">
                        <a16:creationId xmlns:a16="http://schemas.microsoft.com/office/drawing/2014/main" id="{234B5F5A-D566-3E4C-88CE-CDB65390F7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6" name="AutoShape 958">
                    <a:extLst>
                      <a:ext uri="{FF2B5EF4-FFF2-40B4-BE49-F238E27FC236}">
                        <a16:creationId xmlns:a16="http://schemas.microsoft.com/office/drawing/2014/main" id="{8435941D-3561-6F4F-9427-26D4122F19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1" name="Rectangle 959">
                  <a:extLst>
                    <a:ext uri="{FF2B5EF4-FFF2-40B4-BE49-F238E27FC236}">
                      <a16:creationId xmlns:a16="http://schemas.microsoft.com/office/drawing/2014/main" id="{70A938E4-D099-9B4F-B399-2D94203B2F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2" name="Group 960">
                  <a:extLst>
                    <a:ext uri="{FF2B5EF4-FFF2-40B4-BE49-F238E27FC236}">
                      <a16:creationId xmlns:a16="http://schemas.microsoft.com/office/drawing/2014/main" id="{3DB6EC0F-69D6-2246-B13C-593E2D953B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03" name="AutoShape 961">
                    <a:extLst>
                      <a:ext uri="{FF2B5EF4-FFF2-40B4-BE49-F238E27FC236}">
                        <a16:creationId xmlns:a16="http://schemas.microsoft.com/office/drawing/2014/main" id="{7687B3B0-F487-E448-8A5B-41AA4CF786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4" name="AutoShape 962">
                    <a:extLst>
                      <a:ext uri="{FF2B5EF4-FFF2-40B4-BE49-F238E27FC236}">
                        <a16:creationId xmlns:a16="http://schemas.microsoft.com/office/drawing/2014/main" id="{651ED554-431D-7E4F-9688-E7942C347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3" name="Rectangle 963">
                  <a:extLst>
                    <a:ext uri="{FF2B5EF4-FFF2-40B4-BE49-F238E27FC236}">
                      <a16:creationId xmlns:a16="http://schemas.microsoft.com/office/drawing/2014/main" id="{094E813C-83BA-6046-9009-7C69CF5729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84" name="Rectangle 964">
                  <a:extLst>
                    <a:ext uri="{FF2B5EF4-FFF2-40B4-BE49-F238E27FC236}">
                      <a16:creationId xmlns:a16="http://schemas.microsoft.com/office/drawing/2014/main" id="{B7D6ECC7-0AD1-FD40-9B52-1D0B63667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5" name="Group 965">
                  <a:extLst>
                    <a:ext uri="{FF2B5EF4-FFF2-40B4-BE49-F238E27FC236}">
                      <a16:creationId xmlns:a16="http://schemas.microsoft.com/office/drawing/2014/main" id="{5C972D44-1D49-AE46-B387-FC086AD2F7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01" name="AutoShape 966">
                    <a:extLst>
                      <a:ext uri="{FF2B5EF4-FFF2-40B4-BE49-F238E27FC236}">
                        <a16:creationId xmlns:a16="http://schemas.microsoft.com/office/drawing/2014/main" id="{A97AE69B-B88F-AC43-8063-49F1FB975A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2" name="AutoShape 967">
                    <a:extLst>
                      <a:ext uri="{FF2B5EF4-FFF2-40B4-BE49-F238E27FC236}">
                        <a16:creationId xmlns:a16="http://schemas.microsoft.com/office/drawing/2014/main" id="{A9D2F48F-85D8-524D-AB4F-803B62A048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6" name="Freeform 968">
                  <a:extLst>
                    <a:ext uri="{FF2B5EF4-FFF2-40B4-BE49-F238E27FC236}">
                      <a16:creationId xmlns:a16="http://schemas.microsoft.com/office/drawing/2014/main" id="{0E12BE13-C67A-5D45-B34A-86ED4DD86D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87" name="Group 969">
                  <a:extLst>
                    <a:ext uri="{FF2B5EF4-FFF2-40B4-BE49-F238E27FC236}">
                      <a16:creationId xmlns:a16="http://schemas.microsoft.com/office/drawing/2014/main" id="{55E09545-A7A2-FD4C-A63D-B690F9E777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99" name="AutoShape 970">
                    <a:extLst>
                      <a:ext uri="{FF2B5EF4-FFF2-40B4-BE49-F238E27FC236}">
                        <a16:creationId xmlns:a16="http://schemas.microsoft.com/office/drawing/2014/main" id="{3F01E9A2-81F2-8C47-AF66-E0E02FCD46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0" name="AutoShape 971">
                    <a:extLst>
                      <a:ext uri="{FF2B5EF4-FFF2-40B4-BE49-F238E27FC236}">
                        <a16:creationId xmlns:a16="http://schemas.microsoft.com/office/drawing/2014/main" id="{9052393E-E4E5-B547-9945-DAF3052105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8" name="Rectangle 972">
                  <a:extLst>
                    <a:ext uri="{FF2B5EF4-FFF2-40B4-BE49-F238E27FC236}">
                      <a16:creationId xmlns:a16="http://schemas.microsoft.com/office/drawing/2014/main" id="{6FB5B826-477D-3A46-B2E5-99EE1F47F2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89" name="Freeform 973">
                  <a:extLst>
                    <a:ext uri="{FF2B5EF4-FFF2-40B4-BE49-F238E27FC236}">
                      <a16:creationId xmlns:a16="http://schemas.microsoft.com/office/drawing/2014/main" id="{C1B509F9-BEB1-694C-8DE9-46D28DC303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0" name="Freeform 974">
                  <a:extLst>
                    <a:ext uri="{FF2B5EF4-FFF2-40B4-BE49-F238E27FC236}">
                      <a16:creationId xmlns:a16="http://schemas.microsoft.com/office/drawing/2014/main" id="{F8F33FE2-D6C1-3948-B017-36C1BB3AF7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1" name="Oval 975">
                  <a:extLst>
                    <a:ext uri="{FF2B5EF4-FFF2-40B4-BE49-F238E27FC236}">
                      <a16:creationId xmlns:a16="http://schemas.microsoft.com/office/drawing/2014/main" id="{10EFC708-860C-C545-90F7-5A04AAFDC9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2" name="Freeform 976">
                  <a:extLst>
                    <a:ext uri="{FF2B5EF4-FFF2-40B4-BE49-F238E27FC236}">
                      <a16:creationId xmlns:a16="http://schemas.microsoft.com/office/drawing/2014/main" id="{655FA8EA-578D-F44B-ADBC-583D5B197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3" name="AutoShape 977">
                  <a:extLst>
                    <a:ext uri="{FF2B5EF4-FFF2-40B4-BE49-F238E27FC236}">
                      <a16:creationId xmlns:a16="http://schemas.microsoft.com/office/drawing/2014/main" id="{0982F322-5A88-3F4B-BD1F-BA7E960EC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4" name="AutoShape 978">
                  <a:extLst>
                    <a:ext uri="{FF2B5EF4-FFF2-40B4-BE49-F238E27FC236}">
                      <a16:creationId xmlns:a16="http://schemas.microsoft.com/office/drawing/2014/main" id="{61920137-CCFD-1B42-BA5E-D976B5A5FB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5" name="Oval 979">
                  <a:extLst>
                    <a:ext uri="{FF2B5EF4-FFF2-40B4-BE49-F238E27FC236}">
                      <a16:creationId xmlns:a16="http://schemas.microsoft.com/office/drawing/2014/main" id="{154BB683-346A-2E4A-92FD-80970F49CF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6" name="Oval 980">
                  <a:extLst>
                    <a:ext uri="{FF2B5EF4-FFF2-40B4-BE49-F238E27FC236}">
                      <a16:creationId xmlns:a16="http://schemas.microsoft.com/office/drawing/2014/main" id="{5AE5D878-E1D9-B54B-AC47-05EBC74583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597" name="Oval 981">
                  <a:extLst>
                    <a:ext uri="{FF2B5EF4-FFF2-40B4-BE49-F238E27FC236}">
                      <a16:creationId xmlns:a16="http://schemas.microsoft.com/office/drawing/2014/main" id="{30965FA1-9A04-924C-9F78-66038F38F4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8" name="Rectangle 982">
                  <a:extLst>
                    <a:ext uri="{FF2B5EF4-FFF2-40B4-BE49-F238E27FC236}">
                      <a16:creationId xmlns:a16="http://schemas.microsoft.com/office/drawing/2014/main" id="{906E4A14-8CE7-E445-BAD2-97CBB69F1D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7" name="Group 932">
              <a:extLst>
                <a:ext uri="{FF2B5EF4-FFF2-40B4-BE49-F238E27FC236}">
                  <a16:creationId xmlns:a16="http://schemas.microsoft.com/office/drawing/2014/main" id="{92414582-294C-274B-9BBD-CF2E53577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2838" y="5630065"/>
              <a:ext cx="347753" cy="680208"/>
              <a:chOff x="7923189" y="2486663"/>
              <a:chExt cx="360362" cy="884586"/>
            </a:xfrm>
          </p:grpSpPr>
          <p:pic>
            <p:nvPicPr>
              <p:cNvPr id="214539" name="Picture 3">
                <a:extLst>
                  <a:ext uri="{FF2B5EF4-FFF2-40B4-BE49-F238E27FC236}">
                    <a16:creationId xmlns:a16="http://schemas.microsoft.com/office/drawing/2014/main" id="{6991424D-7F7C-8945-A4D2-0779A25C0A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40" name="Group 950">
                <a:extLst>
                  <a:ext uri="{FF2B5EF4-FFF2-40B4-BE49-F238E27FC236}">
                    <a16:creationId xmlns:a16="http://schemas.microsoft.com/office/drawing/2014/main" id="{3A7CB504-A2C4-4C41-826F-B43E937A5B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41" name="Freeform 951">
                  <a:extLst>
                    <a:ext uri="{FF2B5EF4-FFF2-40B4-BE49-F238E27FC236}">
                      <a16:creationId xmlns:a16="http://schemas.microsoft.com/office/drawing/2014/main" id="{4E3D7B60-BFFD-2545-86E4-A852EA9C6D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2" name="Rectangle 952">
                  <a:extLst>
                    <a:ext uri="{FF2B5EF4-FFF2-40B4-BE49-F238E27FC236}">
                      <a16:creationId xmlns:a16="http://schemas.microsoft.com/office/drawing/2014/main" id="{65D01AB5-D64A-4544-A1EA-262527AA6B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43" name="Freeform 953">
                  <a:extLst>
                    <a:ext uri="{FF2B5EF4-FFF2-40B4-BE49-F238E27FC236}">
                      <a16:creationId xmlns:a16="http://schemas.microsoft.com/office/drawing/2014/main" id="{5BA820C1-8BFA-C94C-B805-653161F6DB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4" name="Freeform 954">
                  <a:extLst>
                    <a:ext uri="{FF2B5EF4-FFF2-40B4-BE49-F238E27FC236}">
                      <a16:creationId xmlns:a16="http://schemas.microsoft.com/office/drawing/2014/main" id="{56FDA5A1-1219-E340-A6B3-662EFEE72C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5" name="Rectangle 955">
                  <a:extLst>
                    <a:ext uri="{FF2B5EF4-FFF2-40B4-BE49-F238E27FC236}">
                      <a16:creationId xmlns:a16="http://schemas.microsoft.com/office/drawing/2014/main" id="{9FD3245B-8A00-7C4C-97DA-76779C1B2D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46" name="Group 956">
                  <a:extLst>
                    <a:ext uri="{FF2B5EF4-FFF2-40B4-BE49-F238E27FC236}">
                      <a16:creationId xmlns:a16="http://schemas.microsoft.com/office/drawing/2014/main" id="{45BDC01F-9480-404E-BD10-FD6E86012F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571" name="AutoShape 957">
                    <a:extLst>
                      <a:ext uri="{FF2B5EF4-FFF2-40B4-BE49-F238E27FC236}">
                        <a16:creationId xmlns:a16="http://schemas.microsoft.com/office/drawing/2014/main" id="{B13A7BC9-475A-EC4F-B3D0-98559F3879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72" name="AutoShape 958">
                    <a:extLst>
                      <a:ext uri="{FF2B5EF4-FFF2-40B4-BE49-F238E27FC236}">
                        <a16:creationId xmlns:a16="http://schemas.microsoft.com/office/drawing/2014/main" id="{DFE38B56-D665-B648-A534-2FC348ADE7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47" name="Rectangle 959">
                  <a:extLst>
                    <a:ext uri="{FF2B5EF4-FFF2-40B4-BE49-F238E27FC236}">
                      <a16:creationId xmlns:a16="http://schemas.microsoft.com/office/drawing/2014/main" id="{E540C436-DF54-A645-A630-9DCFBFFA0A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48" name="Group 960">
                  <a:extLst>
                    <a:ext uri="{FF2B5EF4-FFF2-40B4-BE49-F238E27FC236}">
                      <a16:creationId xmlns:a16="http://schemas.microsoft.com/office/drawing/2014/main" id="{45A770FB-929F-DE4C-8776-CFE8F8EF98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569" name="AutoShape 961">
                    <a:extLst>
                      <a:ext uri="{FF2B5EF4-FFF2-40B4-BE49-F238E27FC236}">
                        <a16:creationId xmlns:a16="http://schemas.microsoft.com/office/drawing/2014/main" id="{E4750F8D-0FCF-CB47-ABDB-BF2DFEB5B4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70" name="AutoShape 962">
                    <a:extLst>
                      <a:ext uri="{FF2B5EF4-FFF2-40B4-BE49-F238E27FC236}">
                        <a16:creationId xmlns:a16="http://schemas.microsoft.com/office/drawing/2014/main" id="{DD16D732-6DED-A34C-8C6F-8BC4A7E4C9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49" name="Rectangle 963">
                  <a:extLst>
                    <a:ext uri="{FF2B5EF4-FFF2-40B4-BE49-F238E27FC236}">
                      <a16:creationId xmlns:a16="http://schemas.microsoft.com/office/drawing/2014/main" id="{1641CECD-E01C-DB46-8CB2-B39E15FE0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0" name="Rectangle 964">
                  <a:extLst>
                    <a:ext uri="{FF2B5EF4-FFF2-40B4-BE49-F238E27FC236}">
                      <a16:creationId xmlns:a16="http://schemas.microsoft.com/office/drawing/2014/main" id="{63A6843D-8155-8649-A62F-2830D724B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51" name="Group 965">
                  <a:extLst>
                    <a:ext uri="{FF2B5EF4-FFF2-40B4-BE49-F238E27FC236}">
                      <a16:creationId xmlns:a16="http://schemas.microsoft.com/office/drawing/2014/main" id="{1DC17672-A489-8444-9057-F316AE6CA8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567" name="AutoShape 966">
                    <a:extLst>
                      <a:ext uri="{FF2B5EF4-FFF2-40B4-BE49-F238E27FC236}">
                        <a16:creationId xmlns:a16="http://schemas.microsoft.com/office/drawing/2014/main" id="{2D755572-CAE6-214F-A159-B14AF87A73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68" name="AutoShape 967">
                    <a:extLst>
                      <a:ext uri="{FF2B5EF4-FFF2-40B4-BE49-F238E27FC236}">
                        <a16:creationId xmlns:a16="http://schemas.microsoft.com/office/drawing/2014/main" id="{23AAD270-9D09-6541-8C51-919C420322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52" name="Freeform 968">
                  <a:extLst>
                    <a:ext uri="{FF2B5EF4-FFF2-40B4-BE49-F238E27FC236}">
                      <a16:creationId xmlns:a16="http://schemas.microsoft.com/office/drawing/2014/main" id="{B71AF58D-ADC5-0E4E-B0B7-D9F2E05D79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53" name="Group 969">
                  <a:extLst>
                    <a:ext uri="{FF2B5EF4-FFF2-40B4-BE49-F238E27FC236}">
                      <a16:creationId xmlns:a16="http://schemas.microsoft.com/office/drawing/2014/main" id="{E2A24A3E-1930-8E4E-842B-2C0A0C6FA3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65" name="AutoShape 970">
                    <a:extLst>
                      <a:ext uri="{FF2B5EF4-FFF2-40B4-BE49-F238E27FC236}">
                        <a16:creationId xmlns:a16="http://schemas.microsoft.com/office/drawing/2014/main" id="{2F024C27-A8B7-4B4D-B5DC-65DC93C70F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66" name="AutoShape 971">
                    <a:extLst>
                      <a:ext uri="{FF2B5EF4-FFF2-40B4-BE49-F238E27FC236}">
                        <a16:creationId xmlns:a16="http://schemas.microsoft.com/office/drawing/2014/main" id="{51FCBBDC-2758-8340-9006-AF24B3559D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54" name="Rectangle 972">
                  <a:extLst>
                    <a:ext uri="{FF2B5EF4-FFF2-40B4-BE49-F238E27FC236}">
                      <a16:creationId xmlns:a16="http://schemas.microsoft.com/office/drawing/2014/main" id="{AEE24CD1-E2C7-7540-BADC-64BE4FF03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5" name="Freeform 973">
                  <a:extLst>
                    <a:ext uri="{FF2B5EF4-FFF2-40B4-BE49-F238E27FC236}">
                      <a16:creationId xmlns:a16="http://schemas.microsoft.com/office/drawing/2014/main" id="{0F11EF97-15BB-9445-840E-2381B9116A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6" name="Freeform 974">
                  <a:extLst>
                    <a:ext uri="{FF2B5EF4-FFF2-40B4-BE49-F238E27FC236}">
                      <a16:creationId xmlns:a16="http://schemas.microsoft.com/office/drawing/2014/main" id="{CC51D816-4CB3-2140-869B-2DD9CAA395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7" name="Oval 975">
                  <a:extLst>
                    <a:ext uri="{FF2B5EF4-FFF2-40B4-BE49-F238E27FC236}">
                      <a16:creationId xmlns:a16="http://schemas.microsoft.com/office/drawing/2014/main" id="{73C500AB-2B32-1E4F-BB20-259B15F206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8" name="Freeform 976">
                  <a:extLst>
                    <a:ext uri="{FF2B5EF4-FFF2-40B4-BE49-F238E27FC236}">
                      <a16:creationId xmlns:a16="http://schemas.microsoft.com/office/drawing/2014/main" id="{53C8AEB3-5F80-744F-B18D-8B25327072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9" name="AutoShape 977">
                  <a:extLst>
                    <a:ext uri="{FF2B5EF4-FFF2-40B4-BE49-F238E27FC236}">
                      <a16:creationId xmlns:a16="http://schemas.microsoft.com/office/drawing/2014/main" id="{D76722AF-35E8-B24F-8E62-EEA460AA5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0" name="AutoShape 978">
                  <a:extLst>
                    <a:ext uri="{FF2B5EF4-FFF2-40B4-BE49-F238E27FC236}">
                      <a16:creationId xmlns:a16="http://schemas.microsoft.com/office/drawing/2014/main" id="{314EFC2B-4C48-4049-9B98-E2EB64C300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1" name="Oval 979">
                  <a:extLst>
                    <a:ext uri="{FF2B5EF4-FFF2-40B4-BE49-F238E27FC236}">
                      <a16:creationId xmlns:a16="http://schemas.microsoft.com/office/drawing/2014/main" id="{750F1030-AA23-4745-8BBF-15F5DEC99C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2" name="Oval 980">
                  <a:extLst>
                    <a:ext uri="{FF2B5EF4-FFF2-40B4-BE49-F238E27FC236}">
                      <a16:creationId xmlns:a16="http://schemas.microsoft.com/office/drawing/2014/main" id="{7FF7A617-D916-7749-9E03-8D27686F1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563" name="Oval 981">
                  <a:extLst>
                    <a:ext uri="{FF2B5EF4-FFF2-40B4-BE49-F238E27FC236}">
                      <a16:creationId xmlns:a16="http://schemas.microsoft.com/office/drawing/2014/main" id="{033645E6-FA5A-3D43-9656-1B8FA757E8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4" name="Rectangle 982">
                  <a:extLst>
                    <a:ext uri="{FF2B5EF4-FFF2-40B4-BE49-F238E27FC236}">
                      <a16:creationId xmlns:a16="http://schemas.microsoft.com/office/drawing/2014/main" id="{9783EFC4-B38F-944B-A5CE-BEAEB6034F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8" name="Group 15">
              <a:extLst>
                <a:ext uri="{FF2B5EF4-FFF2-40B4-BE49-F238E27FC236}">
                  <a16:creationId xmlns:a16="http://schemas.microsoft.com/office/drawing/2014/main" id="{080B77E9-C53B-F048-A92D-1A51356669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7615" y="4368892"/>
              <a:ext cx="990551" cy="731635"/>
              <a:chOff x="7707615" y="4368892"/>
              <a:chExt cx="990551" cy="731635"/>
            </a:xfrm>
          </p:grpSpPr>
          <p:pic>
            <p:nvPicPr>
              <p:cNvPr id="214439" name="Picture 14">
                <a:extLst>
                  <a:ext uri="{FF2B5EF4-FFF2-40B4-BE49-F238E27FC236}">
                    <a16:creationId xmlns:a16="http://schemas.microsoft.com/office/drawing/2014/main" id="{530A3C09-681C-6944-8FC1-D55928D9E5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71833" y="4640202"/>
                <a:ext cx="822008" cy="460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4440" name="Group 249">
                <a:extLst>
                  <a:ext uri="{FF2B5EF4-FFF2-40B4-BE49-F238E27FC236}">
                    <a16:creationId xmlns:a16="http://schemas.microsoft.com/office/drawing/2014/main" id="{525645E7-59AF-9D4E-A6A5-26356F2CED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707615" y="4368892"/>
                <a:ext cx="225953" cy="395900"/>
                <a:chOff x="4140" y="429"/>
                <a:chExt cx="1425" cy="2396"/>
              </a:xfrm>
            </p:grpSpPr>
            <p:sp>
              <p:nvSpPr>
                <p:cNvPr id="214507" name="Freeform 250">
                  <a:extLst>
                    <a:ext uri="{FF2B5EF4-FFF2-40B4-BE49-F238E27FC236}">
                      <a16:creationId xmlns:a16="http://schemas.microsoft.com/office/drawing/2014/main" id="{B7B426B2-A973-8047-A793-9AA166456F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1" name="Rectangle 251">
                  <a:extLst>
                    <a:ext uri="{FF2B5EF4-FFF2-40B4-BE49-F238E27FC236}">
                      <a16:creationId xmlns:a16="http://schemas.microsoft.com/office/drawing/2014/main" id="{ED77A595-49F0-4A48-A4A4-FC8CE1DD95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425"/>
                  <a:ext cx="1051" cy="2259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09" name="Freeform 252">
                  <a:extLst>
                    <a:ext uri="{FF2B5EF4-FFF2-40B4-BE49-F238E27FC236}">
                      <a16:creationId xmlns:a16="http://schemas.microsoft.com/office/drawing/2014/main" id="{F658C45B-FC28-7344-AACE-4FC3599565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10" name="Freeform 253">
                  <a:extLst>
                    <a:ext uri="{FF2B5EF4-FFF2-40B4-BE49-F238E27FC236}">
                      <a16:creationId xmlns:a16="http://schemas.microsoft.com/office/drawing/2014/main" id="{F3A4BBA3-B41A-B443-B9EA-285D08696F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4" name="Rectangle 254">
                  <a:extLst>
                    <a:ext uri="{FF2B5EF4-FFF2-40B4-BE49-F238E27FC236}">
                      <a16:creationId xmlns:a16="http://schemas.microsoft.com/office/drawing/2014/main" id="{24BCA7E2-2A1A-4F4D-96D0-CD8630C669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85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2" name="Group 255">
                  <a:extLst>
                    <a:ext uri="{FF2B5EF4-FFF2-40B4-BE49-F238E27FC236}">
                      <a16:creationId xmlns:a16="http://schemas.microsoft.com/office/drawing/2014/main" id="{1AE7A924-9B3E-214F-AE19-87EB4665C8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00" name="AutoShape 256">
                    <a:extLst>
                      <a:ext uri="{FF2B5EF4-FFF2-40B4-BE49-F238E27FC236}">
                        <a16:creationId xmlns:a16="http://schemas.microsoft.com/office/drawing/2014/main" id="{1913E7F6-EDA6-4A48-9D1F-02473C6942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66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01" name="AutoShape 257">
                    <a:extLst>
                      <a:ext uri="{FF2B5EF4-FFF2-40B4-BE49-F238E27FC236}">
                        <a16:creationId xmlns:a16="http://schemas.microsoft.com/office/drawing/2014/main" id="{DAA5EE7D-38B0-0F49-86DD-6C168F6F2C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84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76" name="Rectangle 258">
                  <a:extLst>
                    <a:ext uri="{FF2B5EF4-FFF2-40B4-BE49-F238E27FC236}">
                      <a16:creationId xmlns:a16="http://schemas.microsoft.com/office/drawing/2014/main" id="{F6F1FEB0-5364-7F4C-B7C7-DABE725D21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2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4" name="Group 259">
                  <a:extLst>
                    <a:ext uri="{FF2B5EF4-FFF2-40B4-BE49-F238E27FC236}">
                      <a16:creationId xmlns:a16="http://schemas.microsoft.com/office/drawing/2014/main" id="{F8D31B82-662C-8E48-928B-DD2DEACE64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98" name="AutoShape 260">
                    <a:extLst>
                      <a:ext uri="{FF2B5EF4-FFF2-40B4-BE49-F238E27FC236}">
                        <a16:creationId xmlns:a16="http://schemas.microsoft.com/office/drawing/2014/main" id="{3FEEB452-9BE3-F44C-93DE-D3BC919513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6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9" name="AutoShape 261">
                    <a:extLst>
                      <a:ext uri="{FF2B5EF4-FFF2-40B4-BE49-F238E27FC236}">
                        <a16:creationId xmlns:a16="http://schemas.microsoft.com/office/drawing/2014/main" id="{36D68C8A-25B4-8B42-B41D-1CA7CEDF73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2586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78" name="Rectangle 262">
                  <a:extLst>
                    <a:ext uri="{FF2B5EF4-FFF2-40B4-BE49-F238E27FC236}">
                      <a16:creationId xmlns:a16="http://schemas.microsoft.com/office/drawing/2014/main" id="{3248857C-23E4-E74F-AF88-F1C952C27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358"/>
                  <a:ext cx="591" cy="29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9" name="Rectangle 263">
                  <a:extLst>
                    <a:ext uri="{FF2B5EF4-FFF2-40B4-BE49-F238E27FC236}">
                      <a16:creationId xmlns:a16="http://schemas.microsoft.com/office/drawing/2014/main" id="{0D57ADDA-904F-1B49-899C-56BE1522A0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4" y="1627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7" name="Group 264">
                  <a:extLst>
                    <a:ext uri="{FF2B5EF4-FFF2-40B4-BE49-F238E27FC236}">
                      <a16:creationId xmlns:a16="http://schemas.microsoft.com/office/drawing/2014/main" id="{5C858C87-9B60-9442-B50C-C877C6B0A6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96" name="AutoShape 265">
                    <a:extLst>
                      <a:ext uri="{FF2B5EF4-FFF2-40B4-BE49-F238E27FC236}">
                        <a16:creationId xmlns:a16="http://schemas.microsoft.com/office/drawing/2014/main" id="{957BAC49-5EE7-D245-A6B8-55E2C57696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11" cy="11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7" name="AutoShape 266">
                    <a:extLst>
                      <a:ext uri="{FF2B5EF4-FFF2-40B4-BE49-F238E27FC236}">
                        <a16:creationId xmlns:a16="http://schemas.microsoft.com/office/drawing/2014/main" id="{60E9B7E3-2D37-034C-9DC6-08C51DEAE0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5"/>
                    <a:ext cx="674" cy="8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518" name="Freeform 267">
                  <a:extLst>
                    <a:ext uri="{FF2B5EF4-FFF2-40B4-BE49-F238E27FC236}">
                      <a16:creationId xmlns:a16="http://schemas.microsoft.com/office/drawing/2014/main" id="{421085B1-F876-BB45-8041-0B9659E4E6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19" name="Group 268">
                  <a:extLst>
                    <a:ext uri="{FF2B5EF4-FFF2-40B4-BE49-F238E27FC236}">
                      <a16:creationId xmlns:a16="http://schemas.microsoft.com/office/drawing/2014/main" id="{F24E744B-FBFE-EE4C-9B7A-60553CE3EA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94" name="AutoShape 269">
                    <a:extLst>
                      <a:ext uri="{FF2B5EF4-FFF2-40B4-BE49-F238E27FC236}">
                        <a16:creationId xmlns:a16="http://schemas.microsoft.com/office/drawing/2014/main" id="{4B2FAED5-5A8C-E843-AC26-B79E4531D0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41"/>
                    <a:ext cx="698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5" name="AutoShape 270">
                    <a:extLst>
                      <a:ext uri="{FF2B5EF4-FFF2-40B4-BE49-F238E27FC236}">
                        <a16:creationId xmlns:a16="http://schemas.microsoft.com/office/drawing/2014/main" id="{168B6331-49D6-9040-9A57-096E9652B2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60"/>
                    <a:ext cx="661" cy="13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83" name="Rectangle 271">
                  <a:extLst>
                    <a:ext uri="{FF2B5EF4-FFF2-40B4-BE49-F238E27FC236}">
                      <a16:creationId xmlns:a16="http://schemas.microsoft.com/office/drawing/2014/main" id="{A32CAF8D-9F07-3242-89FA-E171E6C30F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6" y="425"/>
                  <a:ext cx="60" cy="226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21" name="Freeform 272">
                  <a:extLst>
                    <a:ext uri="{FF2B5EF4-FFF2-40B4-BE49-F238E27FC236}">
                      <a16:creationId xmlns:a16="http://schemas.microsoft.com/office/drawing/2014/main" id="{0C8D0336-7A1C-E848-A529-A8916093D7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22" name="Freeform 273">
                  <a:extLst>
                    <a:ext uri="{FF2B5EF4-FFF2-40B4-BE49-F238E27FC236}">
                      <a16:creationId xmlns:a16="http://schemas.microsoft.com/office/drawing/2014/main" id="{328143E7-52EB-C044-8FCD-EA4773F4DD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6" name="Oval 274">
                  <a:extLst>
                    <a:ext uri="{FF2B5EF4-FFF2-40B4-BE49-F238E27FC236}">
                      <a16:creationId xmlns:a16="http://schemas.microsoft.com/office/drawing/2014/main" id="{CD074891-D3C8-5946-B0DD-325E11F7B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588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24" name="Freeform 275">
                  <a:extLst>
                    <a:ext uri="{FF2B5EF4-FFF2-40B4-BE49-F238E27FC236}">
                      <a16:creationId xmlns:a16="http://schemas.microsoft.com/office/drawing/2014/main" id="{B25F7B1C-E75C-0C49-9C25-B4DAF6F84A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8" name="AutoShape 276">
                  <a:extLst>
                    <a:ext uri="{FF2B5EF4-FFF2-40B4-BE49-F238E27FC236}">
                      <a16:creationId xmlns:a16="http://schemas.microsoft.com/office/drawing/2014/main" id="{85E57BA4-0CAB-5E43-A051-E419FEED4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2655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9" name="AutoShape 277">
                  <a:extLst>
                    <a:ext uri="{FF2B5EF4-FFF2-40B4-BE49-F238E27FC236}">
                      <a16:creationId xmlns:a16="http://schemas.microsoft.com/office/drawing/2014/main" id="{C159F552-E0F4-C444-ACF5-2FAB60AD4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2684"/>
                  <a:ext cx="1071" cy="8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0" name="Oval 278">
                  <a:extLst>
                    <a:ext uri="{FF2B5EF4-FFF2-40B4-BE49-F238E27FC236}">
                      <a16:creationId xmlns:a16="http://schemas.microsoft.com/office/drawing/2014/main" id="{1830D0BA-3695-0E4B-8DB3-C31147AC2A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4" y="2357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1" name="Oval 279">
                  <a:extLst>
                    <a:ext uri="{FF2B5EF4-FFF2-40B4-BE49-F238E27FC236}">
                      <a16:creationId xmlns:a16="http://schemas.microsoft.com/office/drawing/2014/main" id="{D6E48BF4-8FBB-054A-9D51-34C7F8CED3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57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2" name="Oval 280">
                  <a:extLst>
                    <a:ext uri="{FF2B5EF4-FFF2-40B4-BE49-F238E27FC236}">
                      <a16:creationId xmlns:a16="http://schemas.microsoft.com/office/drawing/2014/main" id="{A8BEC3D3-9BEE-234F-B0C9-A9BF2E4A03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5" y="2357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3" name="Rectangle 281">
                  <a:extLst>
                    <a:ext uri="{FF2B5EF4-FFF2-40B4-BE49-F238E27FC236}">
                      <a16:creationId xmlns:a16="http://schemas.microsoft.com/office/drawing/2014/main" id="{64C86A78-FEAC-F448-B975-00B33A2522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5" y="1809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14441" name="Group 249">
                <a:extLst>
                  <a:ext uri="{FF2B5EF4-FFF2-40B4-BE49-F238E27FC236}">
                    <a16:creationId xmlns:a16="http://schemas.microsoft.com/office/drawing/2014/main" id="{4D4E9831-84F7-EC40-A18C-C3E6D705CC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39866" y="4369199"/>
                <a:ext cx="225953" cy="395900"/>
                <a:chOff x="4140" y="429"/>
                <a:chExt cx="1425" cy="2396"/>
              </a:xfrm>
            </p:grpSpPr>
            <p:sp>
              <p:nvSpPr>
                <p:cNvPr id="214475" name="Freeform 250">
                  <a:extLst>
                    <a:ext uri="{FF2B5EF4-FFF2-40B4-BE49-F238E27FC236}">
                      <a16:creationId xmlns:a16="http://schemas.microsoft.com/office/drawing/2014/main" id="{49426419-6164-DF46-9670-C59A4AAF8E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" name="Rectangle 251">
                  <a:extLst>
                    <a:ext uri="{FF2B5EF4-FFF2-40B4-BE49-F238E27FC236}">
                      <a16:creationId xmlns:a16="http://schemas.microsoft.com/office/drawing/2014/main" id="{0704F95F-CED5-074D-8E39-8E1920E46B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404"/>
                  <a:ext cx="1051" cy="2307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77" name="Freeform 252">
                  <a:extLst>
                    <a:ext uri="{FF2B5EF4-FFF2-40B4-BE49-F238E27FC236}">
                      <a16:creationId xmlns:a16="http://schemas.microsoft.com/office/drawing/2014/main" id="{F6271DA0-E3BF-724C-84E5-94920D3C6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78" name="Freeform 253">
                  <a:extLst>
                    <a:ext uri="{FF2B5EF4-FFF2-40B4-BE49-F238E27FC236}">
                      <a16:creationId xmlns:a16="http://schemas.microsoft.com/office/drawing/2014/main" id="{7F7BF554-1440-414A-A3CD-6187A4F94F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7" name="Rectangle 254">
                  <a:extLst>
                    <a:ext uri="{FF2B5EF4-FFF2-40B4-BE49-F238E27FC236}">
                      <a16:creationId xmlns:a16="http://schemas.microsoft.com/office/drawing/2014/main" id="{7428179D-BB89-2E4A-B163-E573B72A41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693"/>
                  <a:ext cx="60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0" name="Group 255">
                  <a:extLst>
                    <a:ext uri="{FF2B5EF4-FFF2-40B4-BE49-F238E27FC236}">
                      <a16:creationId xmlns:a16="http://schemas.microsoft.com/office/drawing/2014/main" id="{B5558993-1360-3646-B456-2A93CB6945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33" name="AutoShape 256">
                    <a:extLst>
                      <a:ext uri="{FF2B5EF4-FFF2-40B4-BE49-F238E27FC236}">
                        <a16:creationId xmlns:a16="http://schemas.microsoft.com/office/drawing/2014/main" id="{65F8908F-E2D7-DF41-8715-A387A41226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4"/>
                    <a:ext cx="725" cy="12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4" name="AutoShape 257">
                    <a:extLst>
                      <a:ext uri="{FF2B5EF4-FFF2-40B4-BE49-F238E27FC236}">
                        <a16:creationId xmlns:a16="http://schemas.microsoft.com/office/drawing/2014/main" id="{34ABC3E4-B9D3-1743-8F1C-72B1D63A4E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2"/>
                    <a:ext cx="700" cy="8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09" name="Rectangle 258">
                  <a:extLst>
                    <a:ext uri="{FF2B5EF4-FFF2-40B4-BE49-F238E27FC236}">
                      <a16:creationId xmlns:a16="http://schemas.microsoft.com/office/drawing/2014/main" id="{9AB72C88-CF3A-3C4F-BF97-93769F843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019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2" name="Group 259">
                  <a:extLst>
                    <a:ext uri="{FF2B5EF4-FFF2-40B4-BE49-F238E27FC236}">
                      <a16:creationId xmlns:a16="http://schemas.microsoft.com/office/drawing/2014/main" id="{62D4443B-6929-6F46-B790-96EAA814C2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31" name="AutoShape 260">
                    <a:extLst>
                      <a:ext uri="{FF2B5EF4-FFF2-40B4-BE49-F238E27FC236}">
                        <a16:creationId xmlns:a16="http://schemas.microsoft.com/office/drawing/2014/main" id="{991587AE-A9D6-8247-8793-7A6E2E2C0D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2" name="AutoShape 261">
                    <a:extLst>
                      <a:ext uri="{FF2B5EF4-FFF2-40B4-BE49-F238E27FC236}">
                        <a16:creationId xmlns:a16="http://schemas.microsoft.com/office/drawing/2014/main" id="{3CCFE7F0-88C8-FA4A-9279-40A9314AD2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2584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11" name="Rectangle 262">
                  <a:extLst>
                    <a:ext uri="{FF2B5EF4-FFF2-40B4-BE49-F238E27FC236}">
                      <a16:creationId xmlns:a16="http://schemas.microsoft.com/office/drawing/2014/main" id="{86AE0014-A404-A247-80BB-824974313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7" y="1356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2" name="Rectangle 263">
                  <a:extLst>
                    <a:ext uri="{FF2B5EF4-FFF2-40B4-BE49-F238E27FC236}">
                      <a16:creationId xmlns:a16="http://schemas.microsoft.com/office/drawing/2014/main" id="{6821E3B8-1EEE-BE49-8A06-67E1106AB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65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5" name="Group 264">
                  <a:extLst>
                    <a:ext uri="{FF2B5EF4-FFF2-40B4-BE49-F238E27FC236}">
                      <a16:creationId xmlns:a16="http://schemas.microsoft.com/office/drawing/2014/main" id="{D3EB3CD2-F650-1244-904E-4ADEEEB576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29" name="AutoShape 265">
                    <a:extLst>
                      <a:ext uri="{FF2B5EF4-FFF2-40B4-BE49-F238E27FC236}">
                        <a16:creationId xmlns:a16="http://schemas.microsoft.com/office/drawing/2014/main" id="{F1BC6BC3-E1D8-1547-978F-46AC4C289E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7" y="2566"/>
                    <a:ext cx="711" cy="14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0" name="AutoShape 266">
                    <a:extLst>
                      <a:ext uri="{FF2B5EF4-FFF2-40B4-BE49-F238E27FC236}">
                        <a16:creationId xmlns:a16="http://schemas.microsoft.com/office/drawing/2014/main" id="{AB7CD141-DFA4-2E40-A36F-C3F2F50146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4"/>
                    <a:ext cx="67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486" name="Freeform 267">
                  <a:extLst>
                    <a:ext uri="{FF2B5EF4-FFF2-40B4-BE49-F238E27FC236}">
                      <a16:creationId xmlns:a16="http://schemas.microsoft.com/office/drawing/2014/main" id="{6652E64E-BCBA-C04B-BA62-C5BB3EB96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87" name="Group 268">
                  <a:extLst>
                    <a:ext uri="{FF2B5EF4-FFF2-40B4-BE49-F238E27FC236}">
                      <a16:creationId xmlns:a16="http://schemas.microsoft.com/office/drawing/2014/main" id="{58C28981-1630-F542-BB3A-3103AC3442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27" name="AutoShape 269">
                    <a:extLst>
                      <a:ext uri="{FF2B5EF4-FFF2-40B4-BE49-F238E27FC236}">
                        <a16:creationId xmlns:a16="http://schemas.microsoft.com/office/drawing/2014/main" id="{FCAE9CE4-8B2D-9D4F-87AC-AA56B5B067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8"/>
                    <a:ext cx="761" cy="13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28" name="AutoShape 270">
                    <a:extLst>
                      <a:ext uri="{FF2B5EF4-FFF2-40B4-BE49-F238E27FC236}">
                        <a16:creationId xmlns:a16="http://schemas.microsoft.com/office/drawing/2014/main" id="{858FBB25-D176-2F48-AD29-F4D06DB273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3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16" name="Rectangle 271">
                  <a:extLst>
                    <a:ext uri="{FF2B5EF4-FFF2-40B4-BE49-F238E27FC236}">
                      <a16:creationId xmlns:a16="http://schemas.microsoft.com/office/drawing/2014/main" id="{BC361A3A-514A-5C4C-9188-444B99F92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04"/>
                  <a:ext cx="70" cy="231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89" name="Freeform 272">
                  <a:extLst>
                    <a:ext uri="{FF2B5EF4-FFF2-40B4-BE49-F238E27FC236}">
                      <a16:creationId xmlns:a16="http://schemas.microsoft.com/office/drawing/2014/main" id="{7A073105-472E-4047-A809-E62C33FD7E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90" name="Freeform 273">
                  <a:extLst>
                    <a:ext uri="{FF2B5EF4-FFF2-40B4-BE49-F238E27FC236}">
                      <a16:creationId xmlns:a16="http://schemas.microsoft.com/office/drawing/2014/main" id="{FA4F61E7-D42C-8E41-9EC4-7EF759111E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9" name="Oval 274">
                  <a:extLst>
                    <a:ext uri="{FF2B5EF4-FFF2-40B4-BE49-F238E27FC236}">
                      <a16:creationId xmlns:a16="http://schemas.microsoft.com/office/drawing/2014/main" id="{8ABE5621-AD17-564F-B4E4-0D55E040BF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9" y="2615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92" name="Freeform 275">
                  <a:extLst>
                    <a:ext uri="{FF2B5EF4-FFF2-40B4-BE49-F238E27FC236}">
                      <a16:creationId xmlns:a16="http://schemas.microsoft.com/office/drawing/2014/main" id="{411A177D-7775-6F49-94EE-9A73C13B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1" name="AutoShape 276">
                  <a:extLst>
                    <a:ext uri="{FF2B5EF4-FFF2-40B4-BE49-F238E27FC236}">
                      <a16:creationId xmlns:a16="http://schemas.microsoft.com/office/drawing/2014/main" id="{DE7941E1-4AAE-F546-82DA-496E9B958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37" y="2682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2" name="AutoShape 277">
                  <a:extLst>
                    <a:ext uri="{FF2B5EF4-FFF2-40B4-BE49-F238E27FC236}">
                      <a16:creationId xmlns:a16="http://schemas.microsoft.com/office/drawing/2014/main" id="{528824BA-E11C-E847-87E1-C52410801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2711"/>
                  <a:ext cx="1071" cy="8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3" name="Oval 278">
                  <a:extLst>
                    <a:ext uri="{FF2B5EF4-FFF2-40B4-BE49-F238E27FC236}">
                      <a16:creationId xmlns:a16="http://schemas.microsoft.com/office/drawing/2014/main" id="{E6D5C406-D9CB-F54F-BA22-626A56FEEA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4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4" name="Oval 279">
                  <a:extLst>
                    <a:ext uri="{FF2B5EF4-FFF2-40B4-BE49-F238E27FC236}">
                      <a16:creationId xmlns:a16="http://schemas.microsoft.com/office/drawing/2014/main" id="{3235DD56-33CD-C149-B55A-1605EF940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4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5" name="Oval 280">
                  <a:extLst>
                    <a:ext uri="{FF2B5EF4-FFF2-40B4-BE49-F238E27FC236}">
                      <a16:creationId xmlns:a16="http://schemas.microsoft.com/office/drawing/2014/main" id="{F33CCC5E-7670-184D-9B56-7DED05FD0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4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6" name="Rectangle 281">
                  <a:extLst>
                    <a:ext uri="{FF2B5EF4-FFF2-40B4-BE49-F238E27FC236}">
                      <a16:creationId xmlns:a16="http://schemas.microsoft.com/office/drawing/2014/main" id="{0B85CAF0-DF3A-4E4C-ABD9-D9632F7495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8" y="1836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14442" name="Group 249">
                <a:extLst>
                  <a:ext uri="{FF2B5EF4-FFF2-40B4-BE49-F238E27FC236}">
                    <a16:creationId xmlns:a16="http://schemas.microsoft.com/office/drawing/2014/main" id="{104D5F01-8F09-0C43-ACCF-C5283B87B0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72213" y="4384408"/>
                <a:ext cx="225953" cy="395900"/>
                <a:chOff x="4140" y="429"/>
                <a:chExt cx="1425" cy="2396"/>
              </a:xfrm>
            </p:grpSpPr>
            <p:sp>
              <p:nvSpPr>
                <p:cNvPr id="214443" name="Freeform 250">
                  <a:extLst>
                    <a:ext uri="{FF2B5EF4-FFF2-40B4-BE49-F238E27FC236}">
                      <a16:creationId xmlns:a16="http://schemas.microsoft.com/office/drawing/2014/main" id="{20DEE97C-D947-0443-A3B2-7B70D02706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7" name="Rectangle 251">
                  <a:extLst>
                    <a:ext uri="{FF2B5EF4-FFF2-40B4-BE49-F238E27FC236}">
                      <a16:creationId xmlns:a16="http://schemas.microsoft.com/office/drawing/2014/main" id="{4B90457A-ED40-2C4A-8A32-7B490A9EBC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428"/>
                  <a:ext cx="1051" cy="2278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45" name="Freeform 252">
                  <a:extLst>
                    <a:ext uri="{FF2B5EF4-FFF2-40B4-BE49-F238E27FC236}">
                      <a16:creationId xmlns:a16="http://schemas.microsoft.com/office/drawing/2014/main" id="{E70917E1-5645-564E-AD45-E374A8EB89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46" name="Freeform 253">
                  <a:extLst>
                    <a:ext uri="{FF2B5EF4-FFF2-40B4-BE49-F238E27FC236}">
                      <a16:creationId xmlns:a16="http://schemas.microsoft.com/office/drawing/2014/main" id="{6EB1C9B4-CEAA-6446-88F4-E5FA5D1394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0" name="Rectangle 254">
                  <a:extLst>
                    <a:ext uri="{FF2B5EF4-FFF2-40B4-BE49-F238E27FC236}">
                      <a16:creationId xmlns:a16="http://schemas.microsoft.com/office/drawing/2014/main" id="{855F066C-79B9-4F48-9C27-DAA2AFB677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87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48" name="Group 255">
                  <a:extLst>
                    <a:ext uri="{FF2B5EF4-FFF2-40B4-BE49-F238E27FC236}">
                      <a16:creationId xmlns:a16="http://schemas.microsoft.com/office/drawing/2014/main" id="{D82BD8EC-1186-B54B-9967-15C9D0DC8F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66" name="AutoShape 256">
                    <a:extLst>
                      <a:ext uri="{FF2B5EF4-FFF2-40B4-BE49-F238E27FC236}">
                        <a16:creationId xmlns:a16="http://schemas.microsoft.com/office/drawing/2014/main" id="{4CC62E18-600E-604E-A997-18420E0270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7" name="AutoShape 257">
                    <a:extLst>
                      <a:ext uri="{FF2B5EF4-FFF2-40B4-BE49-F238E27FC236}">
                        <a16:creationId xmlns:a16="http://schemas.microsoft.com/office/drawing/2014/main" id="{D4BF5ECF-4A7E-534E-A3EC-AE78CB1EBB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6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2" name="Rectangle 258">
                  <a:extLst>
                    <a:ext uri="{FF2B5EF4-FFF2-40B4-BE49-F238E27FC236}">
                      <a16:creationId xmlns:a16="http://schemas.microsoft.com/office/drawing/2014/main" id="{A84DC14F-5C32-354C-98E6-A1F71AD6B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1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50" name="Group 259">
                  <a:extLst>
                    <a:ext uri="{FF2B5EF4-FFF2-40B4-BE49-F238E27FC236}">
                      <a16:creationId xmlns:a16="http://schemas.microsoft.com/office/drawing/2014/main" id="{DEDA2615-9EE3-4945-94FE-280992F429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64" name="AutoShape 260">
                    <a:extLst>
                      <a:ext uri="{FF2B5EF4-FFF2-40B4-BE49-F238E27FC236}">
                        <a16:creationId xmlns:a16="http://schemas.microsoft.com/office/drawing/2014/main" id="{96DD2C6E-8710-A049-BEEF-EC44D75718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2569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5" name="AutoShape 261">
                    <a:extLst>
                      <a:ext uri="{FF2B5EF4-FFF2-40B4-BE49-F238E27FC236}">
                        <a16:creationId xmlns:a16="http://schemas.microsoft.com/office/drawing/2014/main" id="{B0E1DF72-17F7-9342-AA08-85777F1C58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2589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4" name="Rectangle 262">
                  <a:extLst>
                    <a:ext uri="{FF2B5EF4-FFF2-40B4-BE49-F238E27FC236}">
                      <a16:creationId xmlns:a16="http://schemas.microsoft.com/office/drawing/2014/main" id="{E88360D0-FBFE-5A49-9243-27B051E387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60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45" name="Rectangle 263">
                  <a:extLst>
                    <a:ext uri="{FF2B5EF4-FFF2-40B4-BE49-F238E27FC236}">
                      <a16:creationId xmlns:a16="http://schemas.microsoft.com/office/drawing/2014/main" id="{EAED5237-91D0-A742-8C9E-F981CBBE23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48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53" name="Group 264">
                  <a:extLst>
                    <a:ext uri="{FF2B5EF4-FFF2-40B4-BE49-F238E27FC236}">
                      <a16:creationId xmlns:a16="http://schemas.microsoft.com/office/drawing/2014/main" id="{62A29384-E7F3-D241-BF6E-456E372A2C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62" name="AutoShape 265">
                    <a:extLst>
                      <a:ext uri="{FF2B5EF4-FFF2-40B4-BE49-F238E27FC236}">
                        <a16:creationId xmlns:a16="http://schemas.microsoft.com/office/drawing/2014/main" id="{F5F40B32-375C-A44F-B580-882380DE48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" y="2570"/>
                    <a:ext cx="686" cy="1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3" name="AutoShape 266">
                    <a:extLst>
                      <a:ext uri="{FF2B5EF4-FFF2-40B4-BE49-F238E27FC236}">
                        <a16:creationId xmlns:a16="http://schemas.microsoft.com/office/drawing/2014/main" id="{B7A40029-2ED0-1844-8EED-0FB948A23D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2588"/>
                    <a:ext cx="649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454" name="Freeform 267">
                  <a:extLst>
                    <a:ext uri="{FF2B5EF4-FFF2-40B4-BE49-F238E27FC236}">
                      <a16:creationId xmlns:a16="http://schemas.microsoft.com/office/drawing/2014/main" id="{17574417-90E0-E644-B672-EDF756F2A7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55" name="Group 268">
                  <a:extLst>
                    <a:ext uri="{FF2B5EF4-FFF2-40B4-BE49-F238E27FC236}">
                      <a16:creationId xmlns:a16="http://schemas.microsoft.com/office/drawing/2014/main" id="{3AA98C75-EC22-FF4F-98EB-BD6A77586E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60" name="AutoShape 269">
                    <a:extLst>
                      <a:ext uri="{FF2B5EF4-FFF2-40B4-BE49-F238E27FC236}">
                        <a16:creationId xmlns:a16="http://schemas.microsoft.com/office/drawing/2014/main" id="{A49803A7-D9AD-5741-B350-858890BCAC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43"/>
                    <a:ext cx="723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1" name="AutoShape 270">
                    <a:extLst>
                      <a:ext uri="{FF2B5EF4-FFF2-40B4-BE49-F238E27FC236}">
                        <a16:creationId xmlns:a16="http://schemas.microsoft.com/office/drawing/2014/main" id="{B1D2029D-AA72-1C4C-9500-295A304EC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86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9" name="Rectangle 271">
                  <a:extLst>
                    <a:ext uri="{FF2B5EF4-FFF2-40B4-BE49-F238E27FC236}">
                      <a16:creationId xmlns:a16="http://schemas.microsoft.com/office/drawing/2014/main" id="{DB44BAF2-C033-C44C-815E-D9A87C016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1" y="428"/>
                  <a:ext cx="60" cy="228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57" name="Freeform 272">
                  <a:extLst>
                    <a:ext uri="{FF2B5EF4-FFF2-40B4-BE49-F238E27FC236}">
                      <a16:creationId xmlns:a16="http://schemas.microsoft.com/office/drawing/2014/main" id="{6BF7402D-83B2-7841-9B16-06337AAA4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58" name="Freeform 273">
                  <a:extLst>
                    <a:ext uri="{FF2B5EF4-FFF2-40B4-BE49-F238E27FC236}">
                      <a16:creationId xmlns:a16="http://schemas.microsoft.com/office/drawing/2014/main" id="{FADFDCB5-F3D1-7D47-8D48-99671EB148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" name="Oval 274">
                  <a:extLst>
                    <a:ext uri="{FF2B5EF4-FFF2-40B4-BE49-F238E27FC236}">
                      <a16:creationId xmlns:a16="http://schemas.microsoft.com/office/drawing/2014/main" id="{DCFFE27C-43D8-5049-A620-3702441E36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2" y="2609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60" name="Freeform 275">
                  <a:extLst>
                    <a:ext uri="{FF2B5EF4-FFF2-40B4-BE49-F238E27FC236}">
                      <a16:creationId xmlns:a16="http://schemas.microsoft.com/office/drawing/2014/main" id="{961801A2-F56A-BA42-B92B-DD2E8A03FD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" name="AutoShape 276">
                  <a:extLst>
                    <a:ext uri="{FF2B5EF4-FFF2-40B4-BE49-F238E27FC236}">
                      <a16:creationId xmlns:a16="http://schemas.microsoft.com/office/drawing/2014/main" id="{A9B2B526-58D0-E843-B98B-FFC4A9851C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7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5" name="AutoShape 277">
                  <a:extLst>
                    <a:ext uri="{FF2B5EF4-FFF2-40B4-BE49-F238E27FC236}">
                      <a16:creationId xmlns:a16="http://schemas.microsoft.com/office/drawing/2014/main" id="{94AC384A-6F4D-F246-ADFC-C08801A51F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2705"/>
                  <a:ext cx="1071" cy="7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6" name="Oval 278">
                  <a:extLst>
                    <a:ext uri="{FF2B5EF4-FFF2-40B4-BE49-F238E27FC236}">
                      <a16:creationId xmlns:a16="http://schemas.microsoft.com/office/drawing/2014/main" id="{E8ECF34E-FBE7-D143-97D5-976A864649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0" y="2379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7" name="Oval 279">
                  <a:extLst>
                    <a:ext uri="{FF2B5EF4-FFF2-40B4-BE49-F238E27FC236}">
                      <a16:creationId xmlns:a16="http://schemas.microsoft.com/office/drawing/2014/main" id="{50C5F747-F3F1-3B40-9F06-07D030E9A7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0" y="2379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8" name="Oval 280">
                  <a:extLst>
                    <a:ext uri="{FF2B5EF4-FFF2-40B4-BE49-F238E27FC236}">
                      <a16:creationId xmlns:a16="http://schemas.microsoft.com/office/drawing/2014/main" id="{CE953B34-DB59-2D4A-8073-F375402317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9" name="Rectangle 281">
                  <a:extLst>
                    <a:ext uri="{FF2B5EF4-FFF2-40B4-BE49-F238E27FC236}">
                      <a16:creationId xmlns:a16="http://schemas.microsoft.com/office/drawing/2014/main" id="{00AA9DAA-E8D5-5045-BDFD-732A60B3A7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1" y="1831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399" name="Group 1068">
              <a:extLst>
                <a:ext uri="{FF2B5EF4-FFF2-40B4-BE49-F238E27FC236}">
                  <a16:creationId xmlns:a16="http://schemas.microsoft.com/office/drawing/2014/main" id="{43464BB2-D2D1-1C4E-824D-D33D92D254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941" y="5734675"/>
              <a:ext cx="347753" cy="680208"/>
              <a:chOff x="7923189" y="2486663"/>
              <a:chExt cx="360362" cy="884586"/>
            </a:xfrm>
          </p:grpSpPr>
          <p:pic>
            <p:nvPicPr>
              <p:cNvPr id="214405" name="Picture 3">
                <a:extLst>
                  <a:ext uri="{FF2B5EF4-FFF2-40B4-BE49-F238E27FC236}">
                    <a16:creationId xmlns:a16="http://schemas.microsoft.com/office/drawing/2014/main" id="{9ADDD186-B444-1A4A-9721-379EECC44F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406" name="Group 950">
                <a:extLst>
                  <a:ext uri="{FF2B5EF4-FFF2-40B4-BE49-F238E27FC236}">
                    <a16:creationId xmlns:a16="http://schemas.microsoft.com/office/drawing/2014/main" id="{E9E27B9D-F31A-CA4C-912C-D808E453B1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407" name="Freeform 951">
                  <a:extLst>
                    <a:ext uri="{FF2B5EF4-FFF2-40B4-BE49-F238E27FC236}">
                      <a16:creationId xmlns:a16="http://schemas.microsoft.com/office/drawing/2014/main" id="{99001067-328B-B94E-B99D-2F0420FBE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08" name="Rectangle 952">
                  <a:extLst>
                    <a:ext uri="{FF2B5EF4-FFF2-40B4-BE49-F238E27FC236}">
                      <a16:creationId xmlns:a16="http://schemas.microsoft.com/office/drawing/2014/main" id="{CBE1C458-0730-6840-BE62-FA790799F7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09" name="Freeform 953">
                  <a:extLst>
                    <a:ext uri="{FF2B5EF4-FFF2-40B4-BE49-F238E27FC236}">
                      <a16:creationId xmlns:a16="http://schemas.microsoft.com/office/drawing/2014/main" id="{1E88D14C-AB4F-ED4C-95FA-A7177604D9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0" name="Freeform 954">
                  <a:extLst>
                    <a:ext uri="{FF2B5EF4-FFF2-40B4-BE49-F238E27FC236}">
                      <a16:creationId xmlns:a16="http://schemas.microsoft.com/office/drawing/2014/main" id="{687E5890-86EB-844F-9DE6-0FB46C2182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1" name="Rectangle 955">
                  <a:extLst>
                    <a:ext uri="{FF2B5EF4-FFF2-40B4-BE49-F238E27FC236}">
                      <a16:creationId xmlns:a16="http://schemas.microsoft.com/office/drawing/2014/main" id="{049BEFD8-4B94-564B-9AB7-DD5311097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2" name="Group 956">
                  <a:extLst>
                    <a:ext uri="{FF2B5EF4-FFF2-40B4-BE49-F238E27FC236}">
                      <a16:creationId xmlns:a16="http://schemas.microsoft.com/office/drawing/2014/main" id="{B2F5C12E-D490-5A45-BF84-A0A4F02801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437" name="AutoShape 957">
                    <a:extLst>
                      <a:ext uri="{FF2B5EF4-FFF2-40B4-BE49-F238E27FC236}">
                        <a16:creationId xmlns:a16="http://schemas.microsoft.com/office/drawing/2014/main" id="{E4045FD0-44D8-A748-923C-5C10F7B766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8" name="AutoShape 958">
                    <a:extLst>
                      <a:ext uri="{FF2B5EF4-FFF2-40B4-BE49-F238E27FC236}">
                        <a16:creationId xmlns:a16="http://schemas.microsoft.com/office/drawing/2014/main" id="{6935FCAC-F9A4-D94D-A5D7-4CDC0B75C6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3" name="Rectangle 959">
                  <a:extLst>
                    <a:ext uri="{FF2B5EF4-FFF2-40B4-BE49-F238E27FC236}">
                      <a16:creationId xmlns:a16="http://schemas.microsoft.com/office/drawing/2014/main" id="{CF5D8DE0-54E5-294B-A998-738979F68E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4" name="Group 960">
                  <a:extLst>
                    <a:ext uri="{FF2B5EF4-FFF2-40B4-BE49-F238E27FC236}">
                      <a16:creationId xmlns:a16="http://schemas.microsoft.com/office/drawing/2014/main" id="{6220AD1E-DE9A-C448-9610-2794A2506C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435" name="AutoShape 961">
                    <a:extLst>
                      <a:ext uri="{FF2B5EF4-FFF2-40B4-BE49-F238E27FC236}">
                        <a16:creationId xmlns:a16="http://schemas.microsoft.com/office/drawing/2014/main" id="{E1B4AB45-EFD9-B345-A717-D592D7D681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6" name="AutoShape 962">
                    <a:extLst>
                      <a:ext uri="{FF2B5EF4-FFF2-40B4-BE49-F238E27FC236}">
                        <a16:creationId xmlns:a16="http://schemas.microsoft.com/office/drawing/2014/main" id="{C5ED29FC-38E0-5142-82F2-513B91C42B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5" name="Rectangle 963">
                  <a:extLst>
                    <a:ext uri="{FF2B5EF4-FFF2-40B4-BE49-F238E27FC236}">
                      <a16:creationId xmlns:a16="http://schemas.microsoft.com/office/drawing/2014/main" id="{6AC40E93-C75B-AB48-9BA5-1C9A1E3A0A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16" name="Rectangle 964">
                  <a:extLst>
                    <a:ext uri="{FF2B5EF4-FFF2-40B4-BE49-F238E27FC236}">
                      <a16:creationId xmlns:a16="http://schemas.microsoft.com/office/drawing/2014/main" id="{2C84D901-4535-5940-894E-610400E9E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7" name="Group 965">
                  <a:extLst>
                    <a:ext uri="{FF2B5EF4-FFF2-40B4-BE49-F238E27FC236}">
                      <a16:creationId xmlns:a16="http://schemas.microsoft.com/office/drawing/2014/main" id="{0358F7C5-30D2-304C-A938-A2ADE8CED6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433" name="AutoShape 966">
                    <a:extLst>
                      <a:ext uri="{FF2B5EF4-FFF2-40B4-BE49-F238E27FC236}">
                        <a16:creationId xmlns:a16="http://schemas.microsoft.com/office/drawing/2014/main" id="{2AFE4374-648A-9E41-9319-B338261C02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4" name="AutoShape 967">
                    <a:extLst>
                      <a:ext uri="{FF2B5EF4-FFF2-40B4-BE49-F238E27FC236}">
                        <a16:creationId xmlns:a16="http://schemas.microsoft.com/office/drawing/2014/main" id="{3471DA41-0DFC-E24F-8585-F998C9A5C5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8" name="Freeform 968">
                  <a:extLst>
                    <a:ext uri="{FF2B5EF4-FFF2-40B4-BE49-F238E27FC236}">
                      <a16:creationId xmlns:a16="http://schemas.microsoft.com/office/drawing/2014/main" id="{6A0A9486-9E4D-6341-B9F8-41E99831AB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19" name="Group 969">
                  <a:extLst>
                    <a:ext uri="{FF2B5EF4-FFF2-40B4-BE49-F238E27FC236}">
                      <a16:creationId xmlns:a16="http://schemas.microsoft.com/office/drawing/2014/main" id="{C412DEF4-2F7D-904A-9D61-C395C1607B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431" name="AutoShape 970">
                    <a:extLst>
                      <a:ext uri="{FF2B5EF4-FFF2-40B4-BE49-F238E27FC236}">
                        <a16:creationId xmlns:a16="http://schemas.microsoft.com/office/drawing/2014/main" id="{F6EB1EAA-06FD-6942-9947-81F7F8B351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2" name="AutoShape 971">
                    <a:extLst>
                      <a:ext uri="{FF2B5EF4-FFF2-40B4-BE49-F238E27FC236}">
                        <a16:creationId xmlns:a16="http://schemas.microsoft.com/office/drawing/2014/main" id="{8E0BE47E-A2E9-1D43-A952-E1E06565D0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20" name="Rectangle 972">
                  <a:extLst>
                    <a:ext uri="{FF2B5EF4-FFF2-40B4-BE49-F238E27FC236}">
                      <a16:creationId xmlns:a16="http://schemas.microsoft.com/office/drawing/2014/main" id="{409DEB2D-9F14-7949-A49A-DE630C6350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1" name="Freeform 973">
                  <a:extLst>
                    <a:ext uri="{FF2B5EF4-FFF2-40B4-BE49-F238E27FC236}">
                      <a16:creationId xmlns:a16="http://schemas.microsoft.com/office/drawing/2014/main" id="{4619FD6B-DE57-8C4A-9DD8-2D399D8DD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2" name="Freeform 974">
                  <a:extLst>
                    <a:ext uri="{FF2B5EF4-FFF2-40B4-BE49-F238E27FC236}">
                      <a16:creationId xmlns:a16="http://schemas.microsoft.com/office/drawing/2014/main" id="{B4246726-2CCE-1645-ADAC-568F05DC5B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3" name="Oval 975">
                  <a:extLst>
                    <a:ext uri="{FF2B5EF4-FFF2-40B4-BE49-F238E27FC236}">
                      <a16:creationId xmlns:a16="http://schemas.microsoft.com/office/drawing/2014/main" id="{50C06C2F-33D5-984B-838B-09F7D68EE0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4" name="Freeform 976">
                  <a:extLst>
                    <a:ext uri="{FF2B5EF4-FFF2-40B4-BE49-F238E27FC236}">
                      <a16:creationId xmlns:a16="http://schemas.microsoft.com/office/drawing/2014/main" id="{BB554044-ADDC-BA4D-BF3C-74805ECEC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5" name="AutoShape 977">
                  <a:extLst>
                    <a:ext uri="{FF2B5EF4-FFF2-40B4-BE49-F238E27FC236}">
                      <a16:creationId xmlns:a16="http://schemas.microsoft.com/office/drawing/2014/main" id="{ACE1063A-2DE1-FA4B-A585-D23A92B0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6" name="AutoShape 978">
                  <a:extLst>
                    <a:ext uri="{FF2B5EF4-FFF2-40B4-BE49-F238E27FC236}">
                      <a16:creationId xmlns:a16="http://schemas.microsoft.com/office/drawing/2014/main" id="{1E66B172-DB36-3D45-B182-4579371D9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7" name="Oval 979">
                  <a:extLst>
                    <a:ext uri="{FF2B5EF4-FFF2-40B4-BE49-F238E27FC236}">
                      <a16:creationId xmlns:a16="http://schemas.microsoft.com/office/drawing/2014/main" id="{2B0702D3-3D81-A643-9CAE-8112C24F19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8" name="Oval 980">
                  <a:extLst>
                    <a:ext uri="{FF2B5EF4-FFF2-40B4-BE49-F238E27FC236}">
                      <a16:creationId xmlns:a16="http://schemas.microsoft.com/office/drawing/2014/main" id="{802692DD-5BD2-D847-AF19-7DBD383290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429" name="Oval 981">
                  <a:extLst>
                    <a:ext uri="{FF2B5EF4-FFF2-40B4-BE49-F238E27FC236}">
                      <a16:creationId xmlns:a16="http://schemas.microsoft.com/office/drawing/2014/main" id="{BA58DFA9-9CFC-694F-81F8-6B884E7843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30" name="Rectangle 982">
                  <a:extLst>
                    <a:ext uri="{FF2B5EF4-FFF2-40B4-BE49-F238E27FC236}">
                      <a16:creationId xmlns:a16="http://schemas.microsoft.com/office/drawing/2014/main" id="{60AF7888-7661-474F-BCF0-451DD8FF70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400" name="Group 3">
              <a:extLst>
                <a:ext uri="{FF2B5EF4-FFF2-40B4-BE49-F238E27FC236}">
                  <a16:creationId xmlns:a16="http://schemas.microsoft.com/office/drawing/2014/main" id="{7D38C93C-CAE2-0245-810B-1726B1A6B1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215" y="4827099"/>
              <a:ext cx="875523" cy="506826"/>
              <a:chOff x="439215" y="4827099"/>
              <a:chExt cx="875523" cy="506826"/>
            </a:xfrm>
          </p:grpSpPr>
          <p:grpSp>
            <p:nvGrpSpPr>
              <p:cNvPr id="214401" name="Group 418">
                <a:extLst>
                  <a:ext uri="{FF2B5EF4-FFF2-40B4-BE49-F238E27FC236}">
                    <a16:creationId xmlns:a16="http://schemas.microsoft.com/office/drawing/2014/main" id="{D4BCD447-AE6D-A546-8F19-6315B4B5A6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2889" y="1631"/>
                <a:chExt cx="980" cy="743"/>
              </a:xfrm>
            </p:grpSpPr>
            <p:sp>
              <p:nvSpPr>
                <p:cNvPr id="214403" name="Rectangle 419">
                  <a:extLst>
                    <a:ext uri="{FF2B5EF4-FFF2-40B4-BE49-F238E27FC236}">
                      <a16:creationId xmlns:a16="http://schemas.microsoft.com/office/drawing/2014/main" id="{657139DA-3075-EF49-9C20-82FCE5EBF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5249" name="AutoShape 420">
                  <a:extLst>
                    <a:ext uri="{FF2B5EF4-FFF2-40B4-BE49-F238E27FC236}">
                      <a16:creationId xmlns:a16="http://schemas.microsoft.com/office/drawing/2014/main" id="{781E077A-0B92-9745-B050-2A33462039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76" cy="25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CCFF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pic>
            <p:nvPicPr>
              <p:cNvPr id="214402" name="Picture 9">
                <a:extLst>
                  <a:ext uri="{FF2B5EF4-FFF2-40B4-BE49-F238E27FC236}">
                    <a16:creationId xmlns:a16="http://schemas.microsoft.com/office/drawing/2014/main" id="{C7B5FE6B-2733-BA44-831C-A5DC385C80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109" y="5014480"/>
                <a:ext cx="405029" cy="290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4A39FA4-ABE3-3546-B99B-2348E0FF2D77}"/>
              </a:ext>
            </a:extLst>
          </p:cNvPr>
          <p:cNvGrpSpPr>
            <a:grpSpLocks/>
          </p:cNvGrpSpPr>
          <p:nvPr/>
        </p:nvGrpSpPr>
        <p:grpSpPr bwMode="auto">
          <a:xfrm>
            <a:off x="425450" y="1181100"/>
            <a:ext cx="8258175" cy="5427663"/>
            <a:chOff x="425291" y="1016574"/>
            <a:chExt cx="8258951" cy="5427438"/>
          </a:xfrm>
        </p:grpSpPr>
        <p:grpSp>
          <p:nvGrpSpPr>
            <p:cNvPr id="214030" name="Group 7">
              <a:extLst>
                <a:ext uri="{FF2B5EF4-FFF2-40B4-BE49-F238E27FC236}">
                  <a16:creationId xmlns:a16="http://schemas.microsoft.com/office/drawing/2014/main" id="{A9AC0300-E965-2241-B37E-D87B27E5E2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857" y="1488950"/>
              <a:ext cx="7326607" cy="4955062"/>
              <a:chOff x="861857" y="1488950"/>
              <a:chExt cx="7326607" cy="4955062"/>
            </a:xfrm>
          </p:grpSpPr>
          <p:cxnSp>
            <p:nvCxnSpPr>
              <p:cNvPr id="214383" name="Straight Connector 6">
                <a:extLst>
                  <a:ext uri="{FF2B5EF4-FFF2-40B4-BE49-F238E27FC236}">
                    <a16:creationId xmlns:a16="http://schemas.microsoft.com/office/drawing/2014/main" id="{11F5B966-F4E0-5D45-BCF1-DED9F208B80B}"/>
                  </a:ext>
                </a:extLst>
              </p:cNvPr>
              <p:cNvCxnSpPr>
                <a:cxnSpLocks noChangeShapeType="1"/>
                <a:stCxn id="214402" idx="2"/>
              </p:cNvCxnSpPr>
              <p:nvPr/>
            </p:nvCxnSpPr>
            <p:spPr bwMode="auto">
              <a:xfrm flipH="1" flipV="1">
                <a:off x="861857" y="2766634"/>
                <a:ext cx="24132" cy="237025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4" name="Straight Connector 786">
                <a:extLst>
                  <a:ext uri="{FF2B5EF4-FFF2-40B4-BE49-F238E27FC236}">
                    <a16:creationId xmlns:a16="http://schemas.microsoft.com/office/drawing/2014/main" id="{89B759D4-76A4-BC43-8CA6-47A58992C079}"/>
                  </a:ext>
                </a:extLst>
              </p:cNvPr>
              <p:cNvCxnSpPr>
                <a:cxnSpLocks noChangeShapeType="1"/>
                <a:stCxn id="214712" idx="2"/>
              </p:cNvCxnSpPr>
              <p:nvPr/>
            </p:nvCxnSpPr>
            <p:spPr bwMode="auto">
              <a:xfrm flipV="1">
                <a:off x="1769891" y="1936350"/>
                <a:ext cx="381" cy="24137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5" name="Straight Connector 787">
                <a:extLst>
                  <a:ext uri="{FF2B5EF4-FFF2-40B4-BE49-F238E27FC236}">
                    <a16:creationId xmlns:a16="http://schemas.microsoft.com/office/drawing/2014/main" id="{C6847FC5-E008-F748-9B66-CDB556E77E1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2209958" y="325285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6" name="Straight Connector 788">
                <a:extLst>
                  <a:ext uri="{FF2B5EF4-FFF2-40B4-BE49-F238E27FC236}">
                    <a16:creationId xmlns:a16="http://schemas.microsoft.com/office/drawing/2014/main" id="{059A352E-0E74-6F4C-8FC2-90D0F71A2CC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3314938" y="3904152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7" name="Straight Connector 789">
                <a:extLst>
                  <a:ext uri="{FF2B5EF4-FFF2-40B4-BE49-F238E27FC236}">
                    <a16:creationId xmlns:a16="http://schemas.microsoft.com/office/drawing/2014/main" id="{BC4A8D70-524B-B64F-B7F1-13C6CE75193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465279" y="1488950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8" name="Straight Connector 791">
                <a:extLst>
                  <a:ext uri="{FF2B5EF4-FFF2-40B4-BE49-F238E27FC236}">
                    <a16:creationId xmlns:a16="http://schemas.microsoft.com/office/drawing/2014/main" id="{CD3708EB-C54A-634D-89E7-20C05A27E15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162011" y="356135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9" name="Straight Connector 967">
                <a:extLst>
                  <a:ext uri="{FF2B5EF4-FFF2-40B4-BE49-F238E27FC236}">
                    <a16:creationId xmlns:a16="http://schemas.microsoft.com/office/drawing/2014/main" id="{782C161A-E10D-8C44-9476-FEF572105C9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6130907" y="177844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0" name="Straight Connector 1067">
                <a:extLst>
                  <a:ext uri="{FF2B5EF4-FFF2-40B4-BE49-F238E27FC236}">
                    <a16:creationId xmlns:a16="http://schemas.microsoft.com/office/drawing/2014/main" id="{762F2658-2BF9-D642-8B71-B119BE0BD5C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88464" y="238403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1" name="Straight Connector 1103">
                <a:extLst>
                  <a:ext uri="{FF2B5EF4-FFF2-40B4-BE49-F238E27FC236}">
                    <a16:creationId xmlns:a16="http://schemas.microsoft.com/office/drawing/2014/main" id="{24B3C0E6-9DE2-1243-8142-95E2E0917CC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267323" y="388000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4031" name="Group 1104">
              <a:extLst>
                <a:ext uri="{FF2B5EF4-FFF2-40B4-BE49-F238E27FC236}">
                  <a16:creationId xmlns:a16="http://schemas.microsoft.com/office/drawing/2014/main" id="{8916CC62-329C-E549-85ED-BE5684103A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91" y="1016574"/>
              <a:ext cx="8258951" cy="2901368"/>
              <a:chOff x="439215" y="3555216"/>
              <a:chExt cx="8258951" cy="2901368"/>
            </a:xfrm>
          </p:grpSpPr>
          <p:grpSp>
            <p:nvGrpSpPr>
              <p:cNvPr id="214032" name="Group 1105">
                <a:extLst>
                  <a:ext uri="{FF2B5EF4-FFF2-40B4-BE49-F238E27FC236}">
                    <a16:creationId xmlns:a16="http://schemas.microsoft.com/office/drawing/2014/main" id="{6F33BD94-EE27-1046-B85C-47C7696096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8362" y="385514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49" name="Picture 3">
                  <a:extLst>
                    <a:ext uri="{FF2B5EF4-FFF2-40B4-BE49-F238E27FC236}">
                      <a16:creationId xmlns:a16="http://schemas.microsoft.com/office/drawing/2014/main" id="{19182C58-2D43-E344-A586-DC1F4CBC703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50" name="Group 950">
                  <a:extLst>
                    <a:ext uri="{FF2B5EF4-FFF2-40B4-BE49-F238E27FC236}">
                      <a16:creationId xmlns:a16="http://schemas.microsoft.com/office/drawing/2014/main" id="{9B2180A4-8A17-E443-8C7B-20B00D5AF2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51" name="Freeform 951">
                    <a:extLst>
                      <a:ext uri="{FF2B5EF4-FFF2-40B4-BE49-F238E27FC236}">
                        <a16:creationId xmlns:a16="http://schemas.microsoft.com/office/drawing/2014/main" id="{E1D3B9D8-0529-5345-80B5-43C6AFA479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2" name="Rectangle 952">
                    <a:extLst>
                      <a:ext uri="{FF2B5EF4-FFF2-40B4-BE49-F238E27FC236}">
                        <a16:creationId xmlns:a16="http://schemas.microsoft.com/office/drawing/2014/main" id="{291EFA5D-2974-FD4E-A137-29C09A95F9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53" name="Freeform 953">
                    <a:extLst>
                      <a:ext uri="{FF2B5EF4-FFF2-40B4-BE49-F238E27FC236}">
                        <a16:creationId xmlns:a16="http://schemas.microsoft.com/office/drawing/2014/main" id="{E79B10C8-D7AB-2B43-8866-1DC7D2366A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4" name="Freeform 954">
                    <a:extLst>
                      <a:ext uri="{FF2B5EF4-FFF2-40B4-BE49-F238E27FC236}">
                        <a16:creationId xmlns:a16="http://schemas.microsoft.com/office/drawing/2014/main" id="{BAEA7F8A-7AD0-4D48-9A07-8DB48B4BD2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5" name="Rectangle 955">
                    <a:extLst>
                      <a:ext uri="{FF2B5EF4-FFF2-40B4-BE49-F238E27FC236}">
                        <a16:creationId xmlns:a16="http://schemas.microsoft.com/office/drawing/2014/main" id="{F12E16DA-D8B5-5F4C-8EE7-FA234BCC54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56" name="Group 956">
                    <a:extLst>
                      <a:ext uri="{FF2B5EF4-FFF2-40B4-BE49-F238E27FC236}">
                        <a16:creationId xmlns:a16="http://schemas.microsoft.com/office/drawing/2014/main" id="{0B0552D5-31D5-3149-ABBC-E88749426E1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81" name="AutoShape 957">
                      <a:extLst>
                        <a:ext uri="{FF2B5EF4-FFF2-40B4-BE49-F238E27FC236}">
                          <a16:creationId xmlns:a16="http://schemas.microsoft.com/office/drawing/2014/main" id="{56AC97F1-72D8-EE48-A854-4E1B8300D8C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82" name="AutoShape 958">
                      <a:extLst>
                        <a:ext uri="{FF2B5EF4-FFF2-40B4-BE49-F238E27FC236}">
                          <a16:creationId xmlns:a16="http://schemas.microsoft.com/office/drawing/2014/main" id="{797990DE-9D38-824F-B125-26F4417FCF4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57" name="Rectangle 959">
                    <a:extLst>
                      <a:ext uri="{FF2B5EF4-FFF2-40B4-BE49-F238E27FC236}">
                        <a16:creationId xmlns:a16="http://schemas.microsoft.com/office/drawing/2014/main" id="{D73DB6E3-46B5-7D4C-B3E5-0A4C486A15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58" name="Group 960">
                    <a:extLst>
                      <a:ext uri="{FF2B5EF4-FFF2-40B4-BE49-F238E27FC236}">
                        <a16:creationId xmlns:a16="http://schemas.microsoft.com/office/drawing/2014/main" id="{1E09E778-3BC0-4B4F-BB61-5BEA19E950C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79" name="AutoShape 961">
                      <a:extLst>
                        <a:ext uri="{FF2B5EF4-FFF2-40B4-BE49-F238E27FC236}">
                          <a16:creationId xmlns:a16="http://schemas.microsoft.com/office/drawing/2014/main" id="{E690D71C-53C8-5749-B7E7-EF26BAE633F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80" name="AutoShape 962">
                      <a:extLst>
                        <a:ext uri="{FF2B5EF4-FFF2-40B4-BE49-F238E27FC236}">
                          <a16:creationId xmlns:a16="http://schemas.microsoft.com/office/drawing/2014/main" id="{B12A89FC-8D39-BF40-BDE9-D018CD77C4D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59" name="Rectangle 963">
                    <a:extLst>
                      <a:ext uri="{FF2B5EF4-FFF2-40B4-BE49-F238E27FC236}">
                        <a16:creationId xmlns:a16="http://schemas.microsoft.com/office/drawing/2014/main" id="{D8683259-26AC-954A-993F-0EA2F2BEB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0" name="Rectangle 964">
                    <a:extLst>
                      <a:ext uri="{FF2B5EF4-FFF2-40B4-BE49-F238E27FC236}">
                        <a16:creationId xmlns:a16="http://schemas.microsoft.com/office/drawing/2014/main" id="{4429808D-7945-3649-BC6A-F0CF0B9ED6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61" name="Group 965">
                    <a:extLst>
                      <a:ext uri="{FF2B5EF4-FFF2-40B4-BE49-F238E27FC236}">
                        <a16:creationId xmlns:a16="http://schemas.microsoft.com/office/drawing/2014/main" id="{A8013C07-1427-994C-AD8A-FF79B65D93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77" name="AutoShape 966">
                      <a:extLst>
                        <a:ext uri="{FF2B5EF4-FFF2-40B4-BE49-F238E27FC236}">
                          <a16:creationId xmlns:a16="http://schemas.microsoft.com/office/drawing/2014/main" id="{C2E45C93-E3E6-FD4B-AF2C-B8DB9B2334D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78" name="AutoShape 967">
                      <a:extLst>
                        <a:ext uri="{FF2B5EF4-FFF2-40B4-BE49-F238E27FC236}">
                          <a16:creationId xmlns:a16="http://schemas.microsoft.com/office/drawing/2014/main" id="{90194073-4A39-DE43-A173-C12471A342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62" name="Freeform 968">
                    <a:extLst>
                      <a:ext uri="{FF2B5EF4-FFF2-40B4-BE49-F238E27FC236}">
                        <a16:creationId xmlns:a16="http://schemas.microsoft.com/office/drawing/2014/main" id="{EBCAC970-DF05-0D43-A8AA-477E7375FD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63" name="Group 969">
                    <a:extLst>
                      <a:ext uri="{FF2B5EF4-FFF2-40B4-BE49-F238E27FC236}">
                        <a16:creationId xmlns:a16="http://schemas.microsoft.com/office/drawing/2014/main" id="{D72AFEED-81DB-264E-AF81-E655C1854E2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75" name="AutoShape 970">
                      <a:extLst>
                        <a:ext uri="{FF2B5EF4-FFF2-40B4-BE49-F238E27FC236}">
                          <a16:creationId xmlns:a16="http://schemas.microsoft.com/office/drawing/2014/main" id="{31F75C0C-2ECC-8B45-9965-6F2AD20D57D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76" name="AutoShape 971">
                      <a:extLst>
                        <a:ext uri="{FF2B5EF4-FFF2-40B4-BE49-F238E27FC236}">
                          <a16:creationId xmlns:a16="http://schemas.microsoft.com/office/drawing/2014/main" id="{78E79F41-2763-1547-A61A-77A0F71A006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64" name="Rectangle 972">
                    <a:extLst>
                      <a:ext uri="{FF2B5EF4-FFF2-40B4-BE49-F238E27FC236}">
                        <a16:creationId xmlns:a16="http://schemas.microsoft.com/office/drawing/2014/main" id="{CC294E69-9F01-8C48-BCB2-FD4A9CA95D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5" name="Freeform 973">
                    <a:extLst>
                      <a:ext uri="{FF2B5EF4-FFF2-40B4-BE49-F238E27FC236}">
                        <a16:creationId xmlns:a16="http://schemas.microsoft.com/office/drawing/2014/main" id="{7400B432-EA98-0841-92A9-4BFFE55A13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6" name="Freeform 974">
                    <a:extLst>
                      <a:ext uri="{FF2B5EF4-FFF2-40B4-BE49-F238E27FC236}">
                        <a16:creationId xmlns:a16="http://schemas.microsoft.com/office/drawing/2014/main" id="{CA793656-DBFF-274D-A039-F634DDD9DF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7" name="Oval 975">
                    <a:extLst>
                      <a:ext uri="{FF2B5EF4-FFF2-40B4-BE49-F238E27FC236}">
                        <a16:creationId xmlns:a16="http://schemas.microsoft.com/office/drawing/2014/main" id="{4ED4EA67-E8C2-984D-AD00-5C4A0226DB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8" name="Freeform 976">
                    <a:extLst>
                      <a:ext uri="{FF2B5EF4-FFF2-40B4-BE49-F238E27FC236}">
                        <a16:creationId xmlns:a16="http://schemas.microsoft.com/office/drawing/2014/main" id="{70E45F0C-2568-CB47-B56A-F542E35008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9" name="AutoShape 977">
                    <a:extLst>
                      <a:ext uri="{FF2B5EF4-FFF2-40B4-BE49-F238E27FC236}">
                        <a16:creationId xmlns:a16="http://schemas.microsoft.com/office/drawing/2014/main" id="{FCAEE762-93B3-D34D-8E5D-04BEB6B465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0" name="AutoShape 978">
                    <a:extLst>
                      <a:ext uri="{FF2B5EF4-FFF2-40B4-BE49-F238E27FC236}">
                        <a16:creationId xmlns:a16="http://schemas.microsoft.com/office/drawing/2014/main" id="{13ADC912-8515-EC42-B1E4-DFE713D7E2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1" name="Oval 979">
                    <a:extLst>
                      <a:ext uri="{FF2B5EF4-FFF2-40B4-BE49-F238E27FC236}">
                        <a16:creationId xmlns:a16="http://schemas.microsoft.com/office/drawing/2014/main" id="{73D880C4-668B-CF46-88DE-2179CF9D38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2" name="Oval 980">
                    <a:extLst>
                      <a:ext uri="{FF2B5EF4-FFF2-40B4-BE49-F238E27FC236}">
                        <a16:creationId xmlns:a16="http://schemas.microsoft.com/office/drawing/2014/main" id="{965F06BC-1C0C-924C-A9AC-A2FDEBF3D9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73" name="Oval 981">
                    <a:extLst>
                      <a:ext uri="{FF2B5EF4-FFF2-40B4-BE49-F238E27FC236}">
                        <a16:creationId xmlns:a16="http://schemas.microsoft.com/office/drawing/2014/main" id="{E4F40156-AD24-5B42-80A3-877D0A6FAD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4" name="Rectangle 982">
                    <a:extLst>
                      <a:ext uri="{FF2B5EF4-FFF2-40B4-BE49-F238E27FC236}">
                        <a16:creationId xmlns:a16="http://schemas.microsoft.com/office/drawing/2014/main" id="{9AFD2097-6865-8848-B524-61C3B83A9E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3" name="Group 1106">
                <a:extLst>
                  <a:ext uri="{FF2B5EF4-FFF2-40B4-BE49-F238E27FC236}">
                    <a16:creationId xmlns:a16="http://schemas.microsoft.com/office/drawing/2014/main" id="{3D8CDEC1-9205-3746-ACAB-6F774D7770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21830" y="577637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15" name="Picture 3">
                  <a:extLst>
                    <a:ext uri="{FF2B5EF4-FFF2-40B4-BE49-F238E27FC236}">
                      <a16:creationId xmlns:a16="http://schemas.microsoft.com/office/drawing/2014/main" id="{FA330DE8-4663-6D40-9390-8E64411624A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16" name="Group 950">
                  <a:extLst>
                    <a:ext uri="{FF2B5EF4-FFF2-40B4-BE49-F238E27FC236}">
                      <a16:creationId xmlns:a16="http://schemas.microsoft.com/office/drawing/2014/main" id="{F053B583-A621-A246-B71B-2FE044A313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17" name="Freeform 951">
                    <a:extLst>
                      <a:ext uri="{FF2B5EF4-FFF2-40B4-BE49-F238E27FC236}">
                        <a16:creationId xmlns:a16="http://schemas.microsoft.com/office/drawing/2014/main" id="{C48F2CEC-7D36-474C-8315-03E0CA512F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18" name="Rectangle 952">
                    <a:extLst>
                      <a:ext uri="{FF2B5EF4-FFF2-40B4-BE49-F238E27FC236}">
                        <a16:creationId xmlns:a16="http://schemas.microsoft.com/office/drawing/2014/main" id="{9341D3D7-3816-484E-B2C1-F0E8A059C8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19" name="Freeform 953">
                    <a:extLst>
                      <a:ext uri="{FF2B5EF4-FFF2-40B4-BE49-F238E27FC236}">
                        <a16:creationId xmlns:a16="http://schemas.microsoft.com/office/drawing/2014/main" id="{2B538711-7137-044C-9125-CCEC44D6DF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0" name="Freeform 954">
                    <a:extLst>
                      <a:ext uri="{FF2B5EF4-FFF2-40B4-BE49-F238E27FC236}">
                        <a16:creationId xmlns:a16="http://schemas.microsoft.com/office/drawing/2014/main" id="{A4FB2148-CF5C-BE41-85FE-0251F6D6E1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1" name="Rectangle 955">
                    <a:extLst>
                      <a:ext uri="{FF2B5EF4-FFF2-40B4-BE49-F238E27FC236}">
                        <a16:creationId xmlns:a16="http://schemas.microsoft.com/office/drawing/2014/main" id="{1758E463-B825-ED4E-963B-0193E3720B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2" name="Group 956">
                    <a:extLst>
                      <a:ext uri="{FF2B5EF4-FFF2-40B4-BE49-F238E27FC236}">
                        <a16:creationId xmlns:a16="http://schemas.microsoft.com/office/drawing/2014/main" id="{806DEB39-A8A4-224E-9687-9695ADA42F3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47" name="AutoShape 957">
                      <a:extLst>
                        <a:ext uri="{FF2B5EF4-FFF2-40B4-BE49-F238E27FC236}">
                          <a16:creationId xmlns:a16="http://schemas.microsoft.com/office/drawing/2014/main" id="{DD02E591-E091-9D47-8064-A1CF78E342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8" name="AutoShape 958">
                      <a:extLst>
                        <a:ext uri="{FF2B5EF4-FFF2-40B4-BE49-F238E27FC236}">
                          <a16:creationId xmlns:a16="http://schemas.microsoft.com/office/drawing/2014/main" id="{F0C8C559-3A54-4E40-8A4C-2C241998D26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3" name="Rectangle 959">
                    <a:extLst>
                      <a:ext uri="{FF2B5EF4-FFF2-40B4-BE49-F238E27FC236}">
                        <a16:creationId xmlns:a16="http://schemas.microsoft.com/office/drawing/2014/main" id="{DEDE133C-5BDB-2344-8D50-80F2A91125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4" name="Group 960">
                    <a:extLst>
                      <a:ext uri="{FF2B5EF4-FFF2-40B4-BE49-F238E27FC236}">
                        <a16:creationId xmlns:a16="http://schemas.microsoft.com/office/drawing/2014/main" id="{9DACDE1F-3A03-EB4B-8F52-E6001D6FBFE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45" name="AutoShape 961">
                      <a:extLst>
                        <a:ext uri="{FF2B5EF4-FFF2-40B4-BE49-F238E27FC236}">
                          <a16:creationId xmlns:a16="http://schemas.microsoft.com/office/drawing/2014/main" id="{D445CFF0-997C-4F4D-8034-95C223F93E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6" name="AutoShape 962">
                      <a:extLst>
                        <a:ext uri="{FF2B5EF4-FFF2-40B4-BE49-F238E27FC236}">
                          <a16:creationId xmlns:a16="http://schemas.microsoft.com/office/drawing/2014/main" id="{CACA5C76-9C6D-7C4C-B2E7-C9AFB2B896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5" name="Rectangle 963">
                    <a:extLst>
                      <a:ext uri="{FF2B5EF4-FFF2-40B4-BE49-F238E27FC236}">
                        <a16:creationId xmlns:a16="http://schemas.microsoft.com/office/drawing/2014/main" id="{BB20A1D9-9FC5-A743-9EB5-2CFE489C3F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26" name="Rectangle 964">
                    <a:extLst>
                      <a:ext uri="{FF2B5EF4-FFF2-40B4-BE49-F238E27FC236}">
                        <a16:creationId xmlns:a16="http://schemas.microsoft.com/office/drawing/2014/main" id="{DD778571-FBD6-EC42-8AF3-161D66C751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7" name="Group 965">
                    <a:extLst>
                      <a:ext uri="{FF2B5EF4-FFF2-40B4-BE49-F238E27FC236}">
                        <a16:creationId xmlns:a16="http://schemas.microsoft.com/office/drawing/2014/main" id="{BE7151A5-2BDF-0A43-9F53-8E06316E94B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43" name="AutoShape 966">
                      <a:extLst>
                        <a:ext uri="{FF2B5EF4-FFF2-40B4-BE49-F238E27FC236}">
                          <a16:creationId xmlns:a16="http://schemas.microsoft.com/office/drawing/2014/main" id="{B58D5175-2081-8946-986C-4CF3D4DA25D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4" name="AutoShape 967">
                      <a:extLst>
                        <a:ext uri="{FF2B5EF4-FFF2-40B4-BE49-F238E27FC236}">
                          <a16:creationId xmlns:a16="http://schemas.microsoft.com/office/drawing/2014/main" id="{C6779D22-754C-1A46-9EEB-E7C553FDF57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8" name="Freeform 968">
                    <a:extLst>
                      <a:ext uri="{FF2B5EF4-FFF2-40B4-BE49-F238E27FC236}">
                        <a16:creationId xmlns:a16="http://schemas.microsoft.com/office/drawing/2014/main" id="{9E97CE6E-EF55-BD4B-963D-6E2AD36109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29" name="Group 969">
                    <a:extLst>
                      <a:ext uri="{FF2B5EF4-FFF2-40B4-BE49-F238E27FC236}">
                        <a16:creationId xmlns:a16="http://schemas.microsoft.com/office/drawing/2014/main" id="{989DD34D-7649-2B40-B4FC-DBB968C3EE6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41" name="AutoShape 970">
                      <a:extLst>
                        <a:ext uri="{FF2B5EF4-FFF2-40B4-BE49-F238E27FC236}">
                          <a16:creationId xmlns:a16="http://schemas.microsoft.com/office/drawing/2014/main" id="{37F7696A-76F1-414C-B058-4E7562D607E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2" name="AutoShape 971">
                      <a:extLst>
                        <a:ext uri="{FF2B5EF4-FFF2-40B4-BE49-F238E27FC236}">
                          <a16:creationId xmlns:a16="http://schemas.microsoft.com/office/drawing/2014/main" id="{4729E61E-FE19-B149-88C3-1F66749DE09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30" name="Rectangle 972">
                    <a:extLst>
                      <a:ext uri="{FF2B5EF4-FFF2-40B4-BE49-F238E27FC236}">
                        <a16:creationId xmlns:a16="http://schemas.microsoft.com/office/drawing/2014/main" id="{A34423BA-77CD-3B49-A1C2-D811F0DF5D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1" name="Freeform 973">
                    <a:extLst>
                      <a:ext uri="{FF2B5EF4-FFF2-40B4-BE49-F238E27FC236}">
                        <a16:creationId xmlns:a16="http://schemas.microsoft.com/office/drawing/2014/main" id="{19AB6164-B076-8943-8365-64F7A01AE0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2" name="Freeform 974">
                    <a:extLst>
                      <a:ext uri="{FF2B5EF4-FFF2-40B4-BE49-F238E27FC236}">
                        <a16:creationId xmlns:a16="http://schemas.microsoft.com/office/drawing/2014/main" id="{E1D79A65-9529-4840-A83F-291A2ADDBE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3" name="Oval 975">
                    <a:extLst>
                      <a:ext uri="{FF2B5EF4-FFF2-40B4-BE49-F238E27FC236}">
                        <a16:creationId xmlns:a16="http://schemas.microsoft.com/office/drawing/2014/main" id="{27CF84B5-06F5-0F46-BD55-9A13B2A2A7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4" name="Freeform 976">
                    <a:extLst>
                      <a:ext uri="{FF2B5EF4-FFF2-40B4-BE49-F238E27FC236}">
                        <a16:creationId xmlns:a16="http://schemas.microsoft.com/office/drawing/2014/main" id="{FB448F26-0D5B-E449-B7B5-3BA33677BD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5" name="AutoShape 977">
                    <a:extLst>
                      <a:ext uri="{FF2B5EF4-FFF2-40B4-BE49-F238E27FC236}">
                        <a16:creationId xmlns:a16="http://schemas.microsoft.com/office/drawing/2014/main" id="{0DE91BA9-206F-0949-A67E-D3CDB93138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6" name="AutoShape 978">
                    <a:extLst>
                      <a:ext uri="{FF2B5EF4-FFF2-40B4-BE49-F238E27FC236}">
                        <a16:creationId xmlns:a16="http://schemas.microsoft.com/office/drawing/2014/main" id="{929AD8CF-0671-9548-B971-DA0E53CD89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7" name="Oval 979">
                    <a:extLst>
                      <a:ext uri="{FF2B5EF4-FFF2-40B4-BE49-F238E27FC236}">
                        <a16:creationId xmlns:a16="http://schemas.microsoft.com/office/drawing/2014/main" id="{66F9CB0E-BCD5-8D40-B81E-DF80B20D08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8" name="Oval 980">
                    <a:extLst>
                      <a:ext uri="{FF2B5EF4-FFF2-40B4-BE49-F238E27FC236}">
                        <a16:creationId xmlns:a16="http://schemas.microsoft.com/office/drawing/2014/main" id="{7A691299-3050-1E41-B77D-E74DD6322C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39" name="Oval 981">
                    <a:extLst>
                      <a:ext uri="{FF2B5EF4-FFF2-40B4-BE49-F238E27FC236}">
                        <a16:creationId xmlns:a16="http://schemas.microsoft.com/office/drawing/2014/main" id="{6B52F077-CE91-BE43-AE15-CC6E064AEB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40" name="Rectangle 982">
                    <a:extLst>
                      <a:ext uri="{FF2B5EF4-FFF2-40B4-BE49-F238E27FC236}">
                        <a16:creationId xmlns:a16="http://schemas.microsoft.com/office/drawing/2014/main" id="{A915EAE5-4A28-6849-ADF2-35AF8D21C6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4" name="Group 1108">
                <a:extLst>
                  <a:ext uri="{FF2B5EF4-FFF2-40B4-BE49-F238E27FC236}">
                    <a16:creationId xmlns:a16="http://schemas.microsoft.com/office/drawing/2014/main" id="{2A9A5743-A0AA-2F47-95D3-B9FC99222D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7291" y="355521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81" name="Picture 3">
                  <a:extLst>
                    <a:ext uri="{FF2B5EF4-FFF2-40B4-BE49-F238E27FC236}">
                      <a16:creationId xmlns:a16="http://schemas.microsoft.com/office/drawing/2014/main" id="{8A0DD9F1-AED2-744C-B0A2-42F385C4572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82" name="Group 950">
                  <a:extLst>
                    <a:ext uri="{FF2B5EF4-FFF2-40B4-BE49-F238E27FC236}">
                      <a16:creationId xmlns:a16="http://schemas.microsoft.com/office/drawing/2014/main" id="{D536BC0D-4AE8-F142-B06A-CE632B5F87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83" name="Freeform 951">
                    <a:extLst>
                      <a:ext uri="{FF2B5EF4-FFF2-40B4-BE49-F238E27FC236}">
                        <a16:creationId xmlns:a16="http://schemas.microsoft.com/office/drawing/2014/main" id="{1DD7107B-C8BB-FE4F-B133-5D3B4DCA9F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4" name="Rectangle 952">
                    <a:extLst>
                      <a:ext uri="{FF2B5EF4-FFF2-40B4-BE49-F238E27FC236}">
                        <a16:creationId xmlns:a16="http://schemas.microsoft.com/office/drawing/2014/main" id="{30BC1D39-005C-D941-B1BE-B47829C846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85" name="Freeform 953">
                    <a:extLst>
                      <a:ext uri="{FF2B5EF4-FFF2-40B4-BE49-F238E27FC236}">
                        <a16:creationId xmlns:a16="http://schemas.microsoft.com/office/drawing/2014/main" id="{FE3742B9-BFF6-0D47-98BC-DE4F55F608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6" name="Freeform 954">
                    <a:extLst>
                      <a:ext uri="{FF2B5EF4-FFF2-40B4-BE49-F238E27FC236}">
                        <a16:creationId xmlns:a16="http://schemas.microsoft.com/office/drawing/2014/main" id="{CB7C07FF-11AA-4344-BDDE-4A1A2FFBA0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7" name="Rectangle 955">
                    <a:extLst>
                      <a:ext uri="{FF2B5EF4-FFF2-40B4-BE49-F238E27FC236}">
                        <a16:creationId xmlns:a16="http://schemas.microsoft.com/office/drawing/2014/main" id="{A539E228-0EA0-9446-8077-C740638B56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88" name="Group 956">
                    <a:extLst>
                      <a:ext uri="{FF2B5EF4-FFF2-40B4-BE49-F238E27FC236}">
                        <a16:creationId xmlns:a16="http://schemas.microsoft.com/office/drawing/2014/main" id="{E5249DA0-0417-7D4D-B760-748BFE8B6EF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13" name="AutoShape 957">
                      <a:extLst>
                        <a:ext uri="{FF2B5EF4-FFF2-40B4-BE49-F238E27FC236}">
                          <a16:creationId xmlns:a16="http://schemas.microsoft.com/office/drawing/2014/main" id="{AD4E22D3-7ECE-4F42-8D68-F3D3BB8E77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4" name="AutoShape 958">
                      <a:extLst>
                        <a:ext uri="{FF2B5EF4-FFF2-40B4-BE49-F238E27FC236}">
                          <a16:creationId xmlns:a16="http://schemas.microsoft.com/office/drawing/2014/main" id="{59319213-E41E-4345-8393-70700DF6282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89" name="Rectangle 959">
                    <a:extLst>
                      <a:ext uri="{FF2B5EF4-FFF2-40B4-BE49-F238E27FC236}">
                        <a16:creationId xmlns:a16="http://schemas.microsoft.com/office/drawing/2014/main" id="{7EF60981-395D-2742-B174-737D67BE88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90" name="Group 960">
                    <a:extLst>
                      <a:ext uri="{FF2B5EF4-FFF2-40B4-BE49-F238E27FC236}">
                        <a16:creationId xmlns:a16="http://schemas.microsoft.com/office/drawing/2014/main" id="{0A341CA9-885B-0E40-9B79-F1728E68963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11" name="AutoShape 961">
                      <a:extLst>
                        <a:ext uri="{FF2B5EF4-FFF2-40B4-BE49-F238E27FC236}">
                          <a16:creationId xmlns:a16="http://schemas.microsoft.com/office/drawing/2014/main" id="{FD2F8522-3BF4-2744-8BFD-F1E7675510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2" name="AutoShape 962">
                      <a:extLst>
                        <a:ext uri="{FF2B5EF4-FFF2-40B4-BE49-F238E27FC236}">
                          <a16:creationId xmlns:a16="http://schemas.microsoft.com/office/drawing/2014/main" id="{C84047B2-E61C-EB48-9D2C-3AA42B34AB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1" name="Rectangle 963">
                    <a:extLst>
                      <a:ext uri="{FF2B5EF4-FFF2-40B4-BE49-F238E27FC236}">
                        <a16:creationId xmlns:a16="http://schemas.microsoft.com/office/drawing/2014/main" id="{CFEF69B7-1F47-8E44-8424-99969C8F05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92" name="Rectangle 964">
                    <a:extLst>
                      <a:ext uri="{FF2B5EF4-FFF2-40B4-BE49-F238E27FC236}">
                        <a16:creationId xmlns:a16="http://schemas.microsoft.com/office/drawing/2014/main" id="{E0241B91-9686-B648-A13D-694E8C5B16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93" name="Group 965">
                    <a:extLst>
                      <a:ext uri="{FF2B5EF4-FFF2-40B4-BE49-F238E27FC236}">
                        <a16:creationId xmlns:a16="http://schemas.microsoft.com/office/drawing/2014/main" id="{E521DDF5-5BF7-7D46-982E-697C202D4D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09" name="AutoShape 966">
                      <a:extLst>
                        <a:ext uri="{FF2B5EF4-FFF2-40B4-BE49-F238E27FC236}">
                          <a16:creationId xmlns:a16="http://schemas.microsoft.com/office/drawing/2014/main" id="{E560CECD-5532-EC43-8AD9-B201A8173A6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0" name="AutoShape 967">
                      <a:extLst>
                        <a:ext uri="{FF2B5EF4-FFF2-40B4-BE49-F238E27FC236}">
                          <a16:creationId xmlns:a16="http://schemas.microsoft.com/office/drawing/2014/main" id="{A324FBF4-7DA6-F845-8C68-BA6C6AFEB94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4" name="Freeform 968">
                    <a:extLst>
                      <a:ext uri="{FF2B5EF4-FFF2-40B4-BE49-F238E27FC236}">
                        <a16:creationId xmlns:a16="http://schemas.microsoft.com/office/drawing/2014/main" id="{6B6B84F8-882A-FC46-9807-019E893A47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95" name="Group 969">
                    <a:extLst>
                      <a:ext uri="{FF2B5EF4-FFF2-40B4-BE49-F238E27FC236}">
                        <a16:creationId xmlns:a16="http://schemas.microsoft.com/office/drawing/2014/main" id="{EA6F178C-0562-9B4C-AB1C-60222E2052D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07" name="AutoShape 970">
                      <a:extLst>
                        <a:ext uri="{FF2B5EF4-FFF2-40B4-BE49-F238E27FC236}">
                          <a16:creationId xmlns:a16="http://schemas.microsoft.com/office/drawing/2014/main" id="{6A05E0D2-7B49-9346-8966-3CED2E5E409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08" name="AutoShape 971">
                      <a:extLst>
                        <a:ext uri="{FF2B5EF4-FFF2-40B4-BE49-F238E27FC236}">
                          <a16:creationId xmlns:a16="http://schemas.microsoft.com/office/drawing/2014/main" id="{B4B2E6AA-BE53-7948-B590-E152196CD4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6" name="Rectangle 972">
                    <a:extLst>
                      <a:ext uri="{FF2B5EF4-FFF2-40B4-BE49-F238E27FC236}">
                        <a16:creationId xmlns:a16="http://schemas.microsoft.com/office/drawing/2014/main" id="{9631A0E5-0760-F149-83EC-FE4596183C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97" name="Freeform 973">
                    <a:extLst>
                      <a:ext uri="{FF2B5EF4-FFF2-40B4-BE49-F238E27FC236}">
                        <a16:creationId xmlns:a16="http://schemas.microsoft.com/office/drawing/2014/main" id="{ED5BBADC-F1EA-F04A-8931-76AFCCD576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8" name="Freeform 974">
                    <a:extLst>
                      <a:ext uri="{FF2B5EF4-FFF2-40B4-BE49-F238E27FC236}">
                        <a16:creationId xmlns:a16="http://schemas.microsoft.com/office/drawing/2014/main" id="{F5E436CE-19EA-C64F-8482-75C7D552AA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9" name="Oval 975">
                    <a:extLst>
                      <a:ext uri="{FF2B5EF4-FFF2-40B4-BE49-F238E27FC236}">
                        <a16:creationId xmlns:a16="http://schemas.microsoft.com/office/drawing/2014/main" id="{E6A14000-844B-F643-AB2A-97AA327282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0" name="Freeform 976">
                    <a:extLst>
                      <a:ext uri="{FF2B5EF4-FFF2-40B4-BE49-F238E27FC236}">
                        <a16:creationId xmlns:a16="http://schemas.microsoft.com/office/drawing/2014/main" id="{206884CD-25B3-DB49-8726-28AE237C2B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01" name="AutoShape 977">
                    <a:extLst>
                      <a:ext uri="{FF2B5EF4-FFF2-40B4-BE49-F238E27FC236}">
                        <a16:creationId xmlns:a16="http://schemas.microsoft.com/office/drawing/2014/main" id="{16FEF65D-743E-D446-98E0-B276F6B1D9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2" name="AutoShape 978">
                    <a:extLst>
                      <a:ext uri="{FF2B5EF4-FFF2-40B4-BE49-F238E27FC236}">
                        <a16:creationId xmlns:a16="http://schemas.microsoft.com/office/drawing/2014/main" id="{CFAB6E8B-D217-2746-B64A-0061325A72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3" name="Oval 979">
                    <a:extLst>
                      <a:ext uri="{FF2B5EF4-FFF2-40B4-BE49-F238E27FC236}">
                        <a16:creationId xmlns:a16="http://schemas.microsoft.com/office/drawing/2014/main" id="{61102312-D1B7-444E-BBDD-7A8B610620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4" name="Oval 980">
                    <a:extLst>
                      <a:ext uri="{FF2B5EF4-FFF2-40B4-BE49-F238E27FC236}">
                        <a16:creationId xmlns:a16="http://schemas.microsoft.com/office/drawing/2014/main" id="{92B7DBF5-85CC-534B-9D1F-E1241941BD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05" name="Oval 981">
                    <a:extLst>
                      <a:ext uri="{FF2B5EF4-FFF2-40B4-BE49-F238E27FC236}">
                        <a16:creationId xmlns:a16="http://schemas.microsoft.com/office/drawing/2014/main" id="{41BE7994-5F95-C34D-A732-515B50D4D5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6" name="Rectangle 982">
                    <a:extLst>
                      <a:ext uri="{FF2B5EF4-FFF2-40B4-BE49-F238E27FC236}">
                        <a16:creationId xmlns:a16="http://schemas.microsoft.com/office/drawing/2014/main" id="{A25337C7-4DDC-D841-8D27-D2E72EC155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5" name="Group 1109">
                <a:extLst>
                  <a:ext uri="{FF2B5EF4-FFF2-40B4-BE49-F238E27FC236}">
                    <a16:creationId xmlns:a16="http://schemas.microsoft.com/office/drawing/2014/main" id="{41771A6E-C367-3F47-8674-3E16CFD878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4012" y="5612511"/>
                <a:ext cx="347767" cy="680207"/>
                <a:chOff x="7923189" y="2486664"/>
                <a:chExt cx="360377" cy="884585"/>
              </a:xfrm>
            </p:grpSpPr>
            <p:pic>
              <p:nvPicPr>
                <p:cNvPr id="214247" name="Picture 3">
                  <a:extLst>
                    <a:ext uri="{FF2B5EF4-FFF2-40B4-BE49-F238E27FC236}">
                      <a16:creationId xmlns:a16="http://schemas.microsoft.com/office/drawing/2014/main" id="{5236D71A-16A9-2B42-9B4F-0EEE54D89FD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98" y="2486664"/>
                  <a:ext cx="239568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48" name="Group 950">
                  <a:extLst>
                    <a:ext uri="{FF2B5EF4-FFF2-40B4-BE49-F238E27FC236}">
                      <a16:creationId xmlns:a16="http://schemas.microsoft.com/office/drawing/2014/main" id="{924DEFF1-3F78-F544-8AE6-B9CD18B5D8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49" name="Freeform 951">
                    <a:extLst>
                      <a:ext uri="{FF2B5EF4-FFF2-40B4-BE49-F238E27FC236}">
                        <a16:creationId xmlns:a16="http://schemas.microsoft.com/office/drawing/2014/main" id="{587AFB81-036A-954D-99DE-E5AB0B19A8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0" name="Rectangle 952">
                    <a:extLst>
                      <a:ext uri="{FF2B5EF4-FFF2-40B4-BE49-F238E27FC236}">
                        <a16:creationId xmlns:a16="http://schemas.microsoft.com/office/drawing/2014/main" id="{08306C4C-9D7D-E04C-8F48-FCCA1BFB99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51" name="Freeform 953">
                    <a:extLst>
                      <a:ext uri="{FF2B5EF4-FFF2-40B4-BE49-F238E27FC236}">
                        <a16:creationId xmlns:a16="http://schemas.microsoft.com/office/drawing/2014/main" id="{483ACA4F-BBD6-1F43-8E98-64AE133AF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2" name="Freeform 954">
                    <a:extLst>
                      <a:ext uri="{FF2B5EF4-FFF2-40B4-BE49-F238E27FC236}">
                        <a16:creationId xmlns:a16="http://schemas.microsoft.com/office/drawing/2014/main" id="{CA4D29B1-1770-0640-A3ED-F5628F1372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3" name="Rectangle 955">
                    <a:extLst>
                      <a:ext uri="{FF2B5EF4-FFF2-40B4-BE49-F238E27FC236}">
                        <a16:creationId xmlns:a16="http://schemas.microsoft.com/office/drawing/2014/main" id="{F8D58964-5A5B-FF44-A014-EF5E25EBB0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4" name="Group 956">
                    <a:extLst>
                      <a:ext uri="{FF2B5EF4-FFF2-40B4-BE49-F238E27FC236}">
                        <a16:creationId xmlns:a16="http://schemas.microsoft.com/office/drawing/2014/main" id="{89122F01-5AB5-8444-8C69-7B6E1888E8E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79" name="AutoShape 957">
                      <a:extLst>
                        <a:ext uri="{FF2B5EF4-FFF2-40B4-BE49-F238E27FC236}">
                          <a16:creationId xmlns:a16="http://schemas.microsoft.com/office/drawing/2014/main" id="{0DDE8BE1-8DFF-9940-9DA3-A084E335A82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80" name="AutoShape 958">
                      <a:extLst>
                        <a:ext uri="{FF2B5EF4-FFF2-40B4-BE49-F238E27FC236}">
                          <a16:creationId xmlns:a16="http://schemas.microsoft.com/office/drawing/2014/main" id="{3F9BF976-087B-F449-A3AD-DCB337001F7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55" name="Rectangle 959">
                    <a:extLst>
                      <a:ext uri="{FF2B5EF4-FFF2-40B4-BE49-F238E27FC236}">
                        <a16:creationId xmlns:a16="http://schemas.microsoft.com/office/drawing/2014/main" id="{CD28995C-D36D-254B-ABC0-05E85FAF25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6" name="Group 960">
                    <a:extLst>
                      <a:ext uri="{FF2B5EF4-FFF2-40B4-BE49-F238E27FC236}">
                        <a16:creationId xmlns:a16="http://schemas.microsoft.com/office/drawing/2014/main" id="{96EFEDD4-C0D2-0149-A4D3-D1066226B97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77" name="AutoShape 961">
                      <a:extLst>
                        <a:ext uri="{FF2B5EF4-FFF2-40B4-BE49-F238E27FC236}">
                          <a16:creationId xmlns:a16="http://schemas.microsoft.com/office/drawing/2014/main" id="{EA106809-1FE9-B946-90CB-07B022D6FB0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8" name="AutoShape 962">
                      <a:extLst>
                        <a:ext uri="{FF2B5EF4-FFF2-40B4-BE49-F238E27FC236}">
                          <a16:creationId xmlns:a16="http://schemas.microsoft.com/office/drawing/2014/main" id="{D73FFFFB-7F31-154A-A940-62E5EDD177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57" name="Rectangle 963">
                    <a:extLst>
                      <a:ext uri="{FF2B5EF4-FFF2-40B4-BE49-F238E27FC236}">
                        <a16:creationId xmlns:a16="http://schemas.microsoft.com/office/drawing/2014/main" id="{3C999A60-5516-CB47-B4DD-98E51AA26C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58" name="Rectangle 964">
                    <a:extLst>
                      <a:ext uri="{FF2B5EF4-FFF2-40B4-BE49-F238E27FC236}">
                        <a16:creationId xmlns:a16="http://schemas.microsoft.com/office/drawing/2014/main" id="{5B6155A3-B6F0-9149-A194-B0DAEA43C4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9" name="Group 965">
                    <a:extLst>
                      <a:ext uri="{FF2B5EF4-FFF2-40B4-BE49-F238E27FC236}">
                        <a16:creationId xmlns:a16="http://schemas.microsoft.com/office/drawing/2014/main" id="{1D644A23-E55F-2048-AB07-72B64F082A2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75" name="AutoShape 966">
                      <a:extLst>
                        <a:ext uri="{FF2B5EF4-FFF2-40B4-BE49-F238E27FC236}">
                          <a16:creationId xmlns:a16="http://schemas.microsoft.com/office/drawing/2014/main" id="{86BCA64D-BF16-C54F-B23C-F4288BF5E19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6" name="AutoShape 967">
                      <a:extLst>
                        <a:ext uri="{FF2B5EF4-FFF2-40B4-BE49-F238E27FC236}">
                          <a16:creationId xmlns:a16="http://schemas.microsoft.com/office/drawing/2014/main" id="{4B13C740-7861-974B-8AAD-6B23AC118BC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60" name="Freeform 968">
                    <a:extLst>
                      <a:ext uri="{FF2B5EF4-FFF2-40B4-BE49-F238E27FC236}">
                        <a16:creationId xmlns:a16="http://schemas.microsoft.com/office/drawing/2014/main" id="{39AABD8C-A382-9D45-9404-5CA554BFAC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61" name="Group 969">
                    <a:extLst>
                      <a:ext uri="{FF2B5EF4-FFF2-40B4-BE49-F238E27FC236}">
                        <a16:creationId xmlns:a16="http://schemas.microsoft.com/office/drawing/2014/main" id="{A067DEC8-6E06-A143-AC0D-CD36ABB9AF2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73" name="AutoShape 970">
                      <a:extLst>
                        <a:ext uri="{FF2B5EF4-FFF2-40B4-BE49-F238E27FC236}">
                          <a16:creationId xmlns:a16="http://schemas.microsoft.com/office/drawing/2014/main" id="{47A525BA-B8D0-334D-A08A-A435FAC318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4" name="AutoShape 971">
                      <a:extLst>
                        <a:ext uri="{FF2B5EF4-FFF2-40B4-BE49-F238E27FC236}">
                          <a16:creationId xmlns:a16="http://schemas.microsoft.com/office/drawing/2014/main" id="{A2A23E85-C369-0B4F-9D46-99EDBD3D51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62" name="Rectangle 972">
                    <a:extLst>
                      <a:ext uri="{FF2B5EF4-FFF2-40B4-BE49-F238E27FC236}">
                        <a16:creationId xmlns:a16="http://schemas.microsoft.com/office/drawing/2014/main" id="{1EF78D5D-D315-4B42-820E-F7B3BE40BD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3" name="Freeform 973">
                    <a:extLst>
                      <a:ext uri="{FF2B5EF4-FFF2-40B4-BE49-F238E27FC236}">
                        <a16:creationId xmlns:a16="http://schemas.microsoft.com/office/drawing/2014/main" id="{EC20C5D1-674B-9048-8A02-AD1820B9E3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4" name="Freeform 974">
                    <a:extLst>
                      <a:ext uri="{FF2B5EF4-FFF2-40B4-BE49-F238E27FC236}">
                        <a16:creationId xmlns:a16="http://schemas.microsoft.com/office/drawing/2014/main" id="{0EF616A1-C894-6E45-A63F-3D4B18A45C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5" name="Oval 975">
                    <a:extLst>
                      <a:ext uri="{FF2B5EF4-FFF2-40B4-BE49-F238E27FC236}">
                        <a16:creationId xmlns:a16="http://schemas.microsoft.com/office/drawing/2014/main" id="{CBB06B83-3757-8C4A-9DA7-1ABD8E26CC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6" name="Freeform 976">
                    <a:extLst>
                      <a:ext uri="{FF2B5EF4-FFF2-40B4-BE49-F238E27FC236}">
                        <a16:creationId xmlns:a16="http://schemas.microsoft.com/office/drawing/2014/main" id="{C13EF008-A876-DC41-B70C-47BCB87DC2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7" name="AutoShape 977">
                    <a:extLst>
                      <a:ext uri="{FF2B5EF4-FFF2-40B4-BE49-F238E27FC236}">
                        <a16:creationId xmlns:a16="http://schemas.microsoft.com/office/drawing/2014/main" id="{78C1DFE5-7A7D-B94C-892C-1C57ECD0A7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8" name="AutoShape 978">
                    <a:extLst>
                      <a:ext uri="{FF2B5EF4-FFF2-40B4-BE49-F238E27FC236}">
                        <a16:creationId xmlns:a16="http://schemas.microsoft.com/office/drawing/2014/main" id="{9EEEE57A-715C-8E4E-9256-47EF462E82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9" name="Oval 979">
                    <a:extLst>
                      <a:ext uri="{FF2B5EF4-FFF2-40B4-BE49-F238E27FC236}">
                        <a16:creationId xmlns:a16="http://schemas.microsoft.com/office/drawing/2014/main" id="{FA555019-8BB6-1F40-BD35-1FE3408D32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70" name="Oval 980">
                    <a:extLst>
                      <a:ext uri="{FF2B5EF4-FFF2-40B4-BE49-F238E27FC236}">
                        <a16:creationId xmlns:a16="http://schemas.microsoft.com/office/drawing/2014/main" id="{3657134D-D9EA-864D-B4DA-74AADEFD8C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71" name="Oval 981">
                    <a:extLst>
                      <a:ext uri="{FF2B5EF4-FFF2-40B4-BE49-F238E27FC236}">
                        <a16:creationId xmlns:a16="http://schemas.microsoft.com/office/drawing/2014/main" id="{B1567F06-2ABF-CE40-AF80-00BE5DFC16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72" name="Rectangle 982">
                    <a:extLst>
                      <a:ext uri="{FF2B5EF4-FFF2-40B4-BE49-F238E27FC236}">
                        <a16:creationId xmlns:a16="http://schemas.microsoft.com/office/drawing/2014/main" id="{AAC16B55-6B26-7046-86FB-AE2B8BD547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6" name="Group 1110">
                <a:extLst>
                  <a:ext uri="{FF2B5EF4-FFF2-40B4-BE49-F238E27FC236}">
                    <a16:creationId xmlns:a16="http://schemas.microsoft.com/office/drawing/2014/main" id="{1887B0EA-B9FB-0646-82B0-C1B1D878B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8038" y="3829780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13" name="Picture 3">
                  <a:extLst>
                    <a:ext uri="{FF2B5EF4-FFF2-40B4-BE49-F238E27FC236}">
                      <a16:creationId xmlns:a16="http://schemas.microsoft.com/office/drawing/2014/main" id="{CBFD2A29-0766-AB4C-8ECD-20CC4E88364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14" name="Group 950">
                  <a:extLst>
                    <a:ext uri="{FF2B5EF4-FFF2-40B4-BE49-F238E27FC236}">
                      <a16:creationId xmlns:a16="http://schemas.microsoft.com/office/drawing/2014/main" id="{430F2E83-B283-8844-9BD9-9CD8DA6E98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15" name="Freeform 951">
                    <a:extLst>
                      <a:ext uri="{FF2B5EF4-FFF2-40B4-BE49-F238E27FC236}">
                        <a16:creationId xmlns:a16="http://schemas.microsoft.com/office/drawing/2014/main" id="{E8DF503C-9D16-684F-9300-EF7C7BBB26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6" name="Rectangle 952">
                    <a:extLst>
                      <a:ext uri="{FF2B5EF4-FFF2-40B4-BE49-F238E27FC236}">
                        <a16:creationId xmlns:a16="http://schemas.microsoft.com/office/drawing/2014/main" id="{7F41427E-26F0-E944-BE61-2FC4A77210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17" name="Freeform 953">
                    <a:extLst>
                      <a:ext uri="{FF2B5EF4-FFF2-40B4-BE49-F238E27FC236}">
                        <a16:creationId xmlns:a16="http://schemas.microsoft.com/office/drawing/2014/main" id="{AE99C906-DD78-9D4C-BBE3-F04735B48C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8" name="Freeform 954">
                    <a:extLst>
                      <a:ext uri="{FF2B5EF4-FFF2-40B4-BE49-F238E27FC236}">
                        <a16:creationId xmlns:a16="http://schemas.microsoft.com/office/drawing/2014/main" id="{A79BD1BB-470A-3B49-BC77-FE6BB5C08B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9" name="Rectangle 955">
                    <a:extLst>
                      <a:ext uri="{FF2B5EF4-FFF2-40B4-BE49-F238E27FC236}">
                        <a16:creationId xmlns:a16="http://schemas.microsoft.com/office/drawing/2014/main" id="{3AF8B7B2-9B76-704B-9675-4C019F1468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0" name="Group 956">
                    <a:extLst>
                      <a:ext uri="{FF2B5EF4-FFF2-40B4-BE49-F238E27FC236}">
                        <a16:creationId xmlns:a16="http://schemas.microsoft.com/office/drawing/2014/main" id="{0F19E938-EF2E-2D4A-AB7E-381C2336F2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45" name="AutoShape 957">
                      <a:extLst>
                        <a:ext uri="{FF2B5EF4-FFF2-40B4-BE49-F238E27FC236}">
                          <a16:creationId xmlns:a16="http://schemas.microsoft.com/office/drawing/2014/main" id="{AE95A2FC-2C23-EC4B-AD61-1721F3CFE5C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6" name="AutoShape 958">
                      <a:extLst>
                        <a:ext uri="{FF2B5EF4-FFF2-40B4-BE49-F238E27FC236}">
                          <a16:creationId xmlns:a16="http://schemas.microsoft.com/office/drawing/2014/main" id="{89212940-6C6A-D343-9831-E1A5BD2F898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1" name="Rectangle 959">
                    <a:extLst>
                      <a:ext uri="{FF2B5EF4-FFF2-40B4-BE49-F238E27FC236}">
                        <a16:creationId xmlns:a16="http://schemas.microsoft.com/office/drawing/2014/main" id="{99EE0E64-D40A-8348-A7C4-DC0FD1E0E2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2" name="Group 960">
                    <a:extLst>
                      <a:ext uri="{FF2B5EF4-FFF2-40B4-BE49-F238E27FC236}">
                        <a16:creationId xmlns:a16="http://schemas.microsoft.com/office/drawing/2014/main" id="{1A1017F5-A300-3645-B724-1A3371F83B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43" name="AutoShape 961">
                      <a:extLst>
                        <a:ext uri="{FF2B5EF4-FFF2-40B4-BE49-F238E27FC236}">
                          <a16:creationId xmlns:a16="http://schemas.microsoft.com/office/drawing/2014/main" id="{2760BECA-AEFD-7940-AA34-372D9E7E0D7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4" name="AutoShape 962">
                      <a:extLst>
                        <a:ext uri="{FF2B5EF4-FFF2-40B4-BE49-F238E27FC236}">
                          <a16:creationId xmlns:a16="http://schemas.microsoft.com/office/drawing/2014/main" id="{5C523FCE-F94E-C149-B6DD-1FCB22A64A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3" name="Rectangle 963">
                    <a:extLst>
                      <a:ext uri="{FF2B5EF4-FFF2-40B4-BE49-F238E27FC236}">
                        <a16:creationId xmlns:a16="http://schemas.microsoft.com/office/drawing/2014/main" id="{03BAEE5A-429D-9A41-99F9-3574B1D854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24" name="Rectangle 964">
                    <a:extLst>
                      <a:ext uri="{FF2B5EF4-FFF2-40B4-BE49-F238E27FC236}">
                        <a16:creationId xmlns:a16="http://schemas.microsoft.com/office/drawing/2014/main" id="{DDA7872D-9849-B64A-8183-393B944972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5" name="Group 965">
                    <a:extLst>
                      <a:ext uri="{FF2B5EF4-FFF2-40B4-BE49-F238E27FC236}">
                        <a16:creationId xmlns:a16="http://schemas.microsoft.com/office/drawing/2014/main" id="{F4DD46A4-DC22-3C48-A656-1C3C498786A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41" name="AutoShape 966">
                      <a:extLst>
                        <a:ext uri="{FF2B5EF4-FFF2-40B4-BE49-F238E27FC236}">
                          <a16:creationId xmlns:a16="http://schemas.microsoft.com/office/drawing/2014/main" id="{116D8BBC-4528-B248-A767-B6C84D242EE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2" name="AutoShape 967">
                      <a:extLst>
                        <a:ext uri="{FF2B5EF4-FFF2-40B4-BE49-F238E27FC236}">
                          <a16:creationId xmlns:a16="http://schemas.microsoft.com/office/drawing/2014/main" id="{D28D0605-6826-DB49-8AAE-87DF73452E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6" name="Freeform 968">
                    <a:extLst>
                      <a:ext uri="{FF2B5EF4-FFF2-40B4-BE49-F238E27FC236}">
                        <a16:creationId xmlns:a16="http://schemas.microsoft.com/office/drawing/2014/main" id="{DE30B30C-62CD-574A-BB26-1515A57A99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27" name="Group 969">
                    <a:extLst>
                      <a:ext uri="{FF2B5EF4-FFF2-40B4-BE49-F238E27FC236}">
                        <a16:creationId xmlns:a16="http://schemas.microsoft.com/office/drawing/2014/main" id="{2EF8AF0F-2376-DB41-9973-6181614D598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39" name="AutoShape 970">
                      <a:extLst>
                        <a:ext uri="{FF2B5EF4-FFF2-40B4-BE49-F238E27FC236}">
                          <a16:creationId xmlns:a16="http://schemas.microsoft.com/office/drawing/2014/main" id="{BC87D9D2-356B-9B45-B8A3-ED2995D0DA3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0" name="AutoShape 971">
                      <a:extLst>
                        <a:ext uri="{FF2B5EF4-FFF2-40B4-BE49-F238E27FC236}">
                          <a16:creationId xmlns:a16="http://schemas.microsoft.com/office/drawing/2014/main" id="{FBDE83D7-5697-EE44-A125-79C0F4F2FC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8" name="Rectangle 972">
                    <a:extLst>
                      <a:ext uri="{FF2B5EF4-FFF2-40B4-BE49-F238E27FC236}">
                        <a16:creationId xmlns:a16="http://schemas.microsoft.com/office/drawing/2014/main" id="{AB24B2AB-35CE-454A-A239-06AD77A813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29" name="Freeform 973">
                    <a:extLst>
                      <a:ext uri="{FF2B5EF4-FFF2-40B4-BE49-F238E27FC236}">
                        <a16:creationId xmlns:a16="http://schemas.microsoft.com/office/drawing/2014/main" id="{E8E891C1-90B4-DC4B-AD14-8D658D94CB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0" name="Freeform 974">
                    <a:extLst>
                      <a:ext uri="{FF2B5EF4-FFF2-40B4-BE49-F238E27FC236}">
                        <a16:creationId xmlns:a16="http://schemas.microsoft.com/office/drawing/2014/main" id="{E933ACF8-996D-8A41-A67F-24AB4B11A0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1" name="Oval 975">
                    <a:extLst>
                      <a:ext uri="{FF2B5EF4-FFF2-40B4-BE49-F238E27FC236}">
                        <a16:creationId xmlns:a16="http://schemas.microsoft.com/office/drawing/2014/main" id="{A7503205-3B9F-ED41-BF03-C27C3103C9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2" name="Freeform 976">
                    <a:extLst>
                      <a:ext uri="{FF2B5EF4-FFF2-40B4-BE49-F238E27FC236}">
                        <a16:creationId xmlns:a16="http://schemas.microsoft.com/office/drawing/2014/main" id="{BF26E577-6558-2142-B59C-6692034903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3" name="AutoShape 977">
                    <a:extLst>
                      <a:ext uri="{FF2B5EF4-FFF2-40B4-BE49-F238E27FC236}">
                        <a16:creationId xmlns:a16="http://schemas.microsoft.com/office/drawing/2014/main" id="{05FEA690-AD06-7642-BE3B-BE740183CB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4" name="AutoShape 978">
                    <a:extLst>
                      <a:ext uri="{FF2B5EF4-FFF2-40B4-BE49-F238E27FC236}">
                        <a16:creationId xmlns:a16="http://schemas.microsoft.com/office/drawing/2014/main" id="{FD57113A-2339-6948-8459-1C9194B50C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5" name="Oval 979">
                    <a:extLst>
                      <a:ext uri="{FF2B5EF4-FFF2-40B4-BE49-F238E27FC236}">
                        <a16:creationId xmlns:a16="http://schemas.microsoft.com/office/drawing/2014/main" id="{A4B381FE-6B88-4D48-9302-CE9E850765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6" name="Oval 980">
                    <a:extLst>
                      <a:ext uri="{FF2B5EF4-FFF2-40B4-BE49-F238E27FC236}">
                        <a16:creationId xmlns:a16="http://schemas.microsoft.com/office/drawing/2014/main" id="{F49DF2A4-02EE-A64C-A174-0DCA04801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37" name="Oval 981">
                    <a:extLst>
                      <a:ext uri="{FF2B5EF4-FFF2-40B4-BE49-F238E27FC236}">
                        <a16:creationId xmlns:a16="http://schemas.microsoft.com/office/drawing/2014/main" id="{83022D64-3A69-9D43-A091-507223D6AC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8" name="Rectangle 982">
                    <a:extLst>
                      <a:ext uri="{FF2B5EF4-FFF2-40B4-BE49-F238E27FC236}">
                        <a16:creationId xmlns:a16="http://schemas.microsoft.com/office/drawing/2014/main" id="{AC9C9575-F727-2144-A0C9-AC879257A0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7" name="Group 1111">
                <a:extLst>
                  <a:ext uri="{FF2B5EF4-FFF2-40B4-BE49-F238E27FC236}">
                    <a16:creationId xmlns:a16="http://schemas.microsoft.com/office/drawing/2014/main" id="{81904891-92FE-2E48-AFB6-2DFE02D929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22838" y="563006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179" name="Picture 3">
                  <a:extLst>
                    <a:ext uri="{FF2B5EF4-FFF2-40B4-BE49-F238E27FC236}">
                      <a16:creationId xmlns:a16="http://schemas.microsoft.com/office/drawing/2014/main" id="{D902827F-89BC-3C46-903D-EA8F1EE770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180" name="Group 950">
                  <a:extLst>
                    <a:ext uri="{FF2B5EF4-FFF2-40B4-BE49-F238E27FC236}">
                      <a16:creationId xmlns:a16="http://schemas.microsoft.com/office/drawing/2014/main" id="{C0A31732-4284-DE4B-B4C2-177D17A858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181" name="Freeform 951">
                    <a:extLst>
                      <a:ext uri="{FF2B5EF4-FFF2-40B4-BE49-F238E27FC236}">
                        <a16:creationId xmlns:a16="http://schemas.microsoft.com/office/drawing/2014/main" id="{A7BB07F1-545A-0245-B7D8-131B971E29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2" name="Rectangle 952">
                    <a:extLst>
                      <a:ext uri="{FF2B5EF4-FFF2-40B4-BE49-F238E27FC236}">
                        <a16:creationId xmlns:a16="http://schemas.microsoft.com/office/drawing/2014/main" id="{7D0A8A17-A8E3-6245-8121-FC83FB122C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83" name="Freeform 953">
                    <a:extLst>
                      <a:ext uri="{FF2B5EF4-FFF2-40B4-BE49-F238E27FC236}">
                        <a16:creationId xmlns:a16="http://schemas.microsoft.com/office/drawing/2014/main" id="{BE6146E5-7C0C-B24A-8A8F-C7212BB946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4" name="Freeform 954">
                    <a:extLst>
                      <a:ext uri="{FF2B5EF4-FFF2-40B4-BE49-F238E27FC236}">
                        <a16:creationId xmlns:a16="http://schemas.microsoft.com/office/drawing/2014/main" id="{3F4D2D96-5FEA-4D49-A14D-A8C3E28F16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5" name="Rectangle 955">
                    <a:extLst>
                      <a:ext uri="{FF2B5EF4-FFF2-40B4-BE49-F238E27FC236}">
                        <a16:creationId xmlns:a16="http://schemas.microsoft.com/office/drawing/2014/main" id="{7DDF2F0F-5BE2-8949-8D04-0C1DCE2D0A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86" name="Group 956">
                    <a:extLst>
                      <a:ext uri="{FF2B5EF4-FFF2-40B4-BE49-F238E27FC236}">
                        <a16:creationId xmlns:a16="http://schemas.microsoft.com/office/drawing/2014/main" id="{99DAC7ED-F82B-9E41-9BE7-DDF670F0AAE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11" name="AutoShape 957">
                      <a:extLst>
                        <a:ext uri="{FF2B5EF4-FFF2-40B4-BE49-F238E27FC236}">
                          <a16:creationId xmlns:a16="http://schemas.microsoft.com/office/drawing/2014/main" id="{591178B7-592C-F644-81C8-F320A54ACAE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12" name="AutoShape 958">
                      <a:extLst>
                        <a:ext uri="{FF2B5EF4-FFF2-40B4-BE49-F238E27FC236}">
                          <a16:creationId xmlns:a16="http://schemas.microsoft.com/office/drawing/2014/main" id="{498FD6B6-A53A-A347-8213-3A6E43C497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87" name="Rectangle 959">
                    <a:extLst>
                      <a:ext uri="{FF2B5EF4-FFF2-40B4-BE49-F238E27FC236}">
                        <a16:creationId xmlns:a16="http://schemas.microsoft.com/office/drawing/2014/main" id="{656CBDB2-4987-6B41-B6E5-0F22B3E798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88" name="Group 960">
                    <a:extLst>
                      <a:ext uri="{FF2B5EF4-FFF2-40B4-BE49-F238E27FC236}">
                        <a16:creationId xmlns:a16="http://schemas.microsoft.com/office/drawing/2014/main" id="{57BE5CE2-61C0-8E48-BF4B-51715D4F41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09" name="AutoShape 961">
                      <a:extLst>
                        <a:ext uri="{FF2B5EF4-FFF2-40B4-BE49-F238E27FC236}">
                          <a16:creationId xmlns:a16="http://schemas.microsoft.com/office/drawing/2014/main" id="{B738DCF0-ECEC-1640-B1B1-D21337DEA77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10" name="AutoShape 962">
                      <a:extLst>
                        <a:ext uri="{FF2B5EF4-FFF2-40B4-BE49-F238E27FC236}">
                          <a16:creationId xmlns:a16="http://schemas.microsoft.com/office/drawing/2014/main" id="{439D14BE-C34F-7147-A2AF-8E47B171AF3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89" name="Rectangle 963">
                    <a:extLst>
                      <a:ext uri="{FF2B5EF4-FFF2-40B4-BE49-F238E27FC236}">
                        <a16:creationId xmlns:a16="http://schemas.microsoft.com/office/drawing/2014/main" id="{D1AFB27E-7C23-D041-BBD1-CF61B74EB0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0" name="Rectangle 964">
                    <a:extLst>
                      <a:ext uri="{FF2B5EF4-FFF2-40B4-BE49-F238E27FC236}">
                        <a16:creationId xmlns:a16="http://schemas.microsoft.com/office/drawing/2014/main" id="{32A63CE5-D7FF-F343-A82A-30CDC2A6A2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91" name="Group 965">
                    <a:extLst>
                      <a:ext uri="{FF2B5EF4-FFF2-40B4-BE49-F238E27FC236}">
                        <a16:creationId xmlns:a16="http://schemas.microsoft.com/office/drawing/2014/main" id="{D256548D-C318-5B4B-A0B6-1C15F2978C1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07" name="AutoShape 966">
                      <a:extLst>
                        <a:ext uri="{FF2B5EF4-FFF2-40B4-BE49-F238E27FC236}">
                          <a16:creationId xmlns:a16="http://schemas.microsoft.com/office/drawing/2014/main" id="{DD852DE5-3AA9-E34F-83BE-1B969B12458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08" name="AutoShape 967">
                      <a:extLst>
                        <a:ext uri="{FF2B5EF4-FFF2-40B4-BE49-F238E27FC236}">
                          <a16:creationId xmlns:a16="http://schemas.microsoft.com/office/drawing/2014/main" id="{66808F01-2D03-8348-AF32-3E4A46E8765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92" name="Freeform 968">
                    <a:extLst>
                      <a:ext uri="{FF2B5EF4-FFF2-40B4-BE49-F238E27FC236}">
                        <a16:creationId xmlns:a16="http://schemas.microsoft.com/office/drawing/2014/main" id="{C9F9DEEF-5B97-C64B-862E-4B9B91EECD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93" name="Group 969">
                    <a:extLst>
                      <a:ext uri="{FF2B5EF4-FFF2-40B4-BE49-F238E27FC236}">
                        <a16:creationId xmlns:a16="http://schemas.microsoft.com/office/drawing/2014/main" id="{97084572-B737-4643-B632-91E62951BEC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05" name="AutoShape 970">
                      <a:extLst>
                        <a:ext uri="{FF2B5EF4-FFF2-40B4-BE49-F238E27FC236}">
                          <a16:creationId xmlns:a16="http://schemas.microsoft.com/office/drawing/2014/main" id="{5FE89D7B-7A2F-AE49-A13B-F72725317F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06" name="AutoShape 971">
                      <a:extLst>
                        <a:ext uri="{FF2B5EF4-FFF2-40B4-BE49-F238E27FC236}">
                          <a16:creationId xmlns:a16="http://schemas.microsoft.com/office/drawing/2014/main" id="{0D618118-799B-8445-B709-F2B41600DAC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94" name="Rectangle 972">
                    <a:extLst>
                      <a:ext uri="{FF2B5EF4-FFF2-40B4-BE49-F238E27FC236}">
                        <a16:creationId xmlns:a16="http://schemas.microsoft.com/office/drawing/2014/main" id="{DE697C6C-B127-8F43-B5E7-A30DA04200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5" name="Freeform 973">
                    <a:extLst>
                      <a:ext uri="{FF2B5EF4-FFF2-40B4-BE49-F238E27FC236}">
                        <a16:creationId xmlns:a16="http://schemas.microsoft.com/office/drawing/2014/main" id="{B77C0D3E-6674-F44E-A69B-623FF02B74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6" name="Freeform 974">
                    <a:extLst>
                      <a:ext uri="{FF2B5EF4-FFF2-40B4-BE49-F238E27FC236}">
                        <a16:creationId xmlns:a16="http://schemas.microsoft.com/office/drawing/2014/main" id="{2D6A149A-BF47-1548-927A-2F38FD5C0C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7" name="Oval 975">
                    <a:extLst>
                      <a:ext uri="{FF2B5EF4-FFF2-40B4-BE49-F238E27FC236}">
                        <a16:creationId xmlns:a16="http://schemas.microsoft.com/office/drawing/2014/main" id="{7151C2A9-01FB-CD4F-A976-B014772182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8" name="Freeform 976">
                    <a:extLst>
                      <a:ext uri="{FF2B5EF4-FFF2-40B4-BE49-F238E27FC236}">
                        <a16:creationId xmlns:a16="http://schemas.microsoft.com/office/drawing/2014/main" id="{3ECFCDD3-EFFD-304E-84D6-C6D4D94B1F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9" name="AutoShape 977">
                    <a:extLst>
                      <a:ext uri="{FF2B5EF4-FFF2-40B4-BE49-F238E27FC236}">
                        <a16:creationId xmlns:a16="http://schemas.microsoft.com/office/drawing/2014/main" id="{BA92966F-AFA1-ED4E-9597-B71FEA8201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0" name="AutoShape 978">
                    <a:extLst>
                      <a:ext uri="{FF2B5EF4-FFF2-40B4-BE49-F238E27FC236}">
                        <a16:creationId xmlns:a16="http://schemas.microsoft.com/office/drawing/2014/main" id="{4AC15953-5482-8D40-9537-6135C958A9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1" name="Oval 979">
                    <a:extLst>
                      <a:ext uri="{FF2B5EF4-FFF2-40B4-BE49-F238E27FC236}">
                        <a16:creationId xmlns:a16="http://schemas.microsoft.com/office/drawing/2014/main" id="{8CC7909E-27F6-FA4B-BF8E-D46B92E387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2" name="Oval 980">
                    <a:extLst>
                      <a:ext uri="{FF2B5EF4-FFF2-40B4-BE49-F238E27FC236}">
                        <a16:creationId xmlns:a16="http://schemas.microsoft.com/office/drawing/2014/main" id="{33762AF1-3E6D-074D-A02A-D3F2924BD6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03" name="Oval 981">
                    <a:extLst>
                      <a:ext uri="{FF2B5EF4-FFF2-40B4-BE49-F238E27FC236}">
                        <a16:creationId xmlns:a16="http://schemas.microsoft.com/office/drawing/2014/main" id="{5FE0112D-C15D-4849-BF37-451410D657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4" name="Rectangle 982">
                    <a:extLst>
                      <a:ext uri="{FF2B5EF4-FFF2-40B4-BE49-F238E27FC236}">
                        <a16:creationId xmlns:a16="http://schemas.microsoft.com/office/drawing/2014/main" id="{CE68A9EC-3FA5-164A-B5BB-697D9A705C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8" name="Group 1115">
                <a:extLst>
                  <a:ext uri="{FF2B5EF4-FFF2-40B4-BE49-F238E27FC236}">
                    <a16:creationId xmlns:a16="http://schemas.microsoft.com/office/drawing/2014/main" id="{D239D9CF-171B-8F47-A168-7E7F21D853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07615" y="4368892"/>
                <a:ext cx="990551" cy="731635"/>
                <a:chOff x="7707615" y="4368892"/>
                <a:chExt cx="990551" cy="731635"/>
              </a:xfrm>
            </p:grpSpPr>
            <p:pic>
              <p:nvPicPr>
                <p:cNvPr id="214079" name="Picture 1159">
                  <a:extLst>
                    <a:ext uri="{FF2B5EF4-FFF2-40B4-BE49-F238E27FC236}">
                      <a16:creationId xmlns:a16="http://schemas.microsoft.com/office/drawing/2014/main" id="{027ADE9D-A747-3C46-9D71-07A1F1CE4FF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71833" y="4640202"/>
                  <a:ext cx="822008" cy="460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14080" name="Group 249">
                  <a:extLst>
                    <a:ext uri="{FF2B5EF4-FFF2-40B4-BE49-F238E27FC236}">
                      <a16:creationId xmlns:a16="http://schemas.microsoft.com/office/drawing/2014/main" id="{83B78740-D6F5-074B-9066-6419E65C6C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07615" y="4368892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47" name="Freeform 250">
                    <a:extLst>
                      <a:ext uri="{FF2B5EF4-FFF2-40B4-BE49-F238E27FC236}">
                        <a16:creationId xmlns:a16="http://schemas.microsoft.com/office/drawing/2014/main" id="{C8C21824-3AAE-924D-9FBB-6FCF1C0069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29" name="Rectangle 251">
                    <a:extLst>
                      <a:ext uri="{FF2B5EF4-FFF2-40B4-BE49-F238E27FC236}">
                        <a16:creationId xmlns:a16="http://schemas.microsoft.com/office/drawing/2014/main" id="{C37C95FC-1CA6-CD4A-870E-0D4A220E0F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433"/>
                    <a:ext cx="1051" cy="227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49" name="Freeform 252">
                    <a:extLst>
                      <a:ext uri="{FF2B5EF4-FFF2-40B4-BE49-F238E27FC236}">
                        <a16:creationId xmlns:a16="http://schemas.microsoft.com/office/drawing/2014/main" id="{C6B7CF2D-E0C4-7A41-A66B-845EC5919F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50" name="Freeform 253">
                    <a:extLst>
                      <a:ext uri="{FF2B5EF4-FFF2-40B4-BE49-F238E27FC236}">
                        <a16:creationId xmlns:a16="http://schemas.microsoft.com/office/drawing/2014/main" id="{05378274-487B-374C-8285-E50C304B5D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" name="Rectangle 254">
                    <a:extLst>
                      <a:ext uri="{FF2B5EF4-FFF2-40B4-BE49-F238E27FC236}">
                        <a16:creationId xmlns:a16="http://schemas.microsoft.com/office/drawing/2014/main" id="{E5F12A5A-8CC6-E245-98D1-DC9C788BE4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4" y="692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2" name="Group 255">
                    <a:extLst>
                      <a:ext uri="{FF2B5EF4-FFF2-40B4-BE49-F238E27FC236}">
                        <a16:creationId xmlns:a16="http://schemas.microsoft.com/office/drawing/2014/main" id="{8A992D94-E9ED-6842-8D1B-07A8A9F3E9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58" name="AutoShape 256">
                      <a:extLst>
                        <a:ext uri="{FF2B5EF4-FFF2-40B4-BE49-F238E27FC236}">
                          <a16:creationId xmlns:a16="http://schemas.microsoft.com/office/drawing/2014/main" id="{B479A607-A451-E740-841E-6455263F858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91"/>
                      <a:ext cx="725" cy="12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9" name="AutoShape 257">
                      <a:extLst>
                        <a:ext uri="{FF2B5EF4-FFF2-40B4-BE49-F238E27FC236}">
                          <a16:creationId xmlns:a16="http://schemas.microsoft.com/office/drawing/2014/main" id="{4CCBBA6D-8E42-AA4D-9214-4C275A00048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91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34" name="Rectangle 258">
                    <a:extLst>
                      <a:ext uri="{FF2B5EF4-FFF2-40B4-BE49-F238E27FC236}">
                        <a16:creationId xmlns:a16="http://schemas.microsoft.com/office/drawing/2014/main" id="{483C836F-1246-3B4C-99E2-C204DAEA61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019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4" name="Group 259">
                    <a:extLst>
                      <a:ext uri="{FF2B5EF4-FFF2-40B4-BE49-F238E27FC236}">
                        <a16:creationId xmlns:a16="http://schemas.microsoft.com/office/drawing/2014/main" id="{A22C42A0-ED4B-5B44-B281-43A9B5BA6E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56" name="AutoShape 260">
                      <a:extLst>
                        <a:ext uri="{FF2B5EF4-FFF2-40B4-BE49-F238E27FC236}">
                          <a16:creationId xmlns:a16="http://schemas.microsoft.com/office/drawing/2014/main" id="{3CFB1596-B1AA-EE4B-90F5-B4E21EC40E5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1" y="2594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7" name="AutoShape 261">
                      <a:extLst>
                        <a:ext uri="{FF2B5EF4-FFF2-40B4-BE49-F238E27FC236}">
                          <a16:creationId xmlns:a16="http://schemas.microsoft.com/office/drawing/2014/main" id="{5AC34BC0-5BC9-834E-A13D-849565FD9D5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4" y="2614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36" name="Rectangle 262">
                    <a:extLst>
                      <a:ext uri="{FF2B5EF4-FFF2-40B4-BE49-F238E27FC236}">
                        <a16:creationId xmlns:a16="http://schemas.microsoft.com/office/drawing/2014/main" id="{55E7F792-A23B-DB4D-A8F4-6B759DBF5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365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37" name="Rectangle 263">
                    <a:extLst>
                      <a:ext uri="{FF2B5EF4-FFF2-40B4-BE49-F238E27FC236}">
                        <a16:creationId xmlns:a16="http://schemas.microsoft.com/office/drawing/2014/main" id="{6223AD82-6093-1D41-99A6-A7B2D37318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4" y="165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7" name="Group 264">
                    <a:extLst>
                      <a:ext uri="{FF2B5EF4-FFF2-40B4-BE49-F238E27FC236}">
                        <a16:creationId xmlns:a16="http://schemas.microsoft.com/office/drawing/2014/main" id="{8DDEC7A4-E383-A64E-A32C-023FC323298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54" name="AutoShape 265">
                      <a:extLst>
                        <a:ext uri="{FF2B5EF4-FFF2-40B4-BE49-F238E27FC236}">
                          <a16:creationId xmlns:a16="http://schemas.microsoft.com/office/drawing/2014/main" id="{B4B751F3-5617-8F48-8F25-256061E95D4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4" y="2592"/>
                      <a:ext cx="71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5" name="AutoShape 266">
                      <a:extLst>
                        <a:ext uri="{FF2B5EF4-FFF2-40B4-BE49-F238E27FC236}">
                          <a16:creationId xmlns:a16="http://schemas.microsoft.com/office/drawing/2014/main" id="{955704A0-66E1-C74F-AFD4-AAC2BC9F0E7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6" y="2610"/>
                      <a:ext cx="674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158" name="Freeform 267">
                    <a:extLst>
                      <a:ext uri="{FF2B5EF4-FFF2-40B4-BE49-F238E27FC236}">
                        <a16:creationId xmlns:a16="http://schemas.microsoft.com/office/drawing/2014/main" id="{45DCE649-E982-524E-B6F8-7F497AFD44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59" name="Group 268">
                    <a:extLst>
                      <a:ext uri="{FF2B5EF4-FFF2-40B4-BE49-F238E27FC236}">
                        <a16:creationId xmlns:a16="http://schemas.microsoft.com/office/drawing/2014/main" id="{1A94B22D-80D0-5640-A37A-9B9C17D9279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52" name="AutoShape 269">
                      <a:extLst>
                        <a:ext uri="{FF2B5EF4-FFF2-40B4-BE49-F238E27FC236}">
                          <a16:creationId xmlns:a16="http://schemas.microsoft.com/office/drawing/2014/main" id="{94CEED74-541D-374A-B939-A0A814D3BEC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68"/>
                      <a:ext cx="698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3" name="AutoShape 270">
                      <a:extLst>
                        <a:ext uri="{FF2B5EF4-FFF2-40B4-BE49-F238E27FC236}">
                          <a16:creationId xmlns:a16="http://schemas.microsoft.com/office/drawing/2014/main" id="{5890C998-7EF2-5F47-8CE4-6A9526229E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87"/>
                      <a:ext cx="661" cy="11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41" name="Rectangle 271">
                    <a:extLst>
                      <a:ext uri="{FF2B5EF4-FFF2-40B4-BE49-F238E27FC236}">
                        <a16:creationId xmlns:a16="http://schemas.microsoft.com/office/drawing/2014/main" id="{113E7185-BF7D-AC4C-85CE-7FC0B6D5AB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433"/>
                    <a:ext cx="60" cy="22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61" name="Freeform 272">
                    <a:extLst>
                      <a:ext uri="{FF2B5EF4-FFF2-40B4-BE49-F238E27FC236}">
                        <a16:creationId xmlns:a16="http://schemas.microsoft.com/office/drawing/2014/main" id="{B9E5418A-5649-1444-AB8A-A8D74E5A3F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62" name="Freeform 273">
                    <a:extLst>
                      <a:ext uri="{FF2B5EF4-FFF2-40B4-BE49-F238E27FC236}">
                        <a16:creationId xmlns:a16="http://schemas.microsoft.com/office/drawing/2014/main" id="{073C9461-B97D-1146-9B1F-2652C07F76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" name="Oval 274">
                    <a:extLst>
                      <a:ext uri="{FF2B5EF4-FFF2-40B4-BE49-F238E27FC236}">
                        <a16:creationId xmlns:a16="http://schemas.microsoft.com/office/drawing/2014/main" id="{E9B29751-5B27-354E-ACF5-5D25E3D1CE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6" y="2614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64" name="Freeform 275">
                    <a:extLst>
                      <a:ext uri="{FF2B5EF4-FFF2-40B4-BE49-F238E27FC236}">
                        <a16:creationId xmlns:a16="http://schemas.microsoft.com/office/drawing/2014/main" id="{82480C76-4BD1-2E42-A33D-95585E7EA9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" name="AutoShape 276">
                    <a:extLst>
                      <a:ext uri="{FF2B5EF4-FFF2-40B4-BE49-F238E27FC236}">
                        <a16:creationId xmlns:a16="http://schemas.microsoft.com/office/drawing/2014/main" id="{64C580E3-E510-EB40-BD1E-8AD90EF24E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2681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7" name="AutoShape 277">
                    <a:extLst>
                      <a:ext uri="{FF2B5EF4-FFF2-40B4-BE49-F238E27FC236}">
                        <a16:creationId xmlns:a16="http://schemas.microsoft.com/office/drawing/2014/main" id="{F9772550-F4E1-6F49-9DE1-D65050F82E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2710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8" name="Oval 278">
                    <a:extLst>
                      <a:ext uri="{FF2B5EF4-FFF2-40B4-BE49-F238E27FC236}">
                        <a16:creationId xmlns:a16="http://schemas.microsoft.com/office/drawing/2014/main" id="{299EBA71-C7F8-D542-AA84-99B17CC2BD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4" y="2383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9" name="Oval 279">
                    <a:extLst>
                      <a:ext uri="{FF2B5EF4-FFF2-40B4-BE49-F238E27FC236}">
                        <a16:creationId xmlns:a16="http://schemas.microsoft.com/office/drawing/2014/main" id="{485D2B6B-5362-2A49-B528-4A1B96211A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5" y="2383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50" name="Oval 280">
                    <a:extLst>
                      <a:ext uri="{FF2B5EF4-FFF2-40B4-BE49-F238E27FC236}">
                        <a16:creationId xmlns:a16="http://schemas.microsoft.com/office/drawing/2014/main" id="{2CC317AE-B906-8544-B2A8-452DE001F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5" y="2383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51" name="Rectangle 281">
                    <a:extLst>
                      <a:ext uri="{FF2B5EF4-FFF2-40B4-BE49-F238E27FC236}">
                        <a16:creationId xmlns:a16="http://schemas.microsoft.com/office/drawing/2014/main" id="{3ECD798F-0B86-B641-94F6-72B845D8E1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5" y="1836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14081" name="Group 249">
                  <a:extLst>
                    <a:ext uri="{FF2B5EF4-FFF2-40B4-BE49-F238E27FC236}">
                      <a16:creationId xmlns:a16="http://schemas.microsoft.com/office/drawing/2014/main" id="{42C12F3B-9E0C-784B-AD73-23D5AC8BA9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39866" y="4369199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15" name="Freeform 250">
                    <a:extLst>
                      <a:ext uri="{FF2B5EF4-FFF2-40B4-BE49-F238E27FC236}">
                        <a16:creationId xmlns:a16="http://schemas.microsoft.com/office/drawing/2014/main" id="{C5CEAF37-95E2-A145-83F6-90DF059992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7" name="Rectangle 251">
                    <a:extLst>
                      <a:ext uri="{FF2B5EF4-FFF2-40B4-BE49-F238E27FC236}">
                        <a16:creationId xmlns:a16="http://schemas.microsoft.com/office/drawing/2014/main" id="{52531217-07F1-D34C-A1B1-59236FF99B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431"/>
                    <a:ext cx="1051" cy="2306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17" name="Freeform 252">
                    <a:extLst>
                      <a:ext uri="{FF2B5EF4-FFF2-40B4-BE49-F238E27FC236}">
                        <a16:creationId xmlns:a16="http://schemas.microsoft.com/office/drawing/2014/main" id="{2EFBD18F-67C6-DE4F-AE39-B880C1DCBD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18" name="Freeform 253">
                    <a:extLst>
                      <a:ext uri="{FF2B5EF4-FFF2-40B4-BE49-F238E27FC236}">
                        <a16:creationId xmlns:a16="http://schemas.microsoft.com/office/drawing/2014/main" id="{FBBE18F3-6DF5-354A-8390-30F3B233D1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00" name="Rectangle 254">
                    <a:extLst>
                      <a:ext uri="{FF2B5EF4-FFF2-40B4-BE49-F238E27FC236}">
                        <a16:creationId xmlns:a16="http://schemas.microsoft.com/office/drawing/2014/main" id="{2D9E11AF-555D-EB48-AAC2-F7DF4B8D10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700"/>
                    <a:ext cx="60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0" name="Group 255">
                    <a:extLst>
                      <a:ext uri="{FF2B5EF4-FFF2-40B4-BE49-F238E27FC236}">
                        <a16:creationId xmlns:a16="http://schemas.microsoft.com/office/drawing/2014/main" id="{B6B9B0DE-BC7B-9C45-B104-6DD714F4DF1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26" name="AutoShape 256">
                      <a:extLst>
                        <a:ext uri="{FF2B5EF4-FFF2-40B4-BE49-F238E27FC236}">
                          <a16:creationId xmlns:a16="http://schemas.microsoft.com/office/drawing/2014/main" id="{9CBFA9CF-F66E-4345-89B3-77ED0FB633A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71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7" name="AutoShape 257">
                      <a:extLst>
                        <a:ext uri="{FF2B5EF4-FFF2-40B4-BE49-F238E27FC236}">
                          <a16:creationId xmlns:a16="http://schemas.microsoft.com/office/drawing/2014/main" id="{FA2FC43F-DA37-2946-B264-A4C86238408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90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2" name="Rectangle 258">
                    <a:extLst>
                      <a:ext uri="{FF2B5EF4-FFF2-40B4-BE49-F238E27FC236}">
                        <a16:creationId xmlns:a16="http://schemas.microsoft.com/office/drawing/2014/main" id="{63767580-40EE-0640-B2C3-6ED2F3EB36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02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2" name="Group 259">
                    <a:extLst>
                      <a:ext uri="{FF2B5EF4-FFF2-40B4-BE49-F238E27FC236}">
                        <a16:creationId xmlns:a16="http://schemas.microsoft.com/office/drawing/2014/main" id="{FDD9DE21-41DC-D14B-B04E-C2D7E0B7DB5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24" name="AutoShape 260">
                      <a:extLst>
                        <a:ext uri="{FF2B5EF4-FFF2-40B4-BE49-F238E27FC236}">
                          <a16:creationId xmlns:a16="http://schemas.microsoft.com/office/drawing/2014/main" id="{C1227918-BAD3-E842-B11C-3A238594E7D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72"/>
                      <a:ext cx="725" cy="14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5" name="AutoShape 261">
                      <a:extLst>
                        <a:ext uri="{FF2B5EF4-FFF2-40B4-BE49-F238E27FC236}">
                          <a16:creationId xmlns:a16="http://schemas.microsoft.com/office/drawing/2014/main" id="{95CDD42F-292B-B24D-B77E-D89A67E13B5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7" y="2592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4" name="Rectangle 262">
                    <a:extLst>
                      <a:ext uri="{FF2B5EF4-FFF2-40B4-BE49-F238E27FC236}">
                        <a16:creationId xmlns:a16="http://schemas.microsoft.com/office/drawing/2014/main" id="{38F5FB79-E075-3045-8B26-B35BD4C909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136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05" name="Rectangle 263">
                    <a:extLst>
                      <a:ext uri="{FF2B5EF4-FFF2-40B4-BE49-F238E27FC236}">
                        <a16:creationId xmlns:a16="http://schemas.microsoft.com/office/drawing/2014/main" id="{B1E445E5-0252-7145-BDD1-0F9CBC17BD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680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5" name="Group 264">
                    <a:extLst>
                      <a:ext uri="{FF2B5EF4-FFF2-40B4-BE49-F238E27FC236}">
                        <a16:creationId xmlns:a16="http://schemas.microsoft.com/office/drawing/2014/main" id="{4E1CDF9F-B7D2-C64A-B9F0-4FC6E0C139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22" name="AutoShape 265">
                      <a:extLst>
                        <a:ext uri="{FF2B5EF4-FFF2-40B4-BE49-F238E27FC236}">
                          <a16:creationId xmlns:a16="http://schemas.microsoft.com/office/drawing/2014/main" id="{D9E278F6-740E-CF4D-9C50-F22ACC66B32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2590"/>
                      <a:ext cx="711" cy="142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3" name="AutoShape 266">
                      <a:extLst>
                        <a:ext uri="{FF2B5EF4-FFF2-40B4-BE49-F238E27FC236}">
                          <a16:creationId xmlns:a16="http://schemas.microsoft.com/office/drawing/2014/main" id="{288CDB33-E440-5D42-BC93-66CAED2CDDA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608"/>
                      <a:ext cx="674" cy="10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126" name="Freeform 267">
                    <a:extLst>
                      <a:ext uri="{FF2B5EF4-FFF2-40B4-BE49-F238E27FC236}">
                        <a16:creationId xmlns:a16="http://schemas.microsoft.com/office/drawing/2014/main" id="{D2BAFA41-2661-6749-BAF7-3F6CA21222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27" name="Group 268">
                    <a:extLst>
                      <a:ext uri="{FF2B5EF4-FFF2-40B4-BE49-F238E27FC236}">
                        <a16:creationId xmlns:a16="http://schemas.microsoft.com/office/drawing/2014/main" id="{724EB536-E001-DA45-8EF8-29FC8099E12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20" name="AutoShape 269">
                      <a:extLst>
                        <a:ext uri="{FF2B5EF4-FFF2-40B4-BE49-F238E27FC236}">
                          <a16:creationId xmlns:a16="http://schemas.microsoft.com/office/drawing/2014/main" id="{DFA071B6-F768-544A-BA2A-C22F1A734CE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95"/>
                      <a:ext cx="76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1" name="AutoShape 270">
                      <a:extLst>
                        <a:ext uri="{FF2B5EF4-FFF2-40B4-BE49-F238E27FC236}">
                          <a16:creationId xmlns:a16="http://schemas.microsoft.com/office/drawing/2014/main" id="{ECEEB4E6-69AC-7D4F-A071-9A034C6B5D3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614"/>
                      <a:ext cx="723" cy="8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9" name="Rectangle 271">
                    <a:extLst>
                      <a:ext uri="{FF2B5EF4-FFF2-40B4-BE49-F238E27FC236}">
                        <a16:creationId xmlns:a16="http://schemas.microsoft.com/office/drawing/2014/main" id="{75B7DED2-65E4-D040-A64A-67DAF8F584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431"/>
                    <a:ext cx="70" cy="231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29" name="Freeform 272">
                    <a:extLst>
                      <a:ext uri="{FF2B5EF4-FFF2-40B4-BE49-F238E27FC236}">
                        <a16:creationId xmlns:a16="http://schemas.microsoft.com/office/drawing/2014/main" id="{8D0AF88D-10A0-454D-A0C4-AB4315F1AF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30" name="Freeform 273">
                    <a:extLst>
                      <a:ext uri="{FF2B5EF4-FFF2-40B4-BE49-F238E27FC236}">
                        <a16:creationId xmlns:a16="http://schemas.microsoft.com/office/drawing/2014/main" id="{8A06CC88-16B2-9343-8487-7266F10B5F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2" name="Oval 274">
                    <a:extLst>
                      <a:ext uri="{FF2B5EF4-FFF2-40B4-BE49-F238E27FC236}">
                        <a16:creationId xmlns:a16="http://schemas.microsoft.com/office/drawing/2014/main" id="{411683F7-48CC-034F-8B6C-A622BF90AC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9" y="2641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32" name="Freeform 275">
                    <a:extLst>
                      <a:ext uri="{FF2B5EF4-FFF2-40B4-BE49-F238E27FC236}">
                        <a16:creationId xmlns:a16="http://schemas.microsoft.com/office/drawing/2014/main" id="{5A346E77-D3A2-514F-9D1A-6EC38CAFF2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4" name="AutoShape 276">
                    <a:extLst>
                      <a:ext uri="{FF2B5EF4-FFF2-40B4-BE49-F238E27FC236}">
                        <a16:creationId xmlns:a16="http://schemas.microsoft.com/office/drawing/2014/main" id="{F2EBC6E3-1AE6-5147-8A4E-615EDEDFD6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37" y="2708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5" name="AutoShape 277">
                    <a:extLst>
                      <a:ext uri="{FF2B5EF4-FFF2-40B4-BE49-F238E27FC236}">
                        <a16:creationId xmlns:a16="http://schemas.microsoft.com/office/drawing/2014/main" id="{BDD4FFB1-FCEC-2D40-B220-3B9130496E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2737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6" name="Oval 278">
                    <a:extLst>
                      <a:ext uri="{FF2B5EF4-FFF2-40B4-BE49-F238E27FC236}">
                        <a16:creationId xmlns:a16="http://schemas.microsoft.com/office/drawing/2014/main" id="{A2CC5D50-46A7-5746-8C2F-EB4312199A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7" y="2410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7" name="Oval 279">
                    <a:extLst>
                      <a:ext uri="{FF2B5EF4-FFF2-40B4-BE49-F238E27FC236}">
                        <a16:creationId xmlns:a16="http://schemas.microsoft.com/office/drawing/2014/main" id="{A5AEDB08-ED3B-5B4E-9C9D-7DD34B45ED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7" y="2410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8" name="Oval 280">
                    <a:extLst>
                      <a:ext uri="{FF2B5EF4-FFF2-40B4-BE49-F238E27FC236}">
                        <a16:creationId xmlns:a16="http://schemas.microsoft.com/office/drawing/2014/main" id="{E198A91F-41BC-654B-A086-D67106CCB8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410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9" name="Rectangle 281">
                    <a:extLst>
                      <a:ext uri="{FF2B5EF4-FFF2-40B4-BE49-F238E27FC236}">
                        <a16:creationId xmlns:a16="http://schemas.microsoft.com/office/drawing/2014/main" id="{BC568515-8C8F-3E41-9340-18F4D86786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8" y="1863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14082" name="Group 249">
                  <a:extLst>
                    <a:ext uri="{FF2B5EF4-FFF2-40B4-BE49-F238E27FC236}">
                      <a16:creationId xmlns:a16="http://schemas.microsoft.com/office/drawing/2014/main" id="{4B36D873-B6D3-3947-896C-C368498DC8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472213" y="4384408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083" name="Freeform 250">
                    <a:extLst>
                      <a:ext uri="{FF2B5EF4-FFF2-40B4-BE49-F238E27FC236}">
                        <a16:creationId xmlns:a16="http://schemas.microsoft.com/office/drawing/2014/main" id="{6B62D82D-B291-6140-B518-D72F21F001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5" name="Rectangle 251">
                    <a:extLst>
                      <a:ext uri="{FF2B5EF4-FFF2-40B4-BE49-F238E27FC236}">
                        <a16:creationId xmlns:a16="http://schemas.microsoft.com/office/drawing/2014/main" id="{26E875FA-126D-BC43-A209-43849CD60A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454"/>
                    <a:ext cx="1051" cy="225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085" name="Freeform 252">
                    <a:extLst>
                      <a:ext uri="{FF2B5EF4-FFF2-40B4-BE49-F238E27FC236}">
                        <a16:creationId xmlns:a16="http://schemas.microsoft.com/office/drawing/2014/main" id="{9A54C9BA-3AAA-5744-84AA-0F91D3C8A1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86" name="Freeform 253">
                    <a:extLst>
                      <a:ext uri="{FF2B5EF4-FFF2-40B4-BE49-F238E27FC236}">
                        <a16:creationId xmlns:a16="http://schemas.microsoft.com/office/drawing/2014/main" id="{9747606F-A472-AA40-9ECC-8EB53428FD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8" name="Rectangle 254">
                    <a:extLst>
                      <a:ext uri="{FF2B5EF4-FFF2-40B4-BE49-F238E27FC236}">
                        <a16:creationId xmlns:a16="http://schemas.microsoft.com/office/drawing/2014/main" id="{EE0B419D-4B23-B449-A7F2-48732D42AB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714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88" name="Group 255">
                    <a:extLst>
                      <a:ext uri="{FF2B5EF4-FFF2-40B4-BE49-F238E27FC236}">
                        <a16:creationId xmlns:a16="http://schemas.microsoft.com/office/drawing/2014/main" id="{E347EDE9-CAE6-5440-B892-13C0EA061D8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194" name="AutoShape 256">
                      <a:extLst>
                        <a:ext uri="{FF2B5EF4-FFF2-40B4-BE49-F238E27FC236}">
                          <a16:creationId xmlns:a16="http://schemas.microsoft.com/office/drawing/2014/main" id="{8B7F1E46-D138-1C40-B561-56CD1BCCFA6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94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5" name="AutoShape 257">
                      <a:extLst>
                        <a:ext uri="{FF2B5EF4-FFF2-40B4-BE49-F238E27FC236}">
                          <a16:creationId xmlns:a16="http://schemas.microsoft.com/office/drawing/2014/main" id="{316C86AE-AB21-BF49-A7E7-D0657CB10A4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612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0" name="Rectangle 258">
                    <a:extLst>
                      <a:ext uri="{FF2B5EF4-FFF2-40B4-BE49-F238E27FC236}">
                        <a16:creationId xmlns:a16="http://schemas.microsoft.com/office/drawing/2014/main" id="{5123B84D-D5D3-7246-956B-D219D7923A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41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90" name="Group 259">
                    <a:extLst>
                      <a:ext uri="{FF2B5EF4-FFF2-40B4-BE49-F238E27FC236}">
                        <a16:creationId xmlns:a16="http://schemas.microsoft.com/office/drawing/2014/main" id="{9D3B795B-DB6E-DC43-AE99-247BAB0B31E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192" name="AutoShape 260">
                      <a:extLst>
                        <a:ext uri="{FF2B5EF4-FFF2-40B4-BE49-F238E27FC236}">
                          <a16:creationId xmlns:a16="http://schemas.microsoft.com/office/drawing/2014/main" id="{FC074CA2-5413-DD44-BBA0-BEE509B9662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" y="2596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3" name="AutoShape 261">
                      <a:extLst>
                        <a:ext uri="{FF2B5EF4-FFF2-40B4-BE49-F238E27FC236}">
                          <a16:creationId xmlns:a16="http://schemas.microsoft.com/office/drawing/2014/main" id="{D37288C7-AB81-3442-8CB5-CFF4AAB66A9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4" y="2616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2" name="Rectangle 262">
                    <a:extLst>
                      <a:ext uri="{FF2B5EF4-FFF2-40B4-BE49-F238E27FC236}">
                        <a16:creationId xmlns:a16="http://schemas.microsoft.com/office/drawing/2014/main" id="{E62DC97B-75F8-584C-9DDF-6F36F6B77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6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73" name="Rectangle 263">
                    <a:extLst>
                      <a:ext uri="{FF2B5EF4-FFF2-40B4-BE49-F238E27FC236}">
                        <a16:creationId xmlns:a16="http://schemas.microsoft.com/office/drawing/2014/main" id="{02E23439-017C-8E4B-A111-202AFEB1F1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93" name="Group 264">
                    <a:extLst>
                      <a:ext uri="{FF2B5EF4-FFF2-40B4-BE49-F238E27FC236}">
                        <a16:creationId xmlns:a16="http://schemas.microsoft.com/office/drawing/2014/main" id="{839B0A9F-B09A-8B41-B80C-EA4D6358799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190" name="AutoShape 265">
                      <a:extLst>
                        <a:ext uri="{FF2B5EF4-FFF2-40B4-BE49-F238E27FC236}">
                          <a16:creationId xmlns:a16="http://schemas.microsoft.com/office/drawing/2014/main" id="{232A9B49-7D44-7E43-8AAA-DB52383467F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9" y="2594"/>
                      <a:ext cx="686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1" name="AutoShape 266">
                      <a:extLst>
                        <a:ext uri="{FF2B5EF4-FFF2-40B4-BE49-F238E27FC236}">
                          <a16:creationId xmlns:a16="http://schemas.microsoft.com/office/drawing/2014/main" id="{C3CF2EC1-5BEA-3144-A4A4-64ED240B33A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2612"/>
                      <a:ext cx="649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094" name="Freeform 267">
                    <a:extLst>
                      <a:ext uri="{FF2B5EF4-FFF2-40B4-BE49-F238E27FC236}">
                        <a16:creationId xmlns:a16="http://schemas.microsoft.com/office/drawing/2014/main" id="{373C4F04-0D19-044B-8AE4-BC5A5900DD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95" name="Group 268">
                    <a:extLst>
                      <a:ext uri="{FF2B5EF4-FFF2-40B4-BE49-F238E27FC236}">
                        <a16:creationId xmlns:a16="http://schemas.microsoft.com/office/drawing/2014/main" id="{A6D84FB6-16F8-4241-93AB-B6E5096434C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188" name="AutoShape 269">
                      <a:extLst>
                        <a:ext uri="{FF2B5EF4-FFF2-40B4-BE49-F238E27FC236}">
                          <a16:creationId xmlns:a16="http://schemas.microsoft.com/office/drawing/2014/main" id="{C54F17E3-594A-0A4B-9C84-072DF64BC17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70"/>
                      <a:ext cx="723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89" name="AutoShape 270">
                      <a:extLst>
                        <a:ext uri="{FF2B5EF4-FFF2-40B4-BE49-F238E27FC236}">
                          <a16:creationId xmlns:a16="http://schemas.microsoft.com/office/drawing/2014/main" id="{F9EE2EB5-7D6D-E141-9366-8C0C815337B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589"/>
                      <a:ext cx="686" cy="13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7" name="Rectangle 271">
                    <a:extLst>
                      <a:ext uri="{FF2B5EF4-FFF2-40B4-BE49-F238E27FC236}">
                        <a16:creationId xmlns:a16="http://schemas.microsoft.com/office/drawing/2014/main" id="{0B6709F5-865C-364F-820F-E882E15212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1" y="454"/>
                    <a:ext cx="60" cy="226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097" name="Freeform 272">
                    <a:extLst>
                      <a:ext uri="{FF2B5EF4-FFF2-40B4-BE49-F238E27FC236}">
                        <a16:creationId xmlns:a16="http://schemas.microsoft.com/office/drawing/2014/main" id="{66CA8505-0DEE-A84C-B2E2-CF7067F29B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98" name="Freeform 273">
                    <a:extLst>
                      <a:ext uri="{FF2B5EF4-FFF2-40B4-BE49-F238E27FC236}">
                        <a16:creationId xmlns:a16="http://schemas.microsoft.com/office/drawing/2014/main" id="{46B4268E-CC6D-ED4A-9C18-AC1E3E0458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0" name="Oval 274">
                    <a:extLst>
                      <a:ext uri="{FF2B5EF4-FFF2-40B4-BE49-F238E27FC236}">
                        <a16:creationId xmlns:a16="http://schemas.microsoft.com/office/drawing/2014/main" id="{A00D9EB0-8F7C-BB47-9E44-2F17B8EA7A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2" y="2616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00" name="Freeform 275">
                    <a:extLst>
                      <a:ext uri="{FF2B5EF4-FFF2-40B4-BE49-F238E27FC236}">
                        <a16:creationId xmlns:a16="http://schemas.microsoft.com/office/drawing/2014/main" id="{E3F9834A-F36E-4B4E-BD8D-647C78747F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2" name="AutoShape 276">
                    <a:extLst>
                      <a:ext uri="{FF2B5EF4-FFF2-40B4-BE49-F238E27FC236}">
                        <a16:creationId xmlns:a16="http://schemas.microsoft.com/office/drawing/2014/main" id="{53FF72B5-3A48-4C4D-A0E2-54DDDA56C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83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3" name="AutoShape 277">
                    <a:extLst>
                      <a:ext uri="{FF2B5EF4-FFF2-40B4-BE49-F238E27FC236}">
                        <a16:creationId xmlns:a16="http://schemas.microsoft.com/office/drawing/2014/main" id="{A4B9AF5C-C6D0-6B45-AF93-0B2EB1F318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2712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4" name="Oval 278">
                    <a:extLst>
                      <a:ext uri="{FF2B5EF4-FFF2-40B4-BE49-F238E27FC236}">
                        <a16:creationId xmlns:a16="http://schemas.microsoft.com/office/drawing/2014/main" id="{3A762E96-6899-664B-B758-A3B78B1816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0" y="2386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5" name="Oval 279">
                    <a:extLst>
                      <a:ext uri="{FF2B5EF4-FFF2-40B4-BE49-F238E27FC236}">
                        <a16:creationId xmlns:a16="http://schemas.microsoft.com/office/drawing/2014/main" id="{CE0BDD41-8E3A-F64C-B3B0-B8E074AB6E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0" y="2386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6" name="Oval 280">
                    <a:extLst>
                      <a:ext uri="{FF2B5EF4-FFF2-40B4-BE49-F238E27FC236}">
                        <a16:creationId xmlns:a16="http://schemas.microsoft.com/office/drawing/2014/main" id="{49B0FEF3-73A4-F840-8803-FC6C06D89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1" y="2386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7" name="Rectangle 281">
                    <a:extLst>
                      <a:ext uri="{FF2B5EF4-FFF2-40B4-BE49-F238E27FC236}">
                        <a16:creationId xmlns:a16="http://schemas.microsoft.com/office/drawing/2014/main" id="{47EAB85E-4B20-0D48-AC5D-EA20CECC2B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1" y="1838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14039" name="Group 1116">
                <a:extLst>
                  <a:ext uri="{FF2B5EF4-FFF2-40B4-BE49-F238E27FC236}">
                    <a16:creationId xmlns:a16="http://schemas.microsoft.com/office/drawing/2014/main" id="{FAE96E30-E24E-114A-9F5D-CC1093C70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6941" y="573467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045" name="Picture 3">
                  <a:extLst>
                    <a:ext uri="{FF2B5EF4-FFF2-40B4-BE49-F238E27FC236}">
                      <a16:creationId xmlns:a16="http://schemas.microsoft.com/office/drawing/2014/main" id="{8A26F26D-6914-5A4A-8F31-8A80F2F44C0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046" name="Group 950">
                  <a:extLst>
                    <a:ext uri="{FF2B5EF4-FFF2-40B4-BE49-F238E27FC236}">
                      <a16:creationId xmlns:a16="http://schemas.microsoft.com/office/drawing/2014/main" id="{C8F529AB-4097-D347-AEC1-6B5E9F8DDB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047" name="Freeform 951">
                    <a:extLst>
                      <a:ext uri="{FF2B5EF4-FFF2-40B4-BE49-F238E27FC236}">
                        <a16:creationId xmlns:a16="http://schemas.microsoft.com/office/drawing/2014/main" id="{E6641BD6-72F6-704A-B83D-23DC5F06C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48" name="Rectangle 952">
                    <a:extLst>
                      <a:ext uri="{FF2B5EF4-FFF2-40B4-BE49-F238E27FC236}">
                        <a16:creationId xmlns:a16="http://schemas.microsoft.com/office/drawing/2014/main" id="{7D06415E-DDBC-6D40-92C0-EC2CE3AAD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49" name="Freeform 953">
                    <a:extLst>
                      <a:ext uri="{FF2B5EF4-FFF2-40B4-BE49-F238E27FC236}">
                        <a16:creationId xmlns:a16="http://schemas.microsoft.com/office/drawing/2014/main" id="{738E9807-1F63-4044-BAA6-1E2C80EC00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0" name="Freeform 954">
                    <a:extLst>
                      <a:ext uri="{FF2B5EF4-FFF2-40B4-BE49-F238E27FC236}">
                        <a16:creationId xmlns:a16="http://schemas.microsoft.com/office/drawing/2014/main" id="{38E13A40-9264-5146-B268-59CBC5A1ED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1" name="Rectangle 955">
                    <a:extLst>
                      <a:ext uri="{FF2B5EF4-FFF2-40B4-BE49-F238E27FC236}">
                        <a16:creationId xmlns:a16="http://schemas.microsoft.com/office/drawing/2014/main" id="{48645233-341B-D54A-B86A-5AF8CF29AA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2" name="Group 956">
                    <a:extLst>
                      <a:ext uri="{FF2B5EF4-FFF2-40B4-BE49-F238E27FC236}">
                        <a16:creationId xmlns:a16="http://schemas.microsoft.com/office/drawing/2014/main" id="{F15851D6-04F1-474C-BF1F-7ECB2E0A27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077" name="AutoShape 957">
                      <a:extLst>
                        <a:ext uri="{FF2B5EF4-FFF2-40B4-BE49-F238E27FC236}">
                          <a16:creationId xmlns:a16="http://schemas.microsoft.com/office/drawing/2014/main" id="{400E1D98-6F40-D34C-A957-4A64AF9B63A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8" name="AutoShape 958">
                      <a:extLst>
                        <a:ext uri="{FF2B5EF4-FFF2-40B4-BE49-F238E27FC236}">
                          <a16:creationId xmlns:a16="http://schemas.microsoft.com/office/drawing/2014/main" id="{012C20E2-1E05-5C45-845C-09CCDC7C54A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3" name="Rectangle 959">
                    <a:extLst>
                      <a:ext uri="{FF2B5EF4-FFF2-40B4-BE49-F238E27FC236}">
                        <a16:creationId xmlns:a16="http://schemas.microsoft.com/office/drawing/2014/main" id="{DB4E66B3-1E5C-C949-94BA-99F11B1416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4" name="Group 960">
                    <a:extLst>
                      <a:ext uri="{FF2B5EF4-FFF2-40B4-BE49-F238E27FC236}">
                        <a16:creationId xmlns:a16="http://schemas.microsoft.com/office/drawing/2014/main" id="{8AE9F3C8-A091-614D-B778-7EE193A435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075" name="AutoShape 961">
                      <a:extLst>
                        <a:ext uri="{FF2B5EF4-FFF2-40B4-BE49-F238E27FC236}">
                          <a16:creationId xmlns:a16="http://schemas.microsoft.com/office/drawing/2014/main" id="{0C2496A2-37DB-424F-8121-A1F64407316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6" name="AutoShape 962">
                      <a:extLst>
                        <a:ext uri="{FF2B5EF4-FFF2-40B4-BE49-F238E27FC236}">
                          <a16:creationId xmlns:a16="http://schemas.microsoft.com/office/drawing/2014/main" id="{1F506BFF-01EA-7343-9981-DBCB49251E6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5" name="Rectangle 963">
                    <a:extLst>
                      <a:ext uri="{FF2B5EF4-FFF2-40B4-BE49-F238E27FC236}">
                        <a16:creationId xmlns:a16="http://schemas.microsoft.com/office/drawing/2014/main" id="{F22ED808-0C44-6047-B111-D7E2F444A6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56" name="Rectangle 964">
                    <a:extLst>
                      <a:ext uri="{FF2B5EF4-FFF2-40B4-BE49-F238E27FC236}">
                        <a16:creationId xmlns:a16="http://schemas.microsoft.com/office/drawing/2014/main" id="{8F29B9E6-3CDC-DD4A-B185-F54189684C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7" name="Group 965">
                    <a:extLst>
                      <a:ext uri="{FF2B5EF4-FFF2-40B4-BE49-F238E27FC236}">
                        <a16:creationId xmlns:a16="http://schemas.microsoft.com/office/drawing/2014/main" id="{61D3F72C-BD33-3A45-8CC7-D02FDBE28D6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073" name="AutoShape 966">
                      <a:extLst>
                        <a:ext uri="{FF2B5EF4-FFF2-40B4-BE49-F238E27FC236}">
                          <a16:creationId xmlns:a16="http://schemas.microsoft.com/office/drawing/2014/main" id="{988AF3AF-29D6-2D43-8A96-2B25470062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4" name="AutoShape 967">
                      <a:extLst>
                        <a:ext uri="{FF2B5EF4-FFF2-40B4-BE49-F238E27FC236}">
                          <a16:creationId xmlns:a16="http://schemas.microsoft.com/office/drawing/2014/main" id="{9906EDFA-4444-B148-A9AD-DE5B7E5E233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8" name="Freeform 968">
                    <a:extLst>
                      <a:ext uri="{FF2B5EF4-FFF2-40B4-BE49-F238E27FC236}">
                        <a16:creationId xmlns:a16="http://schemas.microsoft.com/office/drawing/2014/main" id="{AB56F8B0-D83D-824E-8418-AE0CB6471E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59" name="Group 969">
                    <a:extLst>
                      <a:ext uri="{FF2B5EF4-FFF2-40B4-BE49-F238E27FC236}">
                        <a16:creationId xmlns:a16="http://schemas.microsoft.com/office/drawing/2014/main" id="{6FB16B57-C6DA-D148-9B62-138792559DC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071" name="AutoShape 970">
                      <a:extLst>
                        <a:ext uri="{FF2B5EF4-FFF2-40B4-BE49-F238E27FC236}">
                          <a16:creationId xmlns:a16="http://schemas.microsoft.com/office/drawing/2014/main" id="{B5B7C3AC-3ACF-E84E-84D6-63DC02653CE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2" name="AutoShape 971">
                      <a:extLst>
                        <a:ext uri="{FF2B5EF4-FFF2-40B4-BE49-F238E27FC236}">
                          <a16:creationId xmlns:a16="http://schemas.microsoft.com/office/drawing/2014/main" id="{135FF078-0E71-C84B-AA16-76EE5C2425F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60" name="Rectangle 972">
                    <a:extLst>
                      <a:ext uri="{FF2B5EF4-FFF2-40B4-BE49-F238E27FC236}">
                        <a16:creationId xmlns:a16="http://schemas.microsoft.com/office/drawing/2014/main" id="{59F489DA-1EFF-1549-A7E5-4CDA2490BF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1" name="Freeform 973">
                    <a:extLst>
                      <a:ext uri="{FF2B5EF4-FFF2-40B4-BE49-F238E27FC236}">
                        <a16:creationId xmlns:a16="http://schemas.microsoft.com/office/drawing/2014/main" id="{60E3C6E7-474D-F846-9C10-4B6B07A5BA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2" name="Freeform 974">
                    <a:extLst>
                      <a:ext uri="{FF2B5EF4-FFF2-40B4-BE49-F238E27FC236}">
                        <a16:creationId xmlns:a16="http://schemas.microsoft.com/office/drawing/2014/main" id="{340AE5F9-C718-0343-8EB8-AA79EDAC14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3" name="Oval 975">
                    <a:extLst>
                      <a:ext uri="{FF2B5EF4-FFF2-40B4-BE49-F238E27FC236}">
                        <a16:creationId xmlns:a16="http://schemas.microsoft.com/office/drawing/2014/main" id="{FBFDFBD5-F0D2-4A43-BA6E-A57D3E540F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4" name="Freeform 976">
                    <a:extLst>
                      <a:ext uri="{FF2B5EF4-FFF2-40B4-BE49-F238E27FC236}">
                        <a16:creationId xmlns:a16="http://schemas.microsoft.com/office/drawing/2014/main" id="{53767E76-1878-9D4D-BCA6-4A19F92EC7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5" name="AutoShape 977">
                    <a:extLst>
                      <a:ext uri="{FF2B5EF4-FFF2-40B4-BE49-F238E27FC236}">
                        <a16:creationId xmlns:a16="http://schemas.microsoft.com/office/drawing/2014/main" id="{0C4E236C-6EE2-0F4C-86D0-37339C18D7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6" name="AutoShape 978">
                    <a:extLst>
                      <a:ext uri="{FF2B5EF4-FFF2-40B4-BE49-F238E27FC236}">
                        <a16:creationId xmlns:a16="http://schemas.microsoft.com/office/drawing/2014/main" id="{C011822B-1BCE-C546-ADF0-6C57F66EB1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7" name="Oval 979">
                    <a:extLst>
                      <a:ext uri="{FF2B5EF4-FFF2-40B4-BE49-F238E27FC236}">
                        <a16:creationId xmlns:a16="http://schemas.microsoft.com/office/drawing/2014/main" id="{E84DBF68-EB4E-6945-A4D7-E1DC63FE75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8" name="Oval 980">
                    <a:extLst>
                      <a:ext uri="{FF2B5EF4-FFF2-40B4-BE49-F238E27FC236}">
                        <a16:creationId xmlns:a16="http://schemas.microsoft.com/office/drawing/2014/main" id="{8C339B14-2E61-B54B-AD50-D6FC57C4F1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069" name="Oval 981">
                    <a:extLst>
                      <a:ext uri="{FF2B5EF4-FFF2-40B4-BE49-F238E27FC236}">
                        <a16:creationId xmlns:a16="http://schemas.microsoft.com/office/drawing/2014/main" id="{C36A997B-7FA6-BF4F-AB1C-04AD0067D8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70" name="Rectangle 982">
                    <a:extLst>
                      <a:ext uri="{FF2B5EF4-FFF2-40B4-BE49-F238E27FC236}">
                        <a16:creationId xmlns:a16="http://schemas.microsoft.com/office/drawing/2014/main" id="{99FCA505-19DD-3947-8060-E2E0098D6F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40" name="Group 1117">
                <a:extLst>
                  <a:ext uri="{FF2B5EF4-FFF2-40B4-BE49-F238E27FC236}">
                    <a16:creationId xmlns:a16="http://schemas.microsoft.com/office/drawing/2014/main" id="{C645B636-2A00-4F43-9A35-D8407E93E2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439215" y="4827099"/>
                <a:chExt cx="875523" cy="506826"/>
              </a:xfrm>
            </p:grpSpPr>
            <p:grpSp>
              <p:nvGrpSpPr>
                <p:cNvPr id="214041" name="Group 418">
                  <a:extLst>
                    <a:ext uri="{FF2B5EF4-FFF2-40B4-BE49-F238E27FC236}">
                      <a16:creationId xmlns:a16="http://schemas.microsoft.com/office/drawing/2014/main" id="{7D2773B3-65DE-0C44-B929-F10254DCCC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9215" y="4827099"/>
                  <a:ext cx="875523" cy="506826"/>
                  <a:chOff x="2889" y="1631"/>
                  <a:chExt cx="980" cy="743"/>
                </a:xfrm>
              </p:grpSpPr>
              <p:sp>
                <p:nvSpPr>
                  <p:cNvPr id="214043" name="Rectangle 419">
                    <a:extLst>
                      <a:ext uri="{FF2B5EF4-FFF2-40B4-BE49-F238E27FC236}">
                        <a16:creationId xmlns:a16="http://schemas.microsoft.com/office/drawing/2014/main" id="{6700FD4F-BE2E-0043-A344-7B9FFE04B1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46" y="1841"/>
                    <a:ext cx="663" cy="533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125" name="AutoShape 420">
                    <a:extLst>
                      <a:ext uri="{FF2B5EF4-FFF2-40B4-BE49-F238E27FC236}">
                        <a16:creationId xmlns:a16="http://schemas.microsoft.com/office/drawing/2014/main" id="{CA3F6304-206D-E946-AC41-AD0E0810EC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9" y="1630"/>
                    <a:ext cx="976" cy="254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CCFF"/>
                      </a:solidFill>
                      <a:latin typeface="Arial" charset="0"/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pic>
              <p:nvPicPr>
                <p:cNvPr id="214042" name="Picture 1119">
                  <a:extLst>
                    <a:ext uri="{FF2B5EF4-FFF2-40B4-BE49-F238E27FC236}">
                      <a16:creationId xmlns:a16="http://schemas.microsoft.com/office/drawing/2014/main" id="{21579123-162A-1C48-81C1-B46B1762504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3109" y="5014480"/>
                  <a:ext cx="405029" cy="290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075828A6-C84E-6D46-8120-675DCA826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4450" y="4205288"/>
            <a:ext cx="9037638" cy="2503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0000"/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5708ABD-D76E-E846-8FA4-2A4BF394BA1B}"/>
              </a:ext>
            </a:extLst>
          </p:cNvPr>
          <p:cNvGrpSpPr>
            <a:grpSpLocks/>
          </p:cNvGrpSpPr>
          <p:nvPr/>
        </p:nvGrpSpPr>
        <p:grpSpPr bwMode="auto">
          <a:xfrm>
            <a:off x="401638" y="4171950"/>
            <a:ext cx="8074025" cy="460375"/>
            <a:chOff x="379080" y="5456397"/>
            <a:chExt cx="8074239" cy="461665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8AA15BB-0095-FB46-BCA3-A251FC5192AE}"/>
                </a:ext>
              </a:extLst>
            </p:cNvPr>
            <p:cNvSpPr/>
            <p:nvPr/>
          </p:nvSpPr>
          <p:spPr>
            <a:xfrm>
              <a:off x="379080" y="5489828"/>
              <a:ext cx="8074239" cy="421866"/>
            </a:xfrm>
            <a:prstGeom prst="rect">
              <a:avLst/>
            </a:prstGeom>
            <a:ln>
              <a:solidFill>
                <a:schemeClr val="accent6"/>
              </a:solidFill>
            </a:ln>
          </p:spPr>
          <p:txBody>
            <a:bodyPr anchor="ctr"/>
            <a:lstStyle/>
            <a:p>
              <a:pPr algn="ctr">
                <a:spcBef>
                  <a:spcPct val="0"/>
                </a:spcBef>
                <a:buClrTx/>
                <a:buSzTx/>
                <a:buFontTx/>
                <a:buNone/>
                <a:defRPr/>
              </a:pPr>
              <a:endParaRPr lang="en-US" sz="2400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14029" name="TextBox 17">
              <a:extLst>
                <a:ext uri="{FF2B5EF4-FFF2-40B4-BE49-F238E27FC236}">
                  <a16:creationId xmlns:a16="http://schemas.microsoft.com/office/drawing/2014/main" id="{48618F95-1E3E-D548-A748-6FBE59E472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1801" y="5456397"/>
              <a:ext cx="646282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Internet host-host communication as a service</a:t>
              </a:r>
            </a:p>
          </p:txBody>
        </p:sp>
      </p:grp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2B1A072-7CEF-B441-8426-B3D96C20621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6925" y="4797425"/>
            <a:ext cx="7772400" cy="1820863"/>
          </a:xfrm>
        </p:spPr>
        <p:txBody>
          <a:bodyPr/>
          <a:lstStyle/>
          <a:p>
            <a:pPr marL="0" indent="0">
              <a:buFont typeface="Wingdings" pitchFamily="2" charset="2"/>
              <a:buNone/>
            </a:pPr>
            <a:r>
              <a:rPr lang="en-US" altLang="en-US" i="1">
                <a:solidFill>
                  <a:srgbClr val="990000"/>
                </a:solidFill>
                <a:ea typeface="ＭＳ Ｐゴシック" panose="020B0600070205080204" pitchFamily="34" charset="-128"/>
              </a:rPr>
              <a:t>OTT challenges: </a:t>
            </a:r>
            <a:r>
              <a:rPr lang="en-US" altLang="en-US">
                <a:ea typeface="ＭＳ Ｐゴシック" panose="020B0600070205080204" pitchFamily="34" charset="-128"/>
              </a:rPr>
              <a:t>coping with a congested Internet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from which CDN node to retrieve content?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viewer behavior in presence of congestion?</a:t>
            </a:r>
          </a:p>
          <a:p>
            <a:pPr lvl="1"/>
            <a:r>
              <a:rPr lang="en-US" altLang="en-US">
                <a:ea typeface="Arial" panose="020B0604020202020204" pitchFamily="34" charset="0"/>
              </a:rPr>
              <a:t>what content to place in which CDN node?</a:t>
            </a:r>
          </a:p>
        </p:txBody>
      </p:sp>
      <p:pic>
        <p:nvPicPr>
          <p:cNvPr id="214025" name="Picture 12" descr="underline_base">
            <a:extLst>
              <a:ext uri="{FF2B5EF4-FFF2-40B4-BE49-F238E27FC236}">
                <a16:creationId xmlns:a16="http://schemas.microsoft.com/office/drawing/2014/main" id="{292DD92D-95B7-B74F-BF04-F2C74EB13A93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7361505-B738-E247-8CB7-072B2D753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33675" y="1866900"/>
            <a:ext cx="3227388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 i="1">
                <a:solidFill>
                  <a:srgbClr val="000099"/>
                </a:solidFill>
                <a:latin typeface="Gill Sans MT" panose="020B0502020104020203" pitchFamily="34" charset="77"/>
              </a:rPr>
              <a:t>“over the top”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154D008-DACE-2B47-8E93-7D99E3F389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0325" y="6397625"/>
            <a:ext cx="27336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/>
              <a:t>more .. in chapter 7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" grpId="0" build="p"/>
      <p:bldP spid="10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Freeform 1287">
            <a:extLst>
              <a:ext uri="{FF2B5EF4-FFF2-40B4-BE49-F238E27FC236}">
                <a16:creationId xmlns:a16="http://schemas.microsoft.com/office/drawing/2014/main" id="{F00D0337-DB94-FD46-8C10-24782D88E43C}"/>
              </a:ext>
            </a:extLst>
          </p:cNvPr>
          <p:cNvSpPr>
            <a:spLocks/>
          </p:cNvSpPr>
          <p:nvPr/>
        </p:nvSpPr>
        <p:spPr bwMode="auto">
          <a:xfrm rot="5400000">
            <a:off x="-230981" y="4423569"/>
            <a:ext cx="2554288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32822051 w 10000"/>
              <a:gd name="T9" fmla="*/ 2147483647 h 10000"/>
              <a:gd name="T10" fmla="*/ 1482993304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6" name="Freeform 1287">
            <a:extLst>
              <a:ext uri="{FF2B5EF4-FFF2-40B4-BE49-F238E27FC236}">
                <a16:creationId xmlns:a16="http://schemas.microsoft.com/office/drawing/2014/main" id="{68554446-2A4E-C44C-AC42-6EF44B22B5A0}"/>
              </a:ext>
            </a:extLst>
          </p:cNvPr>
          <p:cNvSpPr>
            <a:spLocks/>
          </p:cNvSpPr>
          <p:nvPr/>
        </p:nvSpPr>
        <p:spPr bwMode="auto">
          <a:xfrm>
            <a:off x="2822575" y="5299075"/>
            <a:ext cx="3467100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7" name="Rectangle 2">
            <a:extLst>
              <a:ext uri="{FF2B5EF4-FFF2-40B4-BE49-F238E27FC236}">
                <a16:creationId xmlns:a16="http://schemas.microsoft.com/office/drawing/2014/main" id="{D94D7337-0943-EC45-BE93-DAE5145CA1E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470900" cy="871538"/>
          </a:xfrm>
        </p:spPr>
        <p:txBody>
          <a:bodyPr/>
          <a:lstStyle/>
          <a:p>
            <a:r>
              <a:rPr lang="en-US" altLang="en-US" sz="4000">
                <a:ea typeface="ＭＳ Ｐゴシック" panose="020B0600070205080204" pitchFamily="34" charset="-128"/>
              </a:rPr>
              <a:t>CDN content access: a closer look</a:t>
            </a:r>
          </a:p>
        </p:txBody>
      </p:sp>
      <p:grpSp>
        <p:nvGrpSpPr>
          <p:cNvPr id="216068" name="Group 249">
            <a:extLst>
              <a:ext uri="{FF2B5EF4-FFF2-40B4-BE49-F238E27FC236}">
                <a16:creationId xmlns:a16="http://schemas.microsoft.com/office/drawing/2014/main" id="{B90A76A1-B2E3-6745-B2AD-49B07E16B060}"/>
              </a:ext>
            </a:extLst>
          </p:cNvPr>
          <p:cNvGrpSpPr>
            <a:grpSpLocks/>
          </p:cNvGrpSpPr>
          <p:nvPr/>
        </p:nvGrpSpPr>
        <p:grpSpPr bwMode="auto">
          <a:xfrm>
            <a:off x="938213" y="4070350"/>
            <a:ext cx="460375" cy="638175"/>
            <a:chOff x="4140" y="429"/>
            <a:chExt cx="1425" cy="2396"/>
          </a:xfrm>
        </p:grpSpPr>
        <p:sp>
          <p:nvSpPr>
            <p:cNvPr id="216245" name="Freeform 250">
              <a:extLst>
                <a:ext uri="{FF2B5EF4-FFF2-40B4-BE49-F238E27FC236}">
                  <a16:creationId xmlns:a16="http://schemas.microsoft.com/office/drawing/2014/main" id="{6ED3AB48-84FA-0343-B722-4DC9F02E5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Rectangle 251">
              <a:extLst>
                <a:ext uri="{FF2B5EF4-FFF2-40B4-BE49-F238E27FC236}">
                  <a16:creationId xmlns:a16="http://schemas.microsoft.com/office/drawing/2014/main" id="{14AAAD32-0FD0-2A4D-9DBC-171B56B61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7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47" name="Freeform 252">
              <a:extLst>
                <a:ext uri="{FF2B5EF4-FFF2-40B4-BE49-F238E27FC236}">
                  <a16:creationId xmlns:a16="http://schemas.microsoft.com/office/drawing/2014/main" id="{0490BCDE-B42E-3548-927D-0998BD79E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8" name="Freeform 253">
              <a:extLst>
                <a:ext uri="{FF2B5EF4-FFF2-40B4-BE49-F238E27FC236}">
                  <a16:creationId xmlns:a16="http://schemas.microsoft.com/office/drawing/2014/main" id="{CC2159CE-F9DE-BD44-A19F-665CC427E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Rectangle 254">
              <a:extLst>
                <a:ext uri="{FF2B5EF4-FFF2-40B4-BE49-F238E27FC236}">
                  <a16:creationId xmlns:a16="http://schemas.microsoft.com/office/drawing/2014/main" id="{9820FEB7-57B1-6D4B-8DEE-9048D4268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50" name="Group 255">
              <a:extLst>
                <a:ext uri="{FF2B5EF4-FFF2-40B4-BE49-F238E27FC236}">
                  <a16:creationId xmlns:a16="http://schemas.microsoft.com/office/drawing/2014/main" id="{F1355D3C-3E43-C74B-B58A-1FEE11546F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1" name="AutoShape 256">
                <a:extLst>
                  <a:ext uri="{FF2B5EF4-FFF2-40B4-BE49-F238E27FC236}">
                    <a16:creationId xmlns:a16="http://schemas.microsoft.com/office/drawing/2014/main" id="{888B4CBA-5D18-E940-A9B1-8957B0374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7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" name="AutoShape 257">
                <a:extLst>
                  <a:ext uri="{FF2B5EF4-FFF2-40B4-BE49-F238E27FC236}">
                    <a16:creationId xmlns:a16="http://schemas.microsoft.com/office/drawing/2014/main" id="{B9D80563-54D4-BB44-8566-1B8CB181C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7" name="Rectangle 258">
              <a:extLst>
                <a:ext uri="{FF2B5EF4-FFF2-40B4-BE49-F238E27FC236}">
                  <a16:creationId xmlns:a16="http://schemas.microsoft.com/office/drawing/2014/main" id="{5DDB0D5A-405D-C840-A50A-E2D26CFC7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52" name="Group 259">
              <a:extLst>
                <a:ext uri="{FF2B5EF4-FFF2-40B4-BE49-F238E27FC236}">
                  <a16:creationId xmlns:a16="http://schemas.microsoft.com/office/drawing/2014/main" id="{E950E36B-BB50-E94A-A461-F6AF26A567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" name="AutoShape 260">
                <a:extLst>
                  <a:ext uri="{FF2B5EF4-FFF2-40B4-BE49-F238E27FC236}">
                    <a16:creationId xmlns:a16="http://schemas.microsoft.com/office/drawing/2014/main" id="{9E3350F1-C7D1-9142-85F9-CD548DD0E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0" name="AutoShape 261">
                <a:extLst>
                  <a:ext uri="{FF2B5EF4-FFF2-40B4-BE49-F238E27FC236}">
                    <a16:creationId xmlns:a16="http://schemas.microsoft.com/office/drawing/2014/main" id="{2CCD3CFD-97E7-1044-9AEF-0F08A6C66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3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9" name="Rectangle 262">
              <a:extLst>
                <a:ext uri="{FF2B5EF4-FFF2-40B4-BE49-F238E27FC236}">
                  <a16:creationId xmlns:a16="http://schemas.microsoft.com/office/drawing/2014/main" id="{58056412-74BC-D948-AA26-8369A5BE6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0" name="Rectangle 263">
              <a:extLst>
                <a:ext uri="{FF2B5EF4-FFF2-40B4-BE49-F238E27FC236}">
                  <a16:creationId xmlns:a16="http://schemas.microsoft.com/office/drawing/2014/main" id="{78AC0093-A401-6044-B471-087BC3D4F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55" name="Group 264">
              <a:extLst>
                <a:ext uri="{FF2B5EF4-FFF2-40B4-BE49-F238E27FC236}">
                  <a16:creationId xmlns:a16="http://schemas.microsoft.com/office/drawing/2014/main" id="{3293B6F9-53B1-F649-9DFB-4F505BA904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" name="AutoShape 265">
                <a:extLst>
                  <a:ext uri="{FF2B5EF4-FFF2-40B4-BE49-F238E27FC236}">
                    <a16:creationId xmlns:a16="http://schemas.microsoft.com/office/drawing/2014/main" id="{027838C0-B4E6-934B-9404-FFF839318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266">
                <a:extLst>
                  <a:ext uri="{FF2B5EF4-FFF2-40B4-BE49-F238E27FC236}">
                    <a16:creationId xmlns:a16="http://schemas.microsoft.com/office/drawing/2014/main" id="{4357E139-1C86-0242-BED2-76BE908D5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8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256" name="Freeform 267">
              <a:extLst>
                <a:ext uri="{FF2B5EF4-FFF2-40B4-BE49-F238E27FC236}">
                  <a16:creationId xmlns:a16="http://schemas.microsoft.com/office/drawing/2014/main" id="{136BD8E4-FB6E-5942-9EE4-FBACB18D1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57" name="Group 268">
              <a:extLst>
                <a:ext uri="{FF2B5EF4-FFF2-40B4-BE49-F238E27FC236}">
                  <a16:creationId xmlns:a16="http://schemas.microsoft.com/office/drawing/2014/main" id="{6718678D-0F94-2445-B3E8-A633BA807D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" name="AutoShape 269">
                <a:extLst>
                  <a:ext uri="{FF2B5EF4-FFF2-40B4-BE49-F238E27FC236}">
                    <a16:creationId xmlns:a16="http://schemas.microsoft.com/office/drawing/2014/main" id="{5F5135AC-D6C0-1C4C-818F-BE6FDD73A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AutoShape 270">
                <a:extLst>
                  <a:ext uri="{FF2B5EF4-FFF2-40B4-BE49-F238E27FC236}">
                    <a16:creationId xmlns:a16="http://schemas.microsoft.com/office/drawing/2014/main" id="{4228F7D5-2360-F644-A508-9083BAC7E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8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4" name="Rectangle 271">
              <a:extLst>
                <a:ext uri="{FF2B5EF4-FFF2-40B4-BE49-F238E27FC236}">
                  <a16:creationId xmlns:a16="http://schemas.microsoft.com/office/drawing/2014/main" id="{721D7AFA-06B1-ED41-A27B-72994CD90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69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59" name="Freeform 272">
              <a:extLst>
                <a:ext uri="{FF2B5EF4-FFF2-40B4-BE49-F238E27FC236}">
                  <a16:creationId xmlns:a16="http://schemas.microsoft.com/office/drawing/2014/main" id="{1EA49C8E-E5F5-B74D-8E17-2EB721E9D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0" name="Freeform 273">
              <a:extLst>
                <a:ext uri="{FF2B5EF4-FFF2-40B4-BE49-F238E27FC236}">
                  <a16:creationId xmlns:a16="http://schemas.microsoft.com/office/drawing/2014/main" id="{EB5D9BF9-8F54-904A-A9B5-EC6611C3A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Oval 274">
              <a:extLst>
                <a:ext uri="{FF2B5EF4-FFF2-40B4-BE49-F238E27FC236}">
                  <a16:creationId xmlns:a16="http://schemas.microsoft.com/office/drawing/2014/main" id="{8610E639-B24A-F24B-B4D7-52D194680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62" name="Freeform 275">
              <a:extLst>
                <a:ext uri="{FF2B5EF4-FFF2-40B4-BE49-F238E27FC236}">
                  <a16:creationId xmlns:a16="http://schemas.microsoft.com/office/drawing/2014/main" id="{E0EBE99F-224E-464F-B791-BBAB98D2D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AutoShape 276">
              <a:extLst>
                <a:ext uri="{FF2B5EF4-FFF2-40B4-BE49-F238E27FC236}">
                  <a16:creationId xmlns:a16="http://schemas.microsoft.com/office/drawing/2014/main" id="{AF9C42CE-DCC2-C944-94C6-7B815E0E9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0" name="AutoShape 277">
              <a:extLst>
                <a:ext uri="{FF2B5EF4-FFF2-40B4-BE49-F238E27FC236}">
                  <a16:creationId xmlns:a16="http://schemas.microsoft.com/office/drawing/2014/main" id="{08C03A02-B86E-B743-AA96-523D41F80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1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1" name="Oval 278">
              <a:extLst>
                <a:ext uri="{FF2B5EF4-FFF2-40B4-BE49-F238E27FC236}">
                  <a16:creationId xmlns:a16="http://schemas.microsoft.com/office/drawing/2014/main" id="{E4E43647-7053-364F-9CEB-2DF19FFD2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2" name="Oval 279">
              <a:extLst>
                <a:ext uri="{FF2B5EF4-FFF2-40B4-BE49-F238E27FC236}">
                  <a16:creationId xmlns:a16="http://schemas.microsoft.com/office/drawing/2014/main" id="{A00F0FCA-3550-A949-8A94-053AE84DF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sz="1800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3" name="Oval 280">
              <a:extLst>
                <a:ext uri="{FF2B5EF4-FFF2-40B4-BE49-F238E27FC236}">
                  <a16:creationId xmlns:a16="http://schemas.microsoft.com/office/drawing/2014/main" id="{4498F0E3-DD2C-E94D-9678-694993368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8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4" name="Rectangle 281">
              <a:extLst>
                <a:ext uri="{FF2B5EF4-FFF2-40B4-BE49-F238E27FC236}">
                  <a16:creationId xmlns:a16="http://schemas.microsoft.com/office/drawing/2014/main" id="{0E6CAB6D-7079-9D43-83F5-2080CCDEC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6"/>
              <a:ext cx="84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216069" name="Picture 15" descr="underline_base">
            <a:extLst>
              <a:ext uri="{FF2B5EF4-FFF2-40B4-BE49-F238E27FC236}">
                <a16:creationId xmlns:a16="http://schemas.microsoft.com/office/drawing/2014/main" id="{5ECBA7B9-6EEC-D246-BBFE-91DC60A0311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939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35192CF-D289-1942-961B-6EA498807394}"/>
              </a:ext>
            </a:extLst>
          </p:cNvPr>
          <p:cNvSpPr txBox="1"/>
          <p:nvPr/>
        </p:nvSpPr>
        <p:spPr>
          <a:xfrm>
            <a:off x="509588" y="1252538"/>
            <a:ext cx="8302625" cy="8921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ZapfDingbats" charset="0"/>
              <a:buNone/>
              <a:defRPr/>
            </a:pPr>
            <a:r>
              <a:rPr lang="en-US" sz="2800" dirty="0">
                <a:latin typeface="+mn-lt"/>
                <a:ea typeface="ＭＳ Ｐゴシック" charset="0"/>
              </a:rPr>
              <a:t>Bob (client) requests video </a:t>
            </a:r>
            <a:r>
              <a:rPr lang="en-US" sz="2400" dirty="0">
                <a:latin typeface="+mn-lt"/>
                <a:ea typeface="ＭＳ Ｐゴシック" charset="0"/>
              </a:rPr>
              <a:t>http://netcinema.com</a:t>
            </a:r>
            <a:r>
              <a:rPr lang="en-US" sz="2800" dirty="0">
                <a:latin typeface="+mn-lt"/>
                <a:ea typeface="ＭＳ Ｐゴシック" charset="0"/>
              </a:rPr>
              <a:t>/</a:t>
            </a:r>
            <a:r>
              <a:rPr lang="en-US" sz="2400" dirty="0">
                <a:latin typeface="+mn-lt"/>
                <a:ea typeface="ＭＳ Ｐゴシック" charset="0"/>
              </a:rPr>
              <a:t>6Y7B23V</a:t>
            </a:r>
          </a:p>
          <a:p>
            <a:pPr marL="457200" indent="-230188">
              <a:buClr>
                <a:schemeClr val="accent6"/>
              </a:buClr>
              <a:buFont typeface="Wingdings" charset="2"/>
              <a:buChar char="§"/>
              <a:defRPr/>
            </a:pPr>
            <a:r>
              <a:rPr lang="en-US" dirty="0">
                <a:latin typeface="+mn-lt"/>
                <a:ea typeface="ＭＳ Ｐゴシック" charset="0"/>
              </a:rPr>
              <a:t>video stored in CDN at http://KingCDN.com/NetC6y&amp;B23V</a:t>
            </a:r>
          </a:p>
        </p:txBody>
      </p:sp>
      <p:sp>
        <p:nvSpPr>
          <p:cNvPr id="216071" name="TextBox 4">
            <a:extLst>
              <a:ext uri="{FF2B5EF4-FFF2-40B4-BE49-F238E27FC236}">
                <a16:creationId xmlns:a16="http://schemas.microsoft.com/office/drawing/2014/main" id="{02A5D551-9294-124C-93D5-10540CDDC6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988" y="4645025"/>
            <a:ext cx="15049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4020202020204" pitchFamily="34" charset="0"/>
              </a:rPr>
              <a:t>netcinema.com</a:t>
            </a:r>
            <a:endParaRPr lang="en-US" altLang="en-US" sz="1800" i="1">
              <a:latin typeface="Arial Narrow" panose="020B0604020202020204" pitchFamily="34" charset="0"/>
            </a:endParaRPr>
          </a:p>
        </p:txBody>
      </p:sp>
      <p:grpSp>
        <p:nvGrpSpPr>
          <p:cNvPr id="216072" name="Group 542">
            <a:extLst>
              <a:ext uri="{FF2B5EF4-FFF2-40B4-BE49-F238E27FC236}">
                <a16:creationId xmlns:a16="http://schemas.microsoft.com/office/drawing/2014/main" id="{1C7C4D73-F62D-0545-B8CB-22731563B428}"/>
              </a:ext>
            </a:extLst>
          </p:cNvPr>
          <p:cNvGrpSpPr>
            <a:grpSpLocks/>
          </p:cNvGrpSpPr>
          <p:nvPr/>
        </p:nvGrpSpPr>
        <p:grpSpPr bwMode="auto">
          <a:xfrm>
            <a:off x="3009900" y="2457450"/>
            <a:ext cx="963613" cy="835025"/>
            <a:chOff x="-44" y="1473"/>
            <a:chExt cx="981" cy="1105"/>
          </a:xfrm>
        </p:grpSpPr>
        <p:pic>
          <p:nvPicPr>
            <p:cNvPr id="216243" name="Picture 529" descr="desktop_computer_stylized_medium">
              <a:extLst>
                <a:ext uri="{FF2B5EF4-FFF2-40B4-BE49-F238E27FC236}">
                  <a16:creationId xmlns:a16="http://schemas.microsoft.com/office/drawing/2014/main" id="{F5F1A649-2B67-C546-8057-446EA21C86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244" name="Freeform 530">
              <a:extLst>
                <a:ext uri="{FF2B5EF4-FFF2-40B4-BE49-F238E27FC236}">
                  <a16:creationId xmlns:a16="http://schemas.microsoft.com/office/drawing/2014/main" id="{CE3E1CF2-4F57-144C-BB51-7245D196CF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16073" name="Group 249">
            <a:extLst>
              <a:ext uri="{FF2B5EF4-FFF2-40B4-BE49-F238E27FC236}">
                <a16:creationId xmlns:a16="http://schemas.microsoft.com/office/drawing/2014/main" id="{AD19FB2D-BAA8-5441-B1E0-B53948A9A259}"/>
              </a:ext>
            </a:extLst>
          </p:cNvPr>
          <p:cNvGrpSpPr>
            <a:grpSpLocks/>
          </p:cNvGrpSpPr>
          <p:nvPr/>
        </p:nvGrpSpPr>
        <p:grpSpPr bwMode="auto">
          <a:xfrm>
            <a:off x="3235325" y="5616575"/>
            <a:ext cx="377825" cy="636588"/>
            <a:chOff x="4140" y="429"/>
            <a:chExt cx="1425" cy="2396"/>
          </a:xfrm>
        </p:grpSpPr>
        <p:sp>
          <p:nvSpPr>
            <p:cNvPr id="216211" name="Freeform 250">
              <a:extLst>
                <a:ext uri="{FF2B5EF4-FFF2-40B4-BE49-F238E27FC236}">
                  <a16:creationId xmlns:a16="http://schemas.microsoft.com/office/drawing/2014/main" id="{155EC083-A2D9-7149-84E7-F00A0E881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Rectangle 251">
              <a:extLst>
                <a:ext uri="{FF2B5EF4-FFF2-40B4-BE49-F238E27FC236}">
                  <a16:creationId xmlns:a16="http://schemas.microsoft.com/office/drawing/2014/main" id="{16632D24-FE70-A845-A1E7-568F98D83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13" name="Freeform 252">
              <a:extLst>
                <a:ext uri="{FF2B5EF4-FFF2-40B4-BE49-F238E27FC236}">
                  <a16:creationId xmlns:a16="http://schemas.microsoft.com/office/drawing/2014/main" id="{80854A7E-6315-274B-8A93-E2A2B957A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4" name="Freeform 253">
              <a:extLst>
                <a:ext uri="{FF2B5EF4-FFF2-40B4-BE49-F238E27FC236}">
                  <a16:creationId xmlns:a16="http://schemas.microsoft.com/office/drawing/2014/main" id="{5CC8C409-26DF-1C41-B2A0-420435B5B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Rectangle 254">
              <a:extLst>
                <a:ext uri="{FF2B5EF4-FFF2-40B4-BE49-F238E27FC236}">
                  <a16:creationId xmlns:a16="http://schemas.microsoft.com/office/drawing/2014/main" id="{DBA0681B-4C87-3544-A8E6-735AC33F0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2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16" name="Group 255">
              <a:extLst>
                <a:ext uri="{FF2B5EF4-FFF2-40B4-BE49-F238E27FC236}">
                  <a16:creationId xmlns:a16="http://schemas.microsoft.com/office/drawing/2014/main" id="{CE6773C7-63AC-DE49-BDE1-7B1902EF9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2" name="AutoShape 256">
                <a:extLst>
                  <a:ext uri="{FF2B5EF4-FFF2-40B4-BE49-F238E27FC236}">
                    <a16:creationId xmlns:a16="http://schemas.microsoft.com/office/drawing/2014/main" id="{BDC7B03A-CB90-F047-B8D5-97971D617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" name="AutoShape 257">
                <a:extLst>
                  <a:ext uri="{FF2B5EF4-FFF2-40B4-BE49-F238E27FC236}">
                    <a16:creationId xmlns:a16="http://schemas.microsoft.com/office/drawing/2014/main" id="{67760492-C8BD-154D-AAA2-58C8F0C49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8" name="Rectangle 258">
              <a:extLst>
                <a:ext uri="{FF2B5EF4-FFF2-40B4-BE49-F238E27FC236}">
                  <a16:creationId xmlns:a16="http://schemas.microsoft.com/office/drawing/2014/main" id="{76B56509-2B09-6541-BDFF-E41F78316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18" name="Group 259">
              <a:extLst>
                <a:ext uri="{FF2B5EF4-FFF2-40B4-BE49-F238E27FC236}">
                  <a16:creationId xmlns:a16="http://schemas.microsoft.com/office/drawing/2014/main" id="{E89BBD83-9CAA-8B47-8D6F-83930DD92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0" name="AutoShape 260">
                <a:extLst>
                  <a:ext uri="{FF2B5EF4-FFF2-40B4-BE49-F238E27FC236}">
                    <a16:creationId xmlns:a16="http://schemas.microsoft.com/office/drawing/2014/main" id="{1C60D334-DCF0-894C-AD58-F8ECFFB31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1" name="AutoShape 261">
                <a:extLst>
                  <a:ext uri="{FF2B5EF4-FFF2-40B4-BE49-F238E27FC236}">
                    <a16:creationId xmlns:a16="http://schemas.microsoft.com/office/drawing/2014/main" id="{E2D52576-CF3E-2F44-A895-608042357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695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0" name="Rectangle 262">
              <a:extLst>
                <a:ext uri="{FF2B5EF4-FFF2-40B4-BE49-F238E27FC236}">
                  <a16:creationId xmlns:a16="http://schemas.microsoft.com/office/drawing/2014/main" id="{D2CF7254-4D02-A642-BD4B-3DA10AF71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5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Rectangle 263">
              <a:extLst>
                <a:ext uri="{FF2B5EF4-FFF2-40B4-BE49-F238E27FC236}">
                  <a16:creationId xmlns:a16="http://schemas.microsoft.com/office/drawing/2014/main" id="{397A87D1-FC4C-9248-B2BE-75E4B036B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4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21" name="Group 264">
              <a:extLst>
                <a:ext uri="{FF2B5EF4-FFF2-40B4-BE49-F238E27FC236}">
                  <a16:creationId xmlns:a16="http://schemas.microsoft.com/office/drawing/2014/main" id="{83BA78B6-0135-1741-95A7-E7D13EFE48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8" name="AutoShape 265">
                <a:extLst>
                  <a:ext uri="{FF2B5EF4-FFF2-40B4-BE49-F238E27FC236}">
                    <a16:creationId xmlns:a16="http://schemas.microsoft.com/office/drawing/2014/main" id="{D1910279-A535-5941-A3E9-27C993B0C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23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" name="AutoShape 266">
                <a:extLst>
                  <a:ext uri="{FF2B5EF4-FFF2-40B4-BE49-F238E27FC236}">
                    <a16:creationId xmlns:a16="http://schemas.microsoft.com/office/drawing/2014/main" id="{C725F6A8-9C64-2842-AAEE-52AE1AC65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222" name="Freeform 267">
              <a:extLst>
                <a:ext uri="{FF2B5EF4-FFF2-40B4-BE49-F238E27FC236}">
                  <a16:creationId xmlns:a16="http://schemas.microsoft.com/office/drawing/2014/main" id="{C80DE59A-4856-5845-9517-EC1ACFB7E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23" name="Group 268">
              <a:extLst>
                <a:ext uri="{FF2B5EF4-FFF2-40B4-BE49-F238E27FC236}">
                  <a16:creationId xmlns:a16="http://schemas.microsoft.com/office/drawing/2014/main" id="{089FED92-C981-214C-8972-5C6F73E4B1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6" name="AutoShape 269">
                <a:extLst>
                  <a:ext uri="{FF2B5EF4-FFF2-40B4-BE49-F238E27FC236}">
                    <a16:creationId xmlns:a16="http://schemas.microsoft.com/office/drawing/2014/main" id="{14A1DDA8-4D84-9849-9B2B-E4DC88CE1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7" name="AutoShape 270">
                <a:extLst>
                  <a:ext uri="{FF2B5EF4-FFF2-40B4-BE49-F238E27FC236}">
                    <a16:creationId xmlns:a16="http://schemas.microsoft.com/office/drawing/2014/main" id="{9CA301D0-E28F-E344-8E6B-487BC517B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584"/>
                <a:ext cx="68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5" name="Rectangle 271">
              <a:extLst>
                <a:ext uri="{FF2B5EF4-FFF2-40B4-BE49-F238E27FC236}">
                  <a16:creationId xmlns:a16="http://schemas.microsoft.com/office/drawing/2014/main" id="{82CEEE5C-4D1C-9240-8A19-805F2255F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25" name="Freeform 272">
              <a:extLst>
                <a:ext uri="{FF2B5EF4-FFF2-40B4-BE49-F238E27FC236}">
                  <a16:creationId xmlns:a16="http://schemas.microsoft.com/office/drawing/2014/main" id="{9DC6878B-29C9-224D-96F0-6CDCC62D1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6" name="Freeform 273">
              <a:extLst>
                <a:ext uri="{FF2B5EF4-FFF2-40B4-BE49-F238E27FC236}">
                  <a16:creationId xmlns:a16="http://schemas.microsoft.com/office/drawing/2014/main" id="{26E4F96E-FA2B-F847-8D10-077F13896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Oval 274">
              <a:extLst>
                <a:ext uri="{FF2B5EF4-FFF2-40B4-BE49-F238E27FC236}">
                  <a16:creationId xmlns:a16="http://schemas.microsoft.com/office/drawing/2014/main" id="{4A72C854-8D61-114B-BDD0-38C90CC56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28" name="Freeform 275">
              <a:extLst>
                <a:ext uri="{FF2B5EF4-FFF2-40B4-BE49-F238E27FC236}">
                  <a16:creationId xmlns:a16="http://schemas.microsoft.com/office/drawing/2014/main" id="{0F2F0EE2-62F0-4745-8D7C-4B6B09EFF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AutoShape 276">
              <a:extLst>
                <a:ext uri="{FF2B5EF4-FFF2-40B4-BE49-F238E27FC236}">
                  <a16:creationId xmlns:a16="http://schemas.microsoft.com/office/drawing/2014/main" id="{062CB06A-798B-D244-99AF-9FBCFC199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3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1" name="AutoShape 277">
              <a:extLst>
                <a:ext uri="{FF2B5EF4-FFF2-40B4-BE49-F238E27FC236}">
                  <a16:creationId xmlns:a16="http://schemas.microsoft.com/office/drawing/2014/main" id="{53F031E5-91F6-8A40-B523-4233D08C2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72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Oval 278">
              <a:extLst>
                <a:ext uri="{FF2B5EF4-FFF2-40B4-BE49-F238E27FC236}">
                  <a16:creationId xmlns:a16="http://schemas.microsoft.com/office/drawing/2014/main" id="{0EB2E64A-B48D-534E-AD7D-51F6C51AD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Oval 279">
              <a:extLst>
                <a:ext uri="{FF2B5EF4-FFF2-40B4-BE49-F238E27FC236}">
                  <a16:creationId xmlns:a16="http://schemas.microsoft.com/office/drawing/2014/main" id="{751A113F-470C-A542-929D-56A4A3C9B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74" name="Oval 280">
              <a:extLst>
                <a:ext uri="{FF2B5EF4-FFF2-40B4-BE49-F238E27FC236}">
                  <a16:creationId xmlns:a16="http://schemas.microsoft.com/office/drawing/2014/main" id="{7D951440-802F-944D-8880-3AA31FA82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5" name="Rectangle 281">
              <a:extLst>
                <a:ext uri="{FF2B5EF4-FFF2-40B4-BE49-F238E27FC236}">
                  <a16:creationId xmlns:a16="http://schemas.microsoft.com/office/drawing/2014/main" id="{04345621-44FD-D549-812D-B92FC2DB5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6074" name="Group 249">
            <a:extLst>
              <a:ext uri="{FF2B5EF4-FFF2-40B4-BE49-F238E27FC236}">
                <a16:creationId xmlns:a16="http://schemas.microsoft.com/office/drawing/2014/main" id="{D08FEC17-EE76-FD49-8B56-AC62580BDB48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5335588"/>
            <a:ext cx="420687" cy="636587"/>
            <a:chOff x="4140" y="429"/>
            <a:chExt cx="1425" cy="2396"/>
          </a:xfrm>
        </p:grpSpPr>
        <p:sp>
          <p:nvSpPr>
            <p:cNvPr id="216179" name="Freeform 250">
              <a:extLst>
                <a:ext uri="{FF2B5EF4-FFF2-40B4-BE49-F238E27FC236}">
                  <a16:creationId xmlns:a16="http://schemas.microsoft.com/office/drawing/2014/main" id="{74BE982B-8B66-D94E-BE18-9D949CA9C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Rectangle 251">
              <a:extLst>
                <a:ext uri="{FF2B5EF4-FFF2-40B4-BE49-F238E27FC236}">
                  <a16:creationId xmlns:a16="http://schemas.microsoft.com/office/drawing/2014/main" id="{4A1D3A57-A16F-AA4A-BCA5-9754D5A6F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81" name="Freeform 252">
              <a:extLst>
                <a:ext uri="{FF2B5EF4-FFF2-40B4-BE49-F238E27FC236}">
                  <a16:creationId xmlns:a16="http://schemas.microsoft.com/office/drawing/2014/main" id="{38280EFA-2EDD-9041-9210-5600E9615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2" name="Freeform 253">
              <a:extLst>
                <a:ext uri="{FF2B5EF4-FFF2-40B4-BE49-F238E27FC236}">
                  <a16:creationId xmlns:a16="http://schemas.microsoft.com/office/drawing/2014/main" id="{A3533095-7498-4C4B-8FA1-9A8B4277C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Rectangle 254">
              <a:extLst>
                <a:ext uri="{FF2B5EF4-FFF2-40B4-BE49-F238E27FC236}">
                  <a16:creationId xmlns:a16="http://schemas.microsoft.com/office/drawing/2014/main" id="{E0C8078D-1B00-2A4A-8264-8E491A066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692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84" name="Group 255">
              <a:extLst>
                <a:ext uri="{FF2B5EF4-FFF2-40B4-BE49-F238E27FC236}">
                  <a16:creationId xmlns:a16="http://schemas.microsoft.com/office/drawing/2014/main" id="{96D29848-330D-C34C-9D2F-4BFA095889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" name="AutoShape 256">
                <a:extLst>
                  <a:ext uri="{FF2B5EF4-FFF2-40B4-BE49-F238E27FC236}">
                    <a16:creationId xmlns:a16="http://schemas.microsoft.com/office/drawing/2014/main" id="{C16486CA-626C-ED43-914B-CAD76F1A7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AutoShape 257">
                <a:extLst>
                  <a:ext uri="{FF2B5EF4-FFF2-40B4-BE49-F238E27FC236}">
                    <a16:creationId xmlns:a16="http://schemas.microsoft.com/office/drawing/2014/main" id="{B8F64752-FCE8-ED45-AB11-816250501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5"/>
                <a:ext cx="684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1" name="Rectangle 258">
              <a:extLst>
                <a:ext uri="{FF2B5EF4-FFF2-40B4-BE49-F238E27FC236}">
                  <a16:creationId xmlns:a16="http://schemas.microsoft.com/office/drawing/2014/main" id="{BF33868D-7FD1-954D-9415-E037AFC7C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1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86" name="Group 259">
              <a:extLst>
                <a:ext uri="{FF2B5EF4-FFF2-40B4-BE49-F238E27FC236}">
                  <a16:creationId xmlns:a16="http://schemas.microsoft.com/office/drawing/2014/main" id="{26C5A2DF-A600-6A4D-8549-DB608FCD4B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" name="AutoShape 260">
                <a:extLst>
                  <a:ext uri="{FF2B5EF4-FFF2-40B4-BE49-F238E27FC236}">
                    <a16:creationId xmlns:a16="http://schemas.microsoft.com/office/drawing/2014/main" id="{E3BD4160-69BF-234C-9705-5A981FEBE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AutoShape 261">
                <a:extLst>
                  <a:ext uri="{FF2B5EF4-FFF2-40B4-BE49-F238E27FC236}">
                    <a16:creationId xmlns:a16="http://schemas.microsoft.com/office/drawing/2014/main" id="{3297C7FD-B862-A54C-997C-507943747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8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3" name="Rectangle 262">
              <a:extLst>
                <a:ext uri="{FF2B5EF4-FFF2-40B4-BE49-F238E27FC236}">
                  <a16:creationId xmlns:a16="http://schemas.microsoft.com/office/drawing/2014/main" id="{FF30E222-AC1E-4048-A0DE-92F01118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55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Rectangle 263">
              <a:extLst>
                <a:ext uri="{FF2B5EF4-FFF2-40B4-BE49-F238E27FC236}">
                  <a16:creationId xmlns:a16="http://schemas.microsoft.com/office/drawing/2014/main" id="{8770D8CC-4909-EB41-9F64-EC036086C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89" name="Group 264">
              <a:extLst>
                <a:ext uri="{FF2B5EF4-FFF2-40B4-BE49-F238E27FC236}">
                  <a16:creationId xmlns:a16="http://schemas.microsoft.com/office/drawing/2014/main" id="{2D184FA4-2DA3-844B-AFF4-127BB99B5C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1" name="AutoShape 265">
                <a:extLst>
                  <a:ext uri="{FF2B5EF4-FFF2-40B4-BE49-F238E27FC236}">
                    <a16:creationId xmlns:a16="http://schemas.microsoft.com/office/drawing/2014/main" id="{EFC0F6EF-D436-9A46-AE3C-5347AB489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6"/>
                <a:ext cx="717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AutoShape 266">
                <a:extLst>
                  <a:ext uri="{FF2B5EF4-FFF2-40B4-BE49-F238E27FC236}">
                    <a16:creationId xmlns:a16="http://schemas.microsoft.com/office/drawing/2014/main" id="{0C1F4C33-3709-5149-8DFB-4BBDC1A20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83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190" name="Freeform 267">
              <a:extLst>
                <a:ext uri="{FF2B5EF4-FFF2-40B4-BE49-F238E27FC236}">
                  <a16:creationId xmlns:a16="http://schemas.microsoft.com/office/drawing/2014/main" id="{EA8AA8DE-F4B7-844A-8F01-1D1AE5D2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91" name="Group 268">
              <a:extLst>
                <a:ext uri="{FF2B5EF4-FFF2-40B4-BE49-F238E27FC236}">
                  <a16:creationId xmlns:a16="http://schemas.microsoft.com/office/drawing/2014/main" id="{63CBD2C2-3523-924C-BBE2-33EB76E341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9" name="AutoShape 269">
                <a:extLst>
                  <a:ext uri="{FF2B5EF4-FFF2-40B4-BE49-F238E27FC236}">
                    <a16:creationId xmlns:a16="http://schemas.microsoft.com/office/drawing/2014/main" id="{A1BFFE6B-F918-3E46-BDCC-8D229D195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0" name="AutoShape 270">
                <a:extLst>
                  <a:ext uri="{FF2B5EF4-FFF2-40B4-BE49-F238E27FC236}">
                    <a16:creationId xmlns:a16="http://schemas.microsoft.com/office/drawing/2014/main" id="{955589E5-18EC-354C-AC80-596C37684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8" name="Rectangle 271">
              <a:extLst>
                <a:ext uri="{FF2B5EF4-FFF2-40B4-BE49-F238E27FC236}">
                  <a16:creationId xmlns:a16="http://schemas.microsoft.com/office/drawing/2014/main" id="{2E8B0B7E-F6EB-6A4E-83D0-E1F08D8D5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0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93" name="Freeform 272">
              <a:extLst>
                <a:ext uri="{FF2B5EF4-FFF2-40B4-BE49-F238E27FC236}">
                  <a16:creationId xmlns:a16="http://schemas.microsoft.com/office/drawing/2014/main" id="{77B58AD7-4794-B646-9DC4-BB8EACDB5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4" name="Freeform 273">
              <a:extLst>
                <a:ext uri="{FF2B5EF4-FFF2-40B4-BE49-F238E27FC236}">
                  <a16:creationId xmlns:a16="http://schemas.microsoft.com/office/drawing/2014/main" id="{77F60BC5-A585-6F4F-8053-B2498DDF4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Oval 274">
              <a:extLst>
                <a:ext uri="{FF2B5EF4-FFF2-40B4-BE49-F238E27FC236}">
                  <a16:creationId xmlns:a16="http://schemas.microsoft.com/office/drawing/2014/main" id="{F4320287-869A-A641-996C-71674FAED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96" name="Freeform 275">
              <a:extLst>
                <a:ext uri="{FF2B5EF4-FFF2-40B4-BE49-F238E27FC236}">
                  <a16:creationId xmlns:a16="http://schemas.microsoft.com/office/drawing/2014/main" id="{C23E2FF4-B271-CE47-B189-F4B8F591B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AutoShape 276">
              <a:extLst>
                <a:ext uri="{FF2B5EF4-FFF2-40B4-BE49-F238E27FC236}">
                  <a16:creationId xmlns:a16="http://schemas.microsoft.com/office/drawing/2014/main" id="{48D5A230-5193-754B-8FE3-EE155C90B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4" name="AutoShape 277">
              <a:extLst>
                <a:ext uri="{FF2B5EF4-FFF2-40B4-BE49-F238E27FC236}">
                  <a16:creationId xmlns:a16="http://schemas.microsoft.com/office/drawing/2014/main" id="{F6A6D522-BFEC-B849-B256-5DAA9BFBB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1"/>
              <a:ext cx="1070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5" name="Oval 278">
              <a:extLst>
                <a:ext uri="{FF2B5EF4-FFF2-40B4-BE49-F238E27FC236}">
                  <a16:creationId xmlns:a16="http://schemas.microsoft.com/office/drawing/2014/main" id="{3EC70BC6-5EA0-EC4E-A4C7-D18AB9AA8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6" name="Oval 279">
              <a:extLst>
                <a:ext uri="{FF2B5EF4-FFF2-40B4-BE49-F238E27FC236}">
                  <a16:creationId xmlns:a16="http://schemas.microsoft.com/office/drawing/2014/main" id="{9D47BC91-DCBA-2F42-AFC8-B630F01B2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sz="1800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07" name="Oval 280">
              <a:extLst>
                <a:ext uri="{FF2B5EF4-FFF2-40B4-BE49-F238E27FC236}">
                  <a16:creationId xmlns:a16="http://schemas.microsoft.com/office/drawing/2014/main" id="{298674B2-236A-CC47-AA70-842F56B93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8" name="Rectangle 281">
              <a:extLst>
                <a:ext uri="{FF2B5EF4-FFF2-40B4-BE49-F238E27FC236}">
                  <a16:creationId xmlns:a16="http://schemas.microsoft.com/office/drawing/2014/main" id="{6B88C987-9F2C-6841-839B-F830D4B77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6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6075" name="Group 249">
            <a:extLst>
              <a:ext uri="{FF2B5EF4-FFF2-40B4-BE49-F238E27FC236}">
                <a16:creationId xmlns:a16="http://schemas.microsoft.com/office/drawing/2014/main" id="{9AC4DC88-E1DA-6948-B9EC-A392AA750B86}"/>
              </a:ext>
            </a:extLst>
          </p:cNvPr>
          <p:cNvGrpSpPr>
            <a:grpSpLocks/>
          </p:cNvGrpSpPr>
          <p:nvPr/>
        </p:nvGrpSpPr>
        <p:grpSpPr bwMode="auto">
          <a:xfrm>
            <a:off x="5453063" y="5548313"/>
            <a:ext cx="344487" cy="638175"/>
            <a:chOff x="4140" y="429"/>
            <a:chExt cx="1425" cy="2396"/>
          </a:xfrm>
        </p:grpSpPr>
        <p:sp>
          <p:nvSpPr>
            <p:cNvPr id="216147" name="Freeform 250">
              <a:extLst>
                <a:ext uri="{FF2B5EF4-FFF2-40B4-BE49-F238E27FC236}">
                  <a16:creationId xmlns:a16="http://schemas.microsoft.com/office/drawing/2014/main" id="{93EE7CB2-7CE1-D544-AE0A-D7742CF9A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Rectangle 251">
              <a:extLst>
                <a:ext uri="{FF2B5EF4-FFF2-40B4-BE49-F238E27FC236}">
                  <a16:creationId xmlns:a16="http://schemas.microsoft.com/office/drawing/2014/main" id="{68401F9C-B7D0-D24B-8AE3-4C263A55A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49" name="Freeform 252">
              <a:extLst>
                <a:ext uri="{FF2B5EF4-FFF2-40B4-BE49-F238E27FC236}">
                  <a16:creationId xmlns:a16="http://schemas.microsoft.com/office/drawing/2014/main" id="{5B7E7120-03CB-4549-9BF6-D87FB144B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0" name="Freeform 253">
              <a:extLst>
                <a:ext uri="{FF2B5EF4-FFF2-40B4-BE49-F238E27FC236}">
                  <a16:creationId xmlns:a16="http://schemas.microsoft.com/office/drawing/2014/main" id="{5436C147-BA99-4E41-B463-739D070A5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Rectangle 254">
              <a:extLst>
                <a:ext uri="{FF2B5EF4-FFF2-40B4-BE49-F238E27FC236}">
                  <a16:creationId xmlns:a16="http://schemas.microsoft.com/office/drawing/2014/main" id="{BB26CF02-DE85-824F-8805-6E9078046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1"/>
              <a:ext cx="598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52" name="Group 255">
              <a:extLst>
                <a:ext uri="{FF2B5EF4-FFF2-40B4-BE49-F238E27FC236}">
                  <a16:creationId xmlns:a16="http://schemas.microsoft.com/office/drawing/2014/main" id="{49A0B161-4BAE-1F4A-88E0-38EF4AAE68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8" name="AutoShape 256">
                <a:extLst>
                  <a:ext uri="{FF2B5EF4-FFF2-40B4-BE49-F238E27FC236}">
                    <a16:creationId xmlns:a16="http://schemas.microsoft.com/office/drawing/2014/main" id="{E75EA367-7846-6640-AD89-285674668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1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AutoShape 257">
                <a:extLst>
                  <a:ext uri="{FF2B5EF4-FFF2-40B4-BE49-F238E27FC236}">
                    <a16:creationId xmlns:a16="http://schemas.microsoft.com/office/drawing/2014/main" id="{2B5D30A1-2165-BC49-A964-FF2597EBD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24" name="Rectangle 258">
              <a:extLst>
                <a:ext uri="{FF2B5EF4-FFF2-40B4-BE49-F238E27FC236}">
                  <a16:creationId xmlns:a16="http://schemas.microsoft.com/office/drawing/2014/main" id="{DDAC7195-9CA0-084A-B434-B8F173F24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54" name="Group 259">
              <a:extLst>
                <a:ext uri="{FF2B5EF4-FFF2-40B4-BE49-F238E27FC236}">
                  <a16:creationId xmlns:a16="http://schemas.microsoft.com/office/drawing/2014/main" id="{5D1B786A-1855-E84D-A2CD-0B83C4483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6" name="AutoShape 260">
                <a:extLst>
                  <a:ext uri="{FF2B5EF4-FFF2-40B4-BE49-F238E27FC236}">
                    <a16:creationId xmlns:a16="http://schemas.microsoft.com/office/drawing/2014/main" id="{ADA38EE3-3641-374D-A82E-D5DFE6110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9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AutoShape 261">
                <a:extLst>
                  <a:ext uri="{FF2B5EF4-FFF2-40B4-BE49-F238E27FC236}">
                    <a16:creationId xmlns:a16="http://schemas.microsoft.com/office/drawing/2014/main" id="{6717E878-D9A6-F044-960E-BB73288EA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8"/>
                <a:ext cx="69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26" name="Rectangle 262">
              <a:extLst>
                <a:ext uri="{FF2B5EF4-FFF2-40B4-BE49-F238E27FC236}">
                  <a16:creationId xmlns:a16="http://schemas.microsoft.com/office/drawing/2014/main" id="{A71424AC-5761-F947-8F2A-3525822D8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Rectangle 263">
              <a:extLst>
                <a:ext uri="{FF2B5EF4-FFF2-40B4-BE49-F238E27FC236}">
                  <a16:creationId xmlns:a16="http://schemas.microsoft.com/office/drawing/2014/main" id="{235F670F-20FA-C140-AA17-4B557522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7"/>
              <a:ext cx="598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57" name="Group 264">
              <a:extLst>
                <a:ext uri="{FF2B5EF4-FFF2-40B4-BE49-F238E27FC236}">
                  <a16:creationId xmlns:a16="http://schemas.microsoft.com/office/drawing/2014/main" id="{E90A6785-38AA-E340-93AA-27F8B19B72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" name="AutoShape 265">
                <a:extLst>
                  <a:ext uri="{FF2B5EF4-FFF2-40B4-BE49-F238E27FC236}">
                    <a16:creationId xmlns:a16="http://schemas.microsoft.com/office/drawing/2014/main" id="{6495EBB8-2105-644D-A1E8-01B729893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1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AutoShape 266">
                <a:extLst>
                  <a:ext uri="{FF2B5EF4-FFF2-40B4-BE49-F238E27FC236}">
                    <a16:creationId xmlns:a16="http://schemas.microsoft.com/office/drawing/2014/main" id="{7C42018F-3098-4045-BCEB-1E9BC0EC9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158" name="Freeform 267">
              <a:extLst>
                <a:ext uri="{FF2B5EF4-FFF2-40B4-BE49-F238E27FC236}">
                  <a16:creationId xmlns:a16="http://schemas.microsoft.com/office/drawing/2014/main" id="{09DCA062-0959-7042-AAB1-EBA2255C6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59" name="Group 268">
              <a:extLst>
                <a:ext uri="{FF2B5EF4-FFF2-40B4-BE49-F238E27FC236}">
                  <a16:creationId xmlns:a16="http://schemas.microsoft.com/office/drawing/2014/main" id="{88B9131E-8C5E-1542-A631-59EED04DC8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2" name="AutoShape 269">
                <a:extLst>
                  <a:ext uri="{FF2B5EF4-FFF2-40B4-BE49-F238E27FC236}">
                    <a16:creationId xmlns:a16="http://schemas.microsoft.com/office/drawing/2014/main" id="{02C67E9F-0956-A246-824A-94A75B9E6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AutoShape 270">
                <a:extLst>
                  <a:ext uri="{FF2B5EF4-FFF2-40B4-BE49-F238E27FC236}">
                    <a16:creationId xmlns:a16="http://schemas.microsoft.com/office/drawing/2014/main" id="{AFCFEF89-CA60-1C4A-A58A-9F9E61140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1" name="Rectangle 271">
              <a:extLst>
                <a:ext uri="{FF2B5EF4-FFF2-40B4-BE49-F238E27FC236}">
                  <a16:creationId xmlns:a16="http://schemas.microsoft.com/office/drawing/2014/main" id="{DB48400C-2602-1F41-9071-4013AC291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6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61" name="Freeform 272">
              <a:extLst>
                <a:ext uri="{FF2B5EF4-FFF2-40B4-BE49-F238E27FC236}">
                  <a16:creationId xmlns:a16="http://schemas.microsoft.com/office/drawing/2014/main" id="{01CAE04D-BDB5-8A40-959A-29266256D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2" name="Freeform 273">
              <a:extLst>
                <a:ext uri="{FF2B5EF4-FFF2-40B4-BE49-F238E27FC236}">
                  <a16:creationId xmlns:a16="http://schemas.microsoft.com/office/drawing/2014/main" id="{C14A4423-B66D-324D-826A-8EEB03F2C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Oval 274">
              <a:extLst>
                <a:ext uri="{FF2B5EF4-FFF2-40B4-BE49-F238E27FC236}">
                  <a16:creationId xmlns:a16="http://schemas.microsoft.com/office/drawing/2014/main" id="{D37B5876-A502-9746-A7D3-82E777E82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64" name="Freeform 275">
              <a:extLst>
                <a:ext uri="{FF2B5EF4-FFF2-40B4-BE49-F238E27FC236}">
                  <a16:creationId xmlns:a16="http://schemas.microsoft.com/office/drawing/2014/main" id="{9E059D67-77A6-3F49-87D7-9E411B840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AutoShape 276">
              <a:extLst>
                <a:ext uri="{FF2B5EF4-FFF2-40B4-BE49-F238E27FC236}">
                  <a16:creationId xmlns:a16="http://schemas.microsoft.com/office/drawing/2014/main" id="{DD59D947-9C64-9949-B7BB-EA0298241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37" name="AutoShape 277">
              <a:extLst>
                <a:ext uri="{FF2B5EF4-FFF2-40B4-BE49-F238E27FC236}">
                  <a16:creationId xmlns:a16="http://schemas.microsoft.com/office/drawing/2014/main" id="{261C5FA0-4E87-074A-8384-F15765BF1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0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38" name="Oval 278">
              <a:extLst>
                <a:ext uri="{FF2B5EF4-FFF2-40B4-BE49-F238E27FC236}">
                  <a16:creationId xmlns:a16="http://schemas.microsoft.com/office/drawing/2014/main" id="{8AC6AD59-3D7F-7E48-9F52-F4A84A4B6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2384"/>
              <a:ext cx="16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39" name="Oval 279">
              <a:extLst>
                <a:ext uri="{FF2B5EF4-FFF2-40B4-BE49-F238E27FC236}">
                  <a16:creationId xmlns:a16="http://schemas.microsoft.com/office/drawing/2014/main" id="{14ADD88D-8A8A-D54B-81EC-CD790F884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40" name="Oval 280">
              <a:extLst>
                <a:ext uri="{FF2B5EF4-FFF2-40B4-BE49-F238E27FC236}">
                  <a16:creationId xmlns:a16="http://schemas.microsoft.com/office/drawing/2014/main" id="{D01DD00D-9F12-844C-A356-318598BE8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78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41" name="Rectangle 281">
              <a:extLst>
                <a:ext uri="{FF2B5EF4-FFF2-40B4-BE49-F238E27FC236}">
                  <a16:creationId xmlns:a16="http://schemas.microsoft.com/office/drawing/2014/main" id="{9D774580-8FB2-0F4B-A186-B43BE5079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6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6076" name="Group 249">
            <a:extLst>
              <a:ext uri="{FF2B5EF4-FFF2-40B4-BE49-F238E27FC236}">
                <a16:creationId xmlns:a16="http://schemas.microsoft.com/office/drawing/2014/main" id="{07CF0C41-4FB1-1447-95EA-EF47F2A7AB7F}"/>
              </a:ext>
            </a:extLst>
          </p:cNvPr>
          <p:cNvGrpSpPr>
            <a:grpSpLocks/>
          </p:cNvGrpSpPr>
          <p:nvPr/>
        </p:nvGrpSpPr>
        <p:grpSpPr bwMode="auto">
          <a:xfrm>
            <a:off x="4722813" y="3789363"/>
            <a:ext cx="342900" cy="636587"/>
            <a:chOff x="4140" y="429"/>
            <a:chExt cx="1425" cy="2396"/>
          </a:xfrm>
        </p:grpSpPr>
        <p:sp>
          <p:nvSpPr>
            <p:cNvPr id="216115" name="Freeform 250">
              <a:extLst>
                <a:ext uri="{FF2B5EF4-FFF2-40B4-BE49-F238E27FC236}">
                  <a16:creationId xmlns:a16="http://schemas.microsoft.com/office/drawing/2014/main" id="{1D41F888-242D-3D46-AF7F-3B8F3B2E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Rectangle 251">
              <a:extLst>
                <a:ext uri="{FF2B5EF4-FFF2-40B4-BE49-F238E27FC236}">
                  <a16:creationId xmlns:a16="http://schemas.microsoft.com/office/drawing/2014/main" id="{1281032D-B35E-274C-874E-8925D20DA4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17" name="Freeform 252">
              <a:extLst>
                <a:ext uri="{FF2B5EF4-FFF2-40B4-BE49-F238E27FC236}">
                  <a16:creationId xmlns:a16="http://schemas.microsoft.com/office/drawing/2014/main" id="{D9DDA31C-D933-4445-9CE0-1A4D292FF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8" name="Freeform 253">
              <a:extLst>
                <a:ext uri="{FF2B5EF4-FFF2-40B4-BE49-F238E27FC236}">
                  <a16:creationId xmlns:a16="http://schemas.microsoft.com/office/drawing/2014/main" id="{C48E688D-D4DD-4F41-A808-E84F7A94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Rectangle 254">
              <a:extLst>
                <a:ext uri="{FF2B5EF4-FFF2-40B4-BE49-F238E27FC236}">
                  <a16:creationId xmlns:a16="http://schemas.microsoft.com/office/drawing/2014/main" id="{0FC7098B-0637-CC47-980D-113BA871C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2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20" name="Group 255">
              <a:extLst>
                <a:ext uri="{FF2B5EF4-FFF2-40B4-BE49-F238E27FC236}">
                  <a16:creationId xmlns:a16="http://schemas.microsoft.com/office/drawing/2014/main" id="{5987899B-7264-E241-8520-903A582DE0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1" name="AutoShape 256">
                <a:extLst>
                  <a:ext uri="{FF2B5EF4-FFF2-40B4-BE49-F238E27FC236}">
                    <a16:creationId xmlns:a16="http://schemas.microsoft.com/office/drawing/2014/main" id="{38A2B7AE-EA9A-1146-A2F8-182F43828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AutoShape 257">
                <a:extLst>
                  <a:ext uri="{FF2B5EF4-FFF2-40B4-BE49-F238E27FC236}">
                    <a16:creationId xmlns:a16="http://schemas.microsoft.com/office/drawing/2014/main" id="{1AFA4CE0-345B-7341-BA54-695304715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5"/>
                <a:ext cx="692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Rectangle 258">
              <a:extLst>
                <a:ext uri="{FF2B5EF4-FFF2-40B4-BE49-F238E27FC236}">
                  <a16:creationId xmlns:a16="http://schemas.microsoft.com/office/drawing/2014/main" id="{A93FC360-9822-6C47-A02B-04AF26FC9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1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22" name="Group 259">
              <a:extLst>
                <a:ext uri="{FF2B5EF4-FFF2-40B4-BE49-F238E27FC236}">
                  <a16:creationId xmlns:a16="http://schemas.microsoft.com/office/drawing/2014/main" id="{245AC6FF-5363-894B-A089-509B4CB752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9" name="AutoShape 260">
                <a:extLst>
                  <a:ext uri="{FF2B5EF4-FFF2-40B4-BE49-F238E27FC236}">
                    <a16:creationId xmlns:a16="http://schemas.microsoft.com/office/drawing/2014/main" id="{39C1C357-F147-EE4C-90E1-465754423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1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AutoShape 261">
                <a:extLst>
                  <a:ext uri="{FF2B5EF4-FFF2-40B4-BE49-F238E27FC236}">
                    <a16:creationId xmlns:a16="http://schemas.microsoft.com/office/drawing/2014/main" id="{0F5A1DF9-AC0D-624D-B26F-6179CC1E1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2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9" name="Rectangle 262">
              <a:extLst>
                <a:ext uri="{FF2B5EF4-FFF2-40B4-BE49-F238E27FC236}">
                  <a16:creationId xmlns:a16="http://schemas.microsoft.com/office/drawing/2014/main" id="{BC14074D-2FCA-9148-88D0-0887C804D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Rectangle 263">
              <a:extLst>
                <a:ext uri="{FF2B5EF4-FFF2-40B4-BE49-F238E27FC236}">
                  <a16:creationId xmlns:a16="http://schemas.microsoft.com/office/drawing/2014/main" id="{86C89730-F6AA-4D49-A0AB-BA847C6C9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600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25" name="Group 264">
              <a:extLst>
                <a:ext uri="{FF2B5EF4-FFF2-40B4-BE49-F238E27FC236}">
                  <a16:creationId xmlns:a16="http://schemas.microsoft.com/office/drawing/2014/main" id="{D8D560B5-5B54-3443-B9CD-D140A7603F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7" name="AutoShape 265">
                <a:extLst>
                  <a:ext uri="{FF2B5EF4-FFF2-40B4-BE49-F238E27FC236}">
                    <a16:creationId xmlns:a16="http://schemas.microsoft.com/office/drawing/2014/main" id="{9F91F82C-333F-E247-85F0-9F6B68149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15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AutoShape 266">
                <a:extLst>
                  <a:ext uri="{FF2B5EF4-FFF2-40B4-BE49-F238E27FC236}">
                    <a16:creationId xmlns:a16="http://schemas.microsoft.com/office/drawing/2014/main" id="{F78BD3F8-13A0-9F49-974D-829E96D33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8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126" name="Freeform 267">
              <a:extLst>
                <a:ext uri="{FF2B5EF4-FFF2-40B4-BE49-F238E27FC236}">
                  <a16:creationId xmlns:a16="http://schemas.microsoft.com/office/drawing/2014/main" id="{14820AC0-A084-B643-A5DB-3620DAD14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7" name="Group 268">
              <a:extLst>
                <a:ext uri="{FF2B5EF4-FFF2-40B4-BE49-F238E27FC236}">
                  <a16:creationId xmlns:a16="http://schemas.microsoft.com/office/drawing/2014/main" id="{779DFADA-39A1-FA4D-95B2-45C7A9AE8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5" name="AutoShape 269">
                <a:extLst>
                  <a:ext uri="{FF2B5EF4-FFF2-40B4-BE49-F238E27FC236}">
                    <a16:creationId xmlns:a16="http://schemas.microsoft.com/office/drawing/2014/main" id="{19A32B6D-3F68-4D4D-A264-99BB70A69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AutoShape 270">
                <a:extLst>
                  <a:ext uri="{FF2B5EF4-FFF2-40B4-BE49-F238E27FC236}">
                    <a16:creationId xmlns:a16="http://schemas.microsoft.com/office/drawing/2014/main" id="{E401200D-B5F9-0E47-95ED-8F9BA7E20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64" name="Rectangle 271">
              <a:extLst>
                <a:ext uri="{FF2B5EF4-FFF2-40B4-BE49-F238E27FC236}">
                  <a16:creationId xmlns:a16="http://schemas.microsoft.com/office/drawing/2014/main" id="{8E12BA20-CAE4-FC47-801A-27604013E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29" name="Freeform 272">
              <a:extLst>
                <a:ext uri="{FF2B5EF4-FFF2-40B4-BE49-F238E27FC236}">
                  <a16:creationId xmlns:a16="http://schemas.microsoft.com/office/drawing/2014/main" id="{DE513241-2C0E-2048-A513-8CA74EEF2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0" name="Freeform 273">
              <a:extLst>
                <a:ext uri="{FF2B5EF4-FFF2-40B4-BE49-F238E27FC236}">
                  <a16:creationId xmlns:a16="http://schemas.microsoft.com/office/drawing/2014/main" id="{728E647A-0978-BE47-BB9D-EE9B34D4F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Oval 274">
              <a:extLst>
                <a:ext uri="{FF2B5EF4-FFF2-40B4-BE49-F238E27FC236}">
                  <a16:creationId xmlns:a16="http://schemas.microsoft.com/office/drawing/2014/main" id="{BC71DCC9-E520-1746-AC47-E67E42250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32" name="Freeform 275">
              <a:extLst>
                <a:ext uri="{FF2B5EF4-FFF2-40B4-BE49-F238E27FC236}">
                  <a16:creationId xmlns:a16="http://schemas.microsoft.com/office/drawing/2014/main" id="{9AFA09F6-2BD0-C94A-9FAF-4F0C2E2D7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AutoShape 276">
              <a:extLst>
                <a:ext uri="{FF2B5EF4-FFF2-40B4-BE49-F238E27FC236}">
                  <a16:creationId xmlns:a16="http://schemas.microsoft.com/office/drawing/2014/main" id="{CD6979D0-8132-2E4C-B6C0-712037469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AutoShape 277">
              <a:extLst>
                <a:ext uri="{FF2B5EF4-FFF2-40B4-BE49-F238E27FC236}">
                  <a16:creationId xmlns:a16="http://schemas.microsoft.com/office/drawing/2014/main" id="{C8C2F953-F174-8D44-BFC7-4D5297724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69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Oval 278">
              <a:extLst>
                <a:ext uri="{FF2B5EF4-FFF2-40B4-BE49-F238E27FC236}">
                  <a16:creationId xmlns:a16="http://schemas.microsoft.com/office/drawing/2014/main" id="{3EDEA5F2-8AA7-DA4C-99D3-9F3E592E3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3"/>
              <a:ext cx="165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Oval 279">
              <a:extLst>
                <a:ext uri="{FF2B5EF4-FFF2-40B4-BE49-F238E27FC236}">
                  <a16:creationId xmlns:a16="http://schemas.microsoft.com/office/drawing/2014/main" id="{F1FF669A-7180-9141-B6C6-8C6211431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3"/>
              <a:ext cx="165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sz="1800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Oval 280">
              <a:extLst>
                <a:ext uri="{FF2B5EF4-FFF2-40B4-BE49-F238E27FC236}">
                  <a16:creationId xmlns:a16="http://schemas.microsoft.com/office/drawing/2014/main" id="{406C9CAA-7B6E-904D-8916-998F01816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8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Rectangle 281">
              <a:extLst>
                <a:ext uri="{FF2B5EF4-FFF2-40B4-BE49-F238E27FC236}">
                  <a16:creationId xmlns:a16="http://schemas.microsoft.com/office/drawing/2014/main" id="{2FEA89B6-974D-0744-AD7D-8ED57B47E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3"/>
              <a:ext cx="79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6077" name="TextBox 182">
            <a:extLst>
              <a:ext uri="{FF2B5EF4-FFF2-40B4-BE49-F238E27FC236}">
                <a16:creationId xmlns:a16="http://schemas.microsoft.com/office/drawing/2014/main" id="{9C21543D-DC89-F241-A415-E9388CC210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9713" y="6191250"/>
            <a:ext cx="14208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4020202020204" pitchFamily="34" charset="0"/>
              </a:rPr>
              <a:t>KingCDN.com</a:t>
            </a:r>
            <a:endParaRPr lang="en-US" altLang="en-US" sz="1800" i="1">
              <a:latin typeface="Arial Narrow" panose="020B0604020202020204" pitchFamily="34" charset="0"/>
            </a:endParaRPr>
          </a:p>
        </p:txBody>
      </p:sp>
      <p:pic>
        <p:nvPicPr>
          <p:cNvPr id="216078" name="Picture 7" descr="Bob">
            <a:extLst>
              <a:ext uri="{FF2B5EF4-FFF2-40B4-BE49-F238E27FC236}">
                <a16:creationId xmlns:a16="http://schemas.microsoft.com/office/drawing/2014/main" id="{A697B8C5-15AA-D240-96C6-111FD70726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9238" y="2392363"/>
            <a:ext cx="5334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45" name="Group 61444">
            <a:extLst>
              <a:ext uri="{FF2B5EF4-FFF2-40B4-BE49-F238E27FC236}">
                <a16:creationId xmlns:a16="http://schemas.microsoft.com/office/drawing/2014/main" id="{1F293688-947D-3A45-A122-93DD6F6B11DE}"/>
              </a:ext>
            </a:extLst>
          </p:cNvPr>
          <p:cNvGrpSpPr>
            <a:grpSpLocks/>
          </p:cNvGrpSpPr>
          <p:nvPr/>
        </p:nvGrpSpPr>
        <p:grpSpPr bwMode="auto">
          <a:xfrm>
            <a:off x="1490663" y="3036888"/>
            <a:ext cx="1628775" cy="1063625"/>
            <a:chOff x="1490926" y="3037262"/>
            <a:chExt cx="1628976" cy="1063042"/>
          </a:xfrm>
        </p:grpSpPr>
        <p:cxnSp>
          <p:nvCxnSpPr>
            <p:cNvPr id="216111" name="Straight Arrow Connector 44">
              <a:extLst>
                <a:ext uri="{FF2B5EF4-FFF2-40B4-BE49-F238E27FC236}">
                  <a16:creationId xmlns:a16="http://schemas.microsoft.com/office/drawing/2014/main" id="{DB8CA7C3-44B5-DA45-877E-B4EDC3872F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90926" y="3037262"/>
              <a:ext cx="1628976" cy="106304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6112" name="Group 61441">
              <a:extLst>
                <a:ext uri="{FF2B5EF4-FFF2-40B4-BE49-F238E27FC236}">
                  <a16:creationId xmlns:a16="http://schemas.microsoft.com/office/drawing/2014/main" id="{CE749445-A860-8748-B414-89E6A44731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6927" y="3410016"/>
              <a:ext cx="317511" cy="345125"/>
              <a:chOff x="7454630" y="3313376"/>
              <a:chExt cx="317511" cy="345125"/>
            </a:xfrm>
          </p:grpSpPr>
          <p:sp>
            <p:nvSpPr>
              <p:cNvPr id="216113" name="Oval 61440">
                <a:extLst>
                  <a:ext uri="{FF2B5EF4-FFF2-40B4-BE49-F238E27FC236}">
                    <a16:creationId xmlns:a16="http://schemas.microsoft.com/office/drawing/2014/main" id="{558AD901-5FA4-0B45-9010-6DFBE32A1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434" y="3354794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16114" name="TextBox 61439">
                <a:extLst>
                  <a:ext uri="{FF2B5EF4-FFF2-40B4-BE49-F238E27FC236}">
                    <a16:creationId xmlns:a16="http://schemas.microsoft.com/office/drawing/2014/main" id="{1E50A785-2229-9446-92EE-6013864BDF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54630" y="3313376"/>
                <a:ext cx="298817" cy="338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/>
                  <a:t>1</a:t>
                </a:r>
              </a:p>
            </p:txBody>
          </p:sp>
        </p:grpSp>
      </p:grpSp>
      <p:sp>
        <p:nvSpPr>
          <p:cNvPr id="61443" name="TextBox 61442">
            <a:extLst>
              <a:ext uri="{FF2B5EF4-FFF2-40B4-BE49-F238E27FC236}">
                <a16:creationId xmlns:a16="http://schemas.microsoft.com/office/drawing/2014/main" id="{DB4D3D79-CFED-6C40-AE3D-7951F3BA44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525" y="2462213"/>
            <a:ext cx="2862263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ts val="200"/>
              </a:spcBef>
            </a:pPr>
            <a:r>
              <a:rPr lang="en-US" altLang="en-US" sz="1600">
                <a:latin typeface="Arial Narrow" panose="020B0604020202020204" pitchFamily="34" charset="0"/>
              </a:rPr>
              <a:t>1. Bob gets URL for video http://netcinema.com/6Y7B23V</a:t>
            </a:r>
          </a:p>
          <a:p>
            <a:pPr>
              <a:spcBef>
                <a:spcPts val="200"/>
              </a:spcBef>
            </a:pPr>
            <a:r>
              <a:rPr lang="en-US" altLang="en-US" sz="1600">
                <a:latin typeface="Arial Narrow" panose="020B0604020202020204" pitchFamily="34" charset="0"/>
              </a:rPr>
              <a:t>from netcinema.com web page</a:t>
            </a:r>
          </a:p>
        </p:txBody>
      </p:sp>
      <p:grpSp>
        <p:nvGrpSpPr>
          <p:cNvPr id="61448" name="Group 61447">
            <a:extLst>
              <a:ext uri="{FF2B5EF4-FFF2-40B4-BE49-F238E27FC236}">
                <a16:creationId xmlns:a16="http://schemas.microsoft.com/office/drawing/2014/main" id="{DF0F2B7E-FE25-E640-8EAE-7889B4C73DC6}"/>
              </a:ext>
            </a:extLst>
          </p:cNvPr>
          <p:cNvGrpSpPr>
            <a:grpSpLocks/>
          </p:cNvGrpSpPr>
          <p:nvPr/>
        </p:nvGrpSpPr>
        <p:grpSpPr bwMode="auto">
          <a:xfrm>
            <a:off x="3919538" y="3225800"/>
            <a:ext cx="714375" cy="684213"/>
            <a:chOff x="3924463" y="3239045"/>
            <a:chExt cx="713539" cy="684908"/>
          </a:xfrm>
        </p:grpSpPr>
        <p:cxnSp>
          <p:nvCxnSpPr>
            <p:cNvPr id="216107" name="Straight Arrow Connector 193">
              <a:extLst>
                <a:ext uri="{FF2B5EF4-FFF2-40B4-BE49-F238E27FC236}">
                  <a16:creationId xmlns:a16="http://schemas.microsoft.com/office/drawing/2014/main" id="{2F4A1C38-3B54-0642-862D-057783D6FA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24463" y="3239045"/>
              <a:ext cx="713539" cy="68490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6108" name="Group 194">
              <a:extLst>
                <a:ext uri="{FF2B5EF4-FFF2-40B4-BE49-F238E27FC236}">
                  <a16:creationId xmlns:a16="http://schemas.microsoft.com/office/drawing/2014/main" id="{EF6A0C50-DF00-B444-A2B6-F6B32B57AA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1324" y="3293627"/>
              <a:ext cx="322117" cy="358925"/>
              <a:chOff x="7408615" y="3244352"/>
              <a:chExt cx="322117" cy="358925"/>
            </a:xfrm>
          </p:grpSpPr>
          <p:sp>
            <p:nvSpPr>
              <p:cNvPr id="216109" name="Oval 195">
                <a:extLst>
                  <a:ext uri="{FF2B5EF4-FFF2-40B4-BE49-F238E27FC236}">
                    <a16:creationId xmlns:a16="http://schemas.microsoft.com/office/drawing/2014/main" id="{47EE57A0-3167-324E-9104-F2F4685BE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7025" y="3299570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16110" name="TextBox 196">
                <a:extLst>
                  <a:ext uri="{FF2B5EF4-FFF2-40B4-BE49-F238E27FC236}">
                    <a16:creationId xmlns:a16="http://schemas.microsoft.com/office/drawing/2014/main" id="{F9B180BA-EAEB-3346-8482-9A416603A7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8615" y="3244352"/>
                <a:ext cx="298431" cy="338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/>
                  <a:t>2</a:t>
                </a:r>
              </a:p>
            </p:txBody>
          </p:sp>
        </p:grp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BED3E754-BC2F-C647-A08C-8BFE514073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975" y="2981325"/>
            <a:ext cx="384968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2. resolve http://netcinema.com/6Y7B23V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via Bob’s local DNS</a:t>
            </a:r>
          </a:p>
        </p:txBody>
      </p:sp>
      <p:sp>
        <p:nvSpPr>
          <p:cNvPr id="216083" name="TextBox 201">
            <a:extLst>
              <a:ext uri="{FF2B5EF4-FFF2-40B4-BE49-F238E27FC236}">
                <a16:creationId xmlns:a16="http://schemas.microsoft.com/office/drawing/2014/main" id="{7EE6B555-D967-3148-86CF-46146AA14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600" y="5927725"/>
            <a:ext cx="1768475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netcinema’s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authoratative DNS</a:t>
            </a:r>
            <a:endParaRPr lang="en-US" altLang="en-US" sz="1800" i="1">
              <a:latin typeface="Arial Narrow" panose="020B0604020202020204" pitchFamily="34" charset="0"/>
            </a:endParaRPr>
          </a:p>
        </p:txBody>
      </p:sp>
      <p:cxnSp>
        <p:nvCxnSpPr>
          <p:cNvPr id="204" name="Straight Arrow Connector 203">
            <a:extLst>
              <a:ext uri="{FF2B5EF4-FFF2-40B4-BE49-F238E27FC236}">
                <a16:creationId xmlns:a16="http://schemas.microsoft.com/office/drawing/2014/main" id="{DD80A33B-76E2-064B-9003-1DB45258003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612900" y="4159250"/>
            <a:ext cx="3100388" cy="1376363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9" name="Straight Arrow Connector 208">
            <a:extLst>
              <a:ext uri="{FF2B5EF4-FFF2-40B4-BE49-F238E27FC236}">
                <a16:creationId xmlns:a16="http://schemas.microsoft.com/office/drawing/2014/main" id="{32D25876-174D-BC4C-9564-50261496521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593850" y="4268788"/>
            <a:ext cx="3100388" cy="1376362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7948DD9A-F796-CC4A-A475-F337AAE0BC55}"/>
              </a:ext>
            </a:extLst>
          </p:cNvPr>
          <p:cNvGrpSpPr>
            <a:grpSpLocks/>
          </p:cNvGrpSpPr>
          <p:nvPr/>
        </p:nvGrpSpPr>
        <p:grpSpPr bwMode="auto">
          <a:xfrm>
            <a:off x="1838325" y="5218113"/>
            <a:ext cx="317500" cy="344487"/>
            <a:chOff x="7454630" y="3313376"/>
            <a:chExt cx="317511" cy="345125"/>
          </a:xfrm>
        </p:grpSpPr>
        <p:sp>
          <p:nvSpPr>
            <p:cNvPr id="216105" name="Oval 205">
              <a:extLst>
                <a:ext uri="{FF2B5EF4-FFF2-40B4-BE49-F238E27FC236}">
                  <a16:creationId xmlns:a16="http://schemas.microsoft.com/office/drawing/2014/main" id="{FF96C5A6-B22B-144A-9A90-504621AFC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16106" name="TextBox 206">
              <a:extLst>
                <a:ext uri="{FF2B5EF4-FFF2-40B4-BE49-F238E27FC236}">
                  <a16:creationId xmlns:a16="http://schemas.microsoft.com/office/drawing/2014/main" id="{672342F2-F995-F045-ACE9-C5393555A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3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F9E8FF85-BE59-7942-8B12-F5C6AA13FA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8163" y="4592638"/>
            <a:ext cx="3200400" cy="5699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3. netcinema’s DNS returns URL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http://KingCDN.com/NetC6y&amp;B</a:t>
            </a:r>
            <a:r>
              <a:rPr lang="en-US" altLang="en-US" sz="1800">
                <a:latin typeface="Arial Narrow" panose="020B0604020202020204" pitchFamily="34" charset="0"/>
              </a:rPr>
              <a:t>23V</a:t>
            </a:r>
          </a:p>
        </p:txBody>
      </p: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91DE3F9C-48C5-8A4B-87E8-672FB2F401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32375" y="4475163"/>
            <a:ext cx="447675" cy="9620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7" name="Straight Arrow Connector 216">
            <a:extLst>
              <a:ext uri="{FF2B5EF4-FFF2-40B4-BE49-F238E27FC236}">
                <a16:creationId xmlns:a16="http://schemas.microsoft.com/office/drawing/2014/main" id="{961CEED1-2CD7-1440-B02D-36078F1B0E8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27625" y="4486275"/>
            <a:ext cx="447675" cy="960438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211E52DC-08F4-574A-9B72-091CA725668E}"/>
              </a:ext>
            </a:extLst>
          </p:cNvPr>
          <p:cNvGrpSpPr>
            <a:grpSpLocks/>
          </p:cNvGrpSpPr>
          <p:nvPr/>
        </p:nvGrpSpPr>
        <p:grpSpPr bwMode="auto">
          <a:xfrm>
            <a:off x="5116513" y="4727575"/>
            <a:ext cx="317500" cy="346075"/>
            <a:chOff x="7454630" y="3313376"/>
            <a:chExt cx="317511" cy="345125"/>
          </a:xfrm>
        </p:grpSpPr>
        <p:sp>
          <p:nvSpPr>
            <p:cNvPr id="216103" name="Oval 213">
              <a:extLst>
                <a:ext uri="{FF2B5EF4-FFF2-40B4-BE49-F238E27FC236}">
                  <a16:creationId xmlns:a16="http://schemas.microsoft.com/office/drawing/2014/main" id="{AC106519-61E8-574E-8BF0-B2D4487AD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16104" name="TextBox 214">
              <a:extLst>
                <a:ext uri="{FF2B5EF4-FFF2-40B4-BE49-F238E27FC236}">
                  <a16:creationId xmlns:a16="http://schemas.microsoft.com/office/drawing/2014/main" id="{30AD2BF4-8367-7F45-9963-28BB137BD9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4</a:t>
              </a:r>
            </a:p>
          </p:txBody>
        </p:sp>
      </p:grpSp>
      <p:sp>
        <p:nvSpPr>
          <p:cNvPr id="219" name="TextBox 218">
            <a:extLst>
              <a:ext uri="{FF2B5EF4-FFF2-40B4-BE49-F238E27FC236}">
                <a16:creationId xmlns:a16="http://schemas.microsoft.com/office/drawing/2014/main" id="{72FED1D3-FA54-F045-9104-0E54AA427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8338" y="4554538"/>
            <a:ext cx="3592512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4&amp;5. Resolve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http://KingCDN.com/NetC6y&amp;B23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via KingCDN’s authoritative DNS,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which returns IP address of KingCDN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server  with video</a:t>
            </a:r>
          </a:p>
        </p:txBody>
      </p:sp>
      <p:cxnSp>
        <p:nvCxnSpPr>
          <p:cNvPr id="220" name="Straight Arrow Connector 219">
            <a:extLst>
              <a:ext uri="{FF2B5EF4-FFF2-40B4-BE49-F238E27FC236}">
                <a16:creationId xmlns:a16="http://schemas.microsoft.com/office/drawing/2014/main" id="{1FD11AF4-477D-6142-8FA9-5589441FC3D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83013" y="3322638"/>
            <a:ext cx="812800" cy="8223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295A7FE2-A5EF-354E-9ED8-0BDD0AE18E75}"/>
              </a:ext>
            </a:extLst>
          </p:cNvPr>
          <p:cNvGrpSpPr>
            <a:grpSpLocks/>
          </p:cNvGrpSpPr>
          <p:nvPr/>
        </p:nvGrpSpPr>
        <p:grpSpPr bwMode="auto">
          <a:xfrm>
            <a:off x="4154488" y="3667125"/>
            <a:ext cx="317500" cy="346075"/>
            <a:chOff x="7454630" y="3313376"/>
            <a:chExt cx="317511" cy="345125"/>
          </a:xfrm>
        </p:grpSpPr>
        <p:sp>
          <p:nvSpPr>
            <p:cNvPr id="216101" name="Oval 223">
              <a:extLst>
                <a:ext uri="{FF2B5EF4-FFF2-40B4-BE49-F238E27FC236}">
                  <a16:creationId xmlns:a16="http://schemas.microsoft.com/office/drawing/2014/main" id="{D931E99A-5DD6-4241-AE97-ABD12273B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16102" name="TextBox 224">
              <a:extLst>
                <a:ext uri="{FF2B5EF4-FFF2-40B4-BE49-F238E27FC236}">
                  <a16:creationId xmlns:a16="http://schemas.microsoft.com/office/drawing/2014/main" id="{3983A3E6-627C-7146-8843-5839C61E0F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/>
                <a:t>5</a:t>
              </a:r>
            </a:p>
          </p:txBody>
        </p:sp>
      </p:grpSp>
      <p:cxnSp>
        <p:nvCxnSpPr>
          <p:cNvPr id="226" name="Straight Arrow Connector 225">
            <a:extLst>
              <a:ext uri="{FF2B5EF4-FFF2-40B4-BE49-F238E27FC236}">
                <a16:creationId xmlns:a16="http://schemas.microsoft.com/office/drawing/2014/main" id="{D8C09B32-832B-CB4A-86B9-58F55156478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311525" y="3201988"/>
            <a:ext cx="4763" cy="2362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457" name="Up Arrow 61456">
            <a:extLst>
              <a:ext uri="{FF2B5EF4-FFF2-40B4-BE49-F238E27FC236}">
                <a16:creationId xmlns:a16="http://schemas.microsoft.com/office/drawing/2014/main" id="{61B2EB51-F2C0-C348-998C-BBC468A6D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3195638"/>
            <a:ext cx="298450" cy="2284412"/>
          </a:xfrm>
          <a:prstGeom prst="upArrow">
            <a:avLst>
              <a:gd name="adj1" fmla="val 50000"/>
              <a:gd name="adj2" fmla="val 50249"/>
            </a:avLst>
          </a:prstGeom>
          <a:gradFill rotWithShape="1">
            <a:gsLst>
              <a:gs pos="0">
                <a:srgbClr val="000090"/>
              </a:gs>
              <a:gs pos="64000">
                <a:srgbClr val="000090"/>
              </a:gs>
              <a:gs pos="100000">
                <a:srgbClr val="FFFFFF"/>
              </a:gs>
            </a:gsLst>
            <a:lin ang="5400000"/>
          </a:gradFill>
          <a:ln>
            <a:noFill/>
          </a:ln>
          <a:extLst>
            <a:ext uri="{91240B29-F687-4F45-9708-019B960494DF}">
              <a14:hiddenLine xmlns:a14="http://schemas.microsoft.com/office/drawing/2010/main" w="158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5D59DC90-979A-6048-B310-14C6FCC4F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4250" y="3732213"/>
            <a:ext cx="2027238" cy="81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6. request video from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KINGCDN server,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anose="020B0604020202020204" pitchFamily="34" charset="0"/>
              </a:rPr>
              <a:t>streamed via HTTP</a:t>
            </a:r>
          </a:p>
        </p:txBody>
      </p:sp>
      <p:sp>
        <p:nvSpPr>
          <p:cNvPr id="216097" name="TextBox 232">
            <a:extLst>
              <a:ext uri="{FF2B5EF4-FFF2-40B4-BE49-F238E27FC236}">
                <a16:creationId xmlns:a16="http://schemas.microsoft.com/office/drawing/2014/main" id="{5FF39AA3-3E20-1B4D-BE61-5F54CBF31A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3775" y="6153150"/>
            <a:ext cx="1706563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KingCDN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authoritative DNS</a:t>
            </a:r>
            <a:endParaRPr lang="en-US" altLang="en-US" sz="1800" i="1">
              <a:latin typeface="Arial Narrow" panose="020B0604020202020204" pitchFamily="34" charset="0"/>
            </a:endParaRPr>
          </a:p>
        </p:txBody>
      </p:sp>
      <p:sp>
        <p:nvSpPr>
          <p:cNvPr id="216098" name="TextBox 182">
            <a:extLst>
              <a:ext uri="{FF2B5EF4-FFF2-40B4-BE49-F238E27FC236}">
                <a16:creationId xmlns:a16="http://schemas.microsoft.com/office/drawing/2014/main" id="{C68C6AC9-5D98-894B-8E84-832311B3A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3963" y="3713163"/>
            <a:ext cx="10255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Bob’s </a:t>
            </a:r>
          </a:p>
          <a:p>
            <a:pPr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local DNS</a:t>
            </a:r>
          </a:p>
          <a:p>
            <a:pPr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server</a:t>
            </a:r>
            <a:endParaRPr lang="en-US" altLang="en-US" sz="1800" i="1">
              <a:latin typeface="Arial Narrow" panose="020B0604020202020204" pitchFamily="34" charset="0"/>
            </a:endParaRPr>
          </a:p>
        </p:txBody>
      </p:sp>
      <p:sp>
        <p:nvSpPr>
          <p:cNvPr id="216099" name="Rectangle 7">
            <a:extLst>
              <a:ext uri="{FF2B5EF4-FFF2-40B4-BE49-F238E27FC236}">
                <a16:creationId xmlns:a16="http://schemas.microsoft.com/office/drawing/2014/main" id="{4CED8BAC-3B4E-0646-ABE3-680C429545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6100" name="Rectangle 8">
            <a:extLst>
              <a:ext uri="{FF2B5EF4-FFF2-40B4-BE49-F238E27FC236}">
                <a16:creationId xmlns:a16="http://schemas.microsoft.com/office/drawing/2014/main" id="{EB2F2C8F-1618-8643-BA6B-E969635967D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2F20AEF4-05D9-3141-8042-C0BD430E7351}" type="slidenum">
              <a:rPr lang="en-US" altLang="en-US" sz="1200">
                <a:latin typeface="Tahoma" panose="020B0604030504040204" pitchFamily="34" charset="0"/>
              </a:rPr>
              <a:pPr/>
              <a:t>97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6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3" grpId="0"/>
      <p:bldP spid="61443" grpId="1"/>
      <p:bldP spid="201" grpId="0"/>
      <p:bldP spid="201" grpId="1"/>
      <p:bldP spid="210" grpId="0" animBg="1"/>
      <p:bldP spid="210" grpId="1" animBg="1"/>
      <p:bldP spid="219" grpId="0"/>
      <p:bldP spid="219" grpId="1"/>
      <p:bldP spid="61457" grpId="0" animBg="1"/>
      <p:bldP spid="231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113" name="Picture 21" descr="underline_base">
            <a:extLst>
              <a:ext uri="{FF2B5EF4-FFF2-40B4-BE49-F238E27FC236}">
                <a16:creationId xmlns:a16="http://schemas.microsoft.com/office/drawing/2014/main" id="{ED96751E-9EFD-C347-9E66-5EA16BAB311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914400"/>
            <a:ext cx="444023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14" name="Rectangle 2">
            <a:extLst>
              <a:ext uri="{FF2B5EF4-FFF2-40B4-BE49-F238E27FC236}">
                <a16:creationId xmlns:a16="http://schemas.microsoft.com/office/drawing/2014/main" id="{B78E208E-9E57-FC4F-9DBD-BF72EC8BF4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Case study: Netflix</a:t>
            </a:r>
          </a:p>
        </p:txBody>
      </p:sp>
      <p:grpSp>
        <p:nvGrpSpPr>
          <p:cNvPr id="218115" name="Group 249">
            <a:extLst>
              <a:ext uri="{FF2B5EF4-FFF2-40B4-BE49-F238E27FC236}">
                <a16:creationId xmlns:a16="http://schemas.microsoft.com/office/drawing/2014/main" id="{4028BEFC-240F-2042-BC88-641816D2BCC6}"/>
              </a:ext>
            </a:extLst>
          </p:cNvPr>
          <p:cNvGrpSpPr>
            <a:grpSpLocks/>
          </p:cNvGrpSpPr>
          <p:nvPr/>
        </p:nvGrpSpPr>
        <p:grpSpPr bwMode="auto">
          <a:xfrm>
            <a:off x="706438" y="3257550"/>
            <a:ext cx="463550" cy="638175"/>
            <a:chOff x="4140" y="429"/>
            <a:chExt cx="1425" cy="2396"/>
          </a:xfrm>
        </p:grpSpPr>
        <p:sp>
          <p:nvSpPr>
            <p:cNvPr id="218356" name="Freeform 250">
              <a:extLst>
                <a:ext uri="{FF2B5EF4-FFF2-40B4-BE49-F238E27FC236}">
                  <a16:creationId xmlns:a16="http://schemas.microsoft.com/office/drawing/2014/main" id="{3B02B59E-B71D-4A4B-AD25-F30BBB1A1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Rectangle 251">
              <a:extLst>
                <a:ext uri="{FF2B5EF4-FFF2-40B4-BE49-F238E27FC236}">
                  <a16:creationId xmlns:a16="http://schemas.microsoft.com/office/drawing/2014/main" id="{FE0C8D0E-B3D7-BA4F-BE4C-0020AD073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58" name="Freeform 252">
              <a:extLst>
                <a:ext uri="{FF2B5EF4-FFF2-40B4-BE49-F238E27FC236}">
                  <a16:creationId xmlns:a16="http://schemas.microsoft.com/office/drawing/2014/main" id="{4F0CB3A4-4D1B-D046-BD91-9C2B41E18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59" name="Freeform 253">
              <a:extLst>
                <a:ext uri="{FF2B5EF4-FFF2-40B4-BE49-F238E27FC236}">
                  <a16:creationId xmlns:a16="http://schemas.microsoft.com/office/drawing/2014/main" id="{C86AC69E-05D6-654C-85FA-FDE46D5B2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Rectangle 254">
              <a:extLst>
                <a:ext uri="{FF2B5EF4-FFF2-40B4-BE49-F238E27FC236}">
                  <a16:creationId xmlns:a16="http://schemas.microsoft.com/office/drawing/2014/main" id="{6441A0DE-5FB5-4246-951B-77CD9C5DD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1" name="Group 255">
              <a:extLst>
                <a:ext uri="{FF2B5EF4-FFF2-40B4-BE49-F238E27FC236}">
                  <a16:creationId xmlns:a16="http://schemas.microsoft.com/office/drawing/2014/main" id="{51E6E097-1B3F-1746-90ED-02A4F6C0C4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" name="AutoShape 256">
                <a:extLst>
                  <a:ext uri="{FF2B5EF4-FFF2-40B4-BE49-F238E27FC236}">
                    <a16:creationId xmlns:a16="http://schemas.microsoft.com/office/drawing/2014/main" id="{6AE43842-4B96-D34C-9C90-55EAF6282B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5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0" name="AutoShape 257">
                <a:extLst>
                  <a:ext uri="{FF2B5EF4-FFF2-40B4-BE49-F238E27FC236}">
                    <a16:creationId xmlns:a16="http://schemas.microsoft.com/office/drawing/2014/main" id="{94BF6A67-E39A-0147-A7D6-57D8B3171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" name="Rectangle 258">
              <a:extLst>
                <a:ext uri="{FF2B5EF4-FFF2-40B4-BE49-F238E27FC236}">
                  <a16:creationId xmlns:a16="http://schemas.microsoft.com/office/drawing/2014/main" id="{640EE833-AE88-C04C-903B-24D3AAE0D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3" name="Group 259">
              <a:extLst>
                <a:ext uri="{FF2B5EF4-FFF2-40B4-BE49-F238E27FC236}">
                  <a16:creationId xmlns:a16="http://schemas.microsoft.com/office/drawing/2014/main" id="{F453FD6E-9964-2F40-8D15-826EAFC161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" name="AutoShape 260">
                <a:extLst>
                  <a:ext uri="{FF2B5EF4-FFF2-40B4-BE49-F238E27FC236}">
                    <a16:creationId xmlns:a16="http://schemas.microsoft.com/office/drawing/2014/main" id="{BF2430CD-AA9E-4342-B317-FC56E4641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261">
                <a:extLst>
                  <a:ext uri="{FF2B5EF4-FFF2-40B4-BE49-F238E27FC236}">
                    <a16:creationId xmlns:a16="http://schemas.microsoft.com/office/drawing/2014/main" id="{A888F5F5-9DF2-9A42-9BE4-C478A4140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8"/>
                <a:ext cx="694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7" name="Rectangle 262">
              <a:extLst>
                <a:ext uri="{FF2B5EF4-FFF2-40B4-BE49-F238E27FC236}">
                  <a16:creationId xmlns:a16="http://schemas.microsoft.com/office/drawing/2014/main" id="{E5967334-7C94-484D-B343-D77DA87B9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8" name="Rectangle 263">
              <a:extLst>
                <a:ext uri="{FF2B5EF4-FFF2-40B4-BE49-F238E27FC236}">
                  <a16:creationId xmlns:a16="http://schemas.microsoft.com/office/drawing/2014/main" id="{B44F256F-5487-864E-85FF-F888EF507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6" name="Group 264">
              <a:extLst>
                <a:ext uri="{FF2B5EF4-FFF2-40B4-BE49-F238E27FC236}">
                  <a16:creationId xmlns:a16="http://schemas.microsoft.com/office/drawing/2014/main" id="{A66ABAB8-E8C2-2A4A-BBAA-A4F32ABD27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" name="AutoShape 265">
                <a:extLst>
                  <a:ext uri="{FF2B5EF4-FFF2-40B4-BE49-F238E27FC236}">
                    <a16:creationId xmlns:a16="http://schemas.microsoft.com/office/drawing/2014/main" id="{5CFA31D7-EDAA-1849-9938-E17AFC6AD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AutoShape 266">
                <a:extLst>
                  <a:ext uri="{FF2B5EF4-FFF2-40B4-BE49-F238E27FC236}">
                    <a16:creationId xmlns:a16="http://schemas.microsoft.com/office/drawing/2014/main" id="{270E56C6-643F-CC43-BBB8-363AD9413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87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367" name="Freeform 267">
              <a:extLst>
                <a:ext uri="{FF2B5EF4-FFF2-40B4-BE49-F238E27FC236}">
                  <a16:creationId xmlns:a16="http://schemas.microsoft.com/office/drawing/2014/main" id="{AE262E42-BFDB-4545-AF40-EC1CD5CA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68" name="Group 268">
              <a:extLst>
                <a:ext uri="{FF2B5EF4-FFF2-40B4-BE49-F238E27FC236}">
                  <a16:creationId xmlns:a16="http://schemas.microsoft.com/office/drawing/2014/main" id="{73DEC742-35B4-E14D-92AF-EF418B9BB8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3" name="AutoShape 269">
                <a:extLst>
                  <a:ext uri="{FF2B5EF4-FFF2-40B4-BE49-F238E27FC236}">
                    <a16:creationId xmlns:a16="http://schemas.microsoft.com/office/drawing/2014/main" id="{8FBE3EF4-5445-924A-8901-87250E04C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" name="AutoShape 270">
                <a:extLst>
                  <a:ext uri="{FF2B5EF4-FFF2-40B4-BE49-F238E27FC236}">
                    <a16:creationId xmlns:a16="http://schemas.microsoft.com/office/drawing/2014/main" id="{AC20262B-8A99-6547-8CB2-B1E403A58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" y="2588"/>
                <a:ext cx="681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" name="Rectangle 271">
              <a:extLst>
                <a:ext uri="{FF2B5EF4-FFF2-40B4-BE49-F238E27FC236}">
                  <a16:creationId xmlns:a16="http://schemas.microsoft.com/office/drawing/2014/main" id="{56971EB5-B2CD-AC40-933E-5842F6E33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70" name="Freeform 272">
              <a:extLst>
                <a:ext uri="{FF2B5EF4-FFF2-40B4-BE49-F238E27FC236}">
                  <a16:creationId xmlns:a16="http://schemas.microsoft.com/office/drawing/2014/main" id="{07192B7A-26F5-8E41-B239-C14AA21B3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1" name="Freeform 273">
              <a:extLst>
                <a:ext uri="{FF2B5EF4-FFF2-40B4-BE49-F238E27FC236}">
                  <a16:creationId xmlns:a16="http://schemas.microsoft.com/office/drawing/2014/main" id="{7D9EF758-3431-C54D-9968-FD8C50B79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Oval 274">
              <a:extLst>
                <a:ext uri="{FF2B5EF4-FFF2-40B4-BE49-F238E27FC236}">
                  <a16:creationId xmlns:a16="http://schemas.microsoft.com/office/drawing/2014/main" id="{4294FE91-41F8-054C-BC71-A5F803B49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73" name="Freeform 275">
              <a:extLst>
                <a:ext uri="{FF2B5EF4-FFF2-40B4-BE49-F238E27FC236}">
                  <a16:creationId xmlns:a16="http://schemas.microsoft.com/office/drawing/2014/main" id="{DAE063C9-01B0-1049-935F-727236FB8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AutoShape 276">
              <a:extLst>
                <a:ext uri="{FF2B5EF4-FFF2-40B4-BE49-F238E27FC236}">
                  <a16:creationId xmlns:a16="http://schemas.microsoft.com/office/drawing/2014/main" id="{02ADBECB-A009-CA48-B08B-0BBCC2AC8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8" name="AutoShape 277">
              <a:extLst>
                <a:ext uri="{FF2B5EF4-FFF2-40B4-BE49-F238E27FC236}">
                  <a16:creationId xmlns:a16="http://schemas.microsoft.com/office/drawing/2014/main" id="{78172108-5AC0-6046-84FB-88B9637A7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4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9" name="Oval 278">
              <a:extLst>
                <a:ext uri="{FF2B5EF4-FFF2-40B4-BE49-F238E27FC236}">
                  <a16:creationId xmlns:a16="http://schemas.microsoft.com/office/drawing/2014/main" id="{308FF5BB-AEEA-2D4D-8710-37DD08ECB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0" name="Oval 279">
              <a:extLst>
                <a:ext uri="{FF2B5EF4-FFF2-40B4-BE49-F238E27FC236}">
                  <a16:creationId xmlns:a16="http://schemas.microsoft.com/office/drawing/2014/main" id="{D2EA8D0E-FF73-3742-A55F-50624CA4D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" name="Oval 280">
              <a:extLst>
                <a:ext uri="{FF2B5EF4-FFF2-40B4-BE49-F238E27FC236}">
                  <a16:creationId xmlns:a16="http://schemas.microsoft.com/office/drawing/2014/main" id="{6EF44361-20AB-5641-B0C1-243605B0F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8"/>
              <a:ext cx="156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2" name="Rectangle 281">
              <a:extLst>
                <a:ext uri="{FF2B5EF4-FFF2-40B4-BE49-F238E27FC236}">
                  <a16:creationId xmlns:a16="http://schemas.microsoft.com/office/drawing/2014/main" id="{87BC555E-60BB-8546-B3CD-5C307AB92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6"/>
              <a:ext cx="83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16" name="Group 542">
            <a:extLst>
              <a:ext uri="{FF2B5EF4-FFF2-40B4-BE49-F238E27FC236}">
                <a16:creationId xmlns:a16="http://schemas.microsoft.com/office/drawing/2014/main" id="{DC496F4C-201A-D943-A67B-2313CAC0E0D2}"/>
              </a:ext>
            </a:extLst>
          </p:cNvPr>
          <p:cNvGrpSpPr>
            <a:grpSpLocks/>
          </p:cNvGrpSpPr>
          <p:nvPr/>
        </p:nvGrpSpPr>
        <p:grpSpPr bwMode="auto">
          <a:xfrm>
            <a:off x="2738438" y="5097463"/>
            <a:ext cx="963612" cy="835025"/>
            <a:chOff x="-44" y="1473"/>
            <a:chExt cx="981" cy="1105"/>
          </a:xfrm>
        </p:grpSpPr>
        <p:pic>
          <p:nvPicPr>
            <p:cNvPr id="218354" name="Picture 529" descr="desktop_computer_stylized_medium">
              <a:extLst>
                <a:ext uri="{FF2B5EF4-FFF2-40B4-BE49-F238E27FC236}">
                  <a16:creationId xmlns:a16="http://schemas.microsoft.com/office/drawing/2014/main" id="{98890D70-34EF-104B-B251-2800BC30FB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355" name="Freeform 530">
              <a:extLst>
                <a:ext uri="{FF2B5EF4-FFF2-40B4-BE49-F238E27FC236}">
                  <a16:creationId xmlns:a16="http://schemas.microsoft.com/office/drawing/2014/main" id="{4C61DA6F-9F0D-244C-BB12-ED6449B5405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18117" name="Picture 7" descr="Bob">
            <a:extLst>
              <a:ext uri="{FF2B5EF4-FFF2-40B4-BE49-F238E27FC236}">
                <a16:creationId xmlns:a16="http://schemas.microsoft.com/office/drawing/2014/main" id="{36D7B5E5-895F-A540-85A1-0ED4AF1026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1988" y="5902325"/>
            <a:ext cx="53340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8118" name="Straight Arrow Connector 484">
            <a:extLst>
              <a:ext uri="{FF2B5EF4-FFF2-40B4-BE49-F238E27FC236}">
                <a16:creationId xmlns:a16="http://schemas.microsoft.com/office/drawing/2014/main" id="{3489B4A6-F451-7C43-B1BB-93932DA148D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84263" y="3910013"/>
            <a:ext cx="1804987" cy="14890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19" name="Group 61440">
            <a:extLst>
              <a:ext uri="{FF2B5EF4-FFF2-40B4-BE49-F238E27FC236}">
                <a16:creationId xmlns:a16="http://schemas.microsoft.com/office/drawing/2014/main" id="{5414C46E-F231-A741-9B42-EEEB51E71795}"/>
              </a:ext>
            </a:extLst>
          </p:cNvPr>
          <p:cNvGrpSpPr>
            <a:grpSpLocks/>
          </p:cNvGrpSpPr>
          <p:nvPr/>
        </p:nvGrpSpPr>
        <p:grpSpPr bwMode="auto">
          <a:xfrm>
            <a:off x="1471613" y="4152900"/>
            <a:ext cx="317500" cy="368300"/>
            <a:chOff x="1614533" y="4280420"/>
            <a:chExt cx="317511" cy="369332"/>
          </a:xfrm>
        </p:grpSpPr>
        <p:sp>
          <p:nvSpPr>
            <p:cNvPr id="218352" name="Oval 486">
              <a:extLst>
                <a:ext uri="{FF2B5EF4-FFF2-40B4-BE49-F238E27FC236}">
                  <a16:creationId xmlns:a16="http://schemas.microsoft.com/office/drawing/2014/main" id="{EF49FDA0-4B3A-F749-A5B1-8C023BB08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353" name="TextBox 487">
              <a:extLst>
                <a:ext uri="{FF2B5EF4-FFF2-40B4-BE49-F238E27FC236}">
                  <a16:creationId xmlns:a16="http://schemas.microsoft.com/office/drawing/2014/main" id="{90AB60AF-6942-8342-BDD3-3466BAEC24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/>
                <a:t>1</a:t>
              </a:r>
            </a:p>
          </p:txBody>
        </p:sp>
      </p:grpSp>
      <p:sp>
        <p:nvSpPr>
          <p:cNvPr id="218120" name="TextBox 488">
            <a:extLst>
              <a:ext uri="{FF2B5EF4-FFF2-40B4-BE49-F238E27FC236}">
                <a16:creationId xmlns:a16="http://schemas.microsoft.com/office/drawing/2014/main" id="{827C20D8-777A-DC42-A74F-0676CC8AE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413" y="4630738"/>
            <a:ext cx="2033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4020202020204" pitchFamily="34" charset="0"/>
              </a:rPr>
              <a:t>1. Bob manages      Netflix account</a:t>
            </a:r>
          </a:p>
        </p:txBody>
      </p:sp>
      <p:sp>
        <p:nvSpPr>
          <p:cNvPr id="218121" name="TextBox 490">
            <a:extLst>
              <a:ext uri="{FF2B5EF4-FFF2-40B4-BE49-F238E27FC236}">
                <a16:creationId xmlns:a16="http://schemas.microsoft.com/office/drawing/2014/main" id="{C6742752-90E4-034E-B01C-62DB91DE23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705100"/>
            <a:ext cx="20335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Netflix registration,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accounting servers</a:t>
            </a:r>
          </a:p>
        </p:txBody>
      </p:sp>
      <p:sp>
        <p:nvSpPr>
          <p:cNvPr id="218122" name="Freeform 1287">
            <a:extLst>
              <a:ext uri="{FF2B5EF4-FFF2-40B4-BE49-F238E27FC236}">
                <a16:creationId xmlns:a16="http://schemas.microsoft.com/office/drawing/2014/main" id="{61D12F03-E850-9348-9FFD-CBC5F4291981}"/>
              </a:ext>
            </a:extLst>
          </p:cNvPr>
          <p:cNvSpPr>
            <a:spLocks/>
          </p:cNvSpPr>
          <p:nvPr/>
        </p:nvSpPr>
        <p:spPr bwMode="auto">
          <a:xfrm>
            <a:off x="2265363" y="1574800"/>
            <a:ext cx="3133725" cy="1508125"/>
          </a:xfrm>
          <a:custGeom>
            <a:avLst/>
            <a:gdLst>
              <a:gd name="T0" fmla="*/ 2147483647 w 10000"/>
              <a:gd name="T1" fmla="*/ 431447115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739636681 h 10000"/>
              <a:gd name="T32" fmla="*/ 2147483647 w 10000"/>
              <a:gd name="T33" fmla="*/ 17111488 h 10000"/>
              <a:gd name="T34" fmla="*/ 2147483647 w 10000"/>
              <a:gd name="T35" fmla="*/ 431447115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18123" name="Group 249">
            <a:extLst>
              <a:ext uri="{FF2B5EF4-FFF2-40B4-BE49-F238E27FC236}">
                <a16:creationId xmlns:a16="http://schemas.microsoft.com/office/drawing/2014/main" id="{79DF8277-DB23-2448-AA99-9C4461A86F03}"/>
              </a:ext>
            </a:extLst>
          </p:cNvPr>
          <p:cNvGrpSpPr>
            <a:grpSpLocks/>
          </p:cNvGrpSpPr>
          <p:nvPr/>
        </p:nvGrpSpPr>
        <p:grpSpPr bwMode="auto">
          <a:xfrm>
            <a:off x="2511425" y="1939925"/>
            <a:ext cx="365125" cy="636588"/>
            <a:chOff x="4140" y="429"/>
            <a:chExt cx="1425" cy="2396"/>
          </a:xfrm>
        </p:grpSpPr>
        <p:sp>
          <p:nvSpPr>
            <p:cNvPr id="218320" name="Freeform 250">
              <a:extLst>
                <a:ext uri="{FF2B5EF4-FFF2-40B4-BE49-F238E27FC236}">
                  <a16:creationId xmlns:a16="http://schemas.microsoft.com/office/drawing/2014/main" id="{A5DBCC75-A0F4-1241-987F-53C30A561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Rectangle 251">
              <a:extLst>
                <a:ext uri="{FF2B5EF4-FFF2-40B4-BE49-F238E27FC236}">
                  <a16:creationId xmlns:a16="http://schemas.microsoft.com/office/drawing/2014/main" id="{ACBEF53B-5F26-884C-8B15-4C11C2DCD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22" name="Freeform 252">
              <a:extLst>
                <a:ext uri="{FF2B5EF4-FFF2-40B4-BE49-F238E27FC236}">
                  <a16:creationId xmlns:a16="http://schemas.microsoft.com/office/drawing/2014/main" id="{7A25DDC4-A26A-C649-A1AE-160EA0043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3" name="Freeform 253">
              <a:extLst>
                <a:ext uri="{FF2B5EF4-FFF2-40B4-BE49-F238E27FC236}">
                  <a16:creationId xmlns:a16="http://schemas.microsoft.com/office/drawing/2014/main" id="{2ACCA8B1-FF6D-6B43-BEF2-5892749B5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Rectangle 254">
              <a:extLst>
                <a:ext uri="{FF2B5EF4-FFF2-40B4-BE49-F238E27FC236}">
                  <a16:creationId xmlns:a16="http://schemas.microsoft.com/office/drawing/2014/main" id="{922FF616-6CD3-004F-9E9A-7B51449BF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25" name="Group 255">
              <a:extLst>
                <a:ext uri="{FF2B5EF4-FFF2-40B4-BE49-F238E27FC236}">
                  <a16:creationId xmlns:a16="http://schemas.microsoft.com/office/drawing/2014/main" id="{C9169E9A-A641-6545-A217-C1C44110BE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9" name="AutoShape 256">
                <a:extLst>
                  <a:ext uri="{FF2B5EF4-FFF2-40B4-BE49-F238E27FC236}">
                    <a16:creationId xmlns:a16="http://schemas.microsoft.com/office/drawing/2014/main" id="{D16AD84D-F429-0B42-B32A-04C155DE6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0" name="AutoShape 257">
                <a:extLst>
                  <a:ext uri="{FF2B5EF4-FFF2-40B4-BE49-F238E27FC236}">
                    <a16:creationId xmlns:a16="http://schemas.microsoft.com/office/drawing/2014/main" id="{C90B207A-5759-4545-A472-7F8075B0B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85" name="Rectangle 258">
              <a:extLst>
                <a:ext uri="{FF2B5EF4-FFF2-40B4-BE49-F238E27FC236}">
                  <a16:creationId xmlns:a16="http://schemas.microsoft.com/office/drawing/2014/main" id="{359064BB-9F5F-B64A-8AB4-0BA8564B9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27" name="Group 259">
              <a:extLst>
                <a:ext uri="{FF2B5EF4-FFF2-40B4-BE49-F238E27FC236}">
                  <a16:creationId xmlns:a16="http://schemas.microsoft.com/office/drawing/2014/main" id="{CC67C911-3A3D-D74D-8C22-5EBDD71F15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7" name="AutoShape 260">
                <a:extLst>
                  <a:ext uri="{FF2B5EF4-FFF2-40B4-BE49-F238E27FC236}">
                    <a16:creationId xmlns:a16="http://schemas.microsoft.com/office/drawing/2014/main" id="{FE917519-6569-5541-9793-330CF750A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8" name="AutoShape 261">
                <a:extLst>
                  <a:ext uri="{FF2B5EF4-FFF2-40B4-BE49-F238E27FC236}">
                    <a16:creationId xmlns:a16="http://schemas.microsoft.com/office/drawing/2014/main" id="{0FB87747-79CC-EE4D-887C-504BAD269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87" name="Rectangle 262">
              <a:extLst>
                <a:ext uri="{FF2B5EF4-FFF2-40B4-BE49-F238E27FC236}">
                  <a16:creationId xmlns:a16="http://schemas.microsoft.com/office/drawing/2014/main" id="{8761C5BA-D6C2-6146-ACCD-114CA1A3D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Rectangle 263">
              <a:extLst>
                <a:ext uri="{FF2B5EF4-FFF2-40B4-BE49-F238E27FC236}">
                  <a16:creationId xmlns:a16="http://schemas.microsoft.com/office/drawing/2014/main" id="{7B74424F-5AB2-C94A-81A7-3C8D702D9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30" name="Group 264">
              <a:extLst>
                <a:ext uri="{FF2B5EF4-FFF2-40B4-BE49-F238E27FC236}">
                  <a16:creationId xmlns:a16="http://schemas.microsoft.com/office/drawing/2014/main" id="{8DE487EB-74D3-3545-B35E-B59BD83A42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5" name="AutoShape 265">
                <a:extLst>
                  <a:ext uri="{FF2B5EF4-FFF2-40B4-BE49-F238E27FC236}">
                    <a16:creationId xmlns:a16="http://schemas.microsoft.com/office/drawing/2014/main" id="{FC5DBFBF-0B22-8B4D-95A1-6BCBBF39E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AutoShape 266">
                <a:extLst>
                  <a:ext uri="{FF2B5EF4-FFF2-40B4-BE49-F238E27FC236}">
                    <a16:creationId xmlns:a16="http://schemas.microsoft.com/office/drawing/2014/main" id="{61CCD865-BAB7-3E41-B4E4-0F6EE8AEB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331" name="Freeform 267">
              <a:extLst>
                <a:ext uri="{FF2B5EF4-FFF2-40B4-BE49-F238E27FC236}">
                  <a16:creationId xmlns:a16="http://schemas.microsoft.com/office/drawing/2014/main" id="{B7771F76-6ECC-B344-B675-2AA73A6FD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32" name="Group 268">
              <a:extLst>
                <a:ext uri="{FF2B5EF4-FFF2-40B4-BE49-F238E27FC236}">
                  <a16:creationId xmlns:a16="http://schemas.microsoft.com/office/drawing/2014/main" id="{15022346-CEC4-D940-B299-41E8C4827C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3" name="AutoShape 269">
                <a:extLst>
                  <a:ext uri="{FF2B5EF4-FFF2-40B4-BE49-F238E27FC236}">
                    <a16:creationId xmlns:a16="http://schemas.microsoft.com/office/drawing/2014/main" id="{765944B9-E4F3-A043-931D-AB8B929E8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AutoShape 270">
                <a:extLst>
                  <a:ext uri="{FF2B5EF4-FFF2-40B4-BE49-F238E27FC236}">
                    <a16:creationId xmlns:a16="http://schemas.microsoft.com/office/drawing/2014/main" id="{1CCF37D7-348D-4D42-A5DB-F4A782B22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2" name="Rectangle 271">
              <a:extLst>
                <a:ext uri="{FF2B5EF4-FFF2-40B4-BE49-F238E27FC236}">
                  <a16:creationId xmlns:a16="http://schemas.microsoft.com/office/drawing/2014/main" id="{25B29F0F-57E3-C347-A87C-3D033D3C6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34" name="Freeform 272">
              <a:extLst>
                <a:ext uri="{FF2B5EF4-FFF2-40B4-BE49-F238E27FC236}">
                  <a16:creationId xmlns:a16="http://schemas.microsoft.com/office/drawing/2014/main" id="{32B79E97-E562-2F46-B5C9-08DA61668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5" name="Freeform 273">
              <a:extLst>
                <a:ext uri="{FF2B5EF4-FFF2-40B4-BE49-F238E27FC236}">
                  <a16:creationId xmlns:a16="http://schemas.microsoft.com/office/drawing/2014/main" id="{C3413956-4758-7542-B5B0-095F53982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Oval 274">
              <a:extLst>
                <a:ext uri="{FF2B5EF4-FFF2-40B4-BE49-F238E27FC236}">
                  <a16:creationId xmlns:a16="http://schemas.microsoft.com/office/drawing/2014/main" id="{766EA5A3-F6DA-924A-85CE-BC23C5528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37" name="Freeform 275">
              <a:extLst>
                <a:ext uri="{FF2B5EF4-FFF2-40B4-BE49-F238E27FC236}">
                  <a16:creationId xmlns:a16="http://schemas.microsoft.com/office/drawing/2014/main" id="{B21CB3B1-7DE2-FA46-904A-DE1ADD3D8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AutoShape 276">
              <a:extLst>
                <a:ext uri="{FF2B5EF4-FFF2-40B4-BE49-F238E27FC236}">
                  <a16:creationId xmlns:a16="http://schemas.microsoft.com/office/drawing/2014/main" id="{A22A4749-955D-E64F-A708-457D476F8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98" name="AutoShape 277">
              <a:extLst>
                <a:ext uri="{FF2B5EF4-FFF2-40B4-BE49-F238E27FC236}">
                  <a16:creationId xmlns:a16="http://schemas.microsoft.com/office/drawing/2014/main" id="{CCD788A5-CB14-1C40-8D24-117663F82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99" name="Oval 278">
              <a:extLst>
                <a:ext uri="{FF2B5EF4-FFF2-40B4-BE49-F238E27FC236}">
                  <a16:creationId xmlns:a16="http://schemas.microsoft.com/office/drawing/2014/main" id="{3BB07A8B-C7B5-CB47-85AA-B8DE6C18C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0" name="Oval 279">
              <a:extLst>
                <a:ext uri="{FF2B5EF4-FFF2-40B4-BE49-F238E27FC236}">
                  <a16:creationId xmlns:a16="http://schemas.microsoft.com/office/drawing/2014/main" id="{8F218A31-0F06-3042-B4DD-62B857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01" name="Oval 280">
              <a:extLst>
                <a:ext uri="{FF2B5EF4-FFF2-40B4-BE49-F238E27FC236}">
                  <a16:creationId xmlns:a16="http://schemas.microsoft.com/office/drawing/2014/main" id="{1DB2720A-8BD5-6A44-9C16-ED1E26A21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2" name="Rectangle 281">
              <a:extLst>
                <a:ext uri="{FF2B5EF4-FFF2-40B4-BE49-F238E27FC236}">
                  <a16:creationId xmlns:a16="http://schemas.microsoft.com/office/drawing/2014/main" id="{E790FA89-BC03-5345-8C88-77B97422C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24" name="Group 249">
            <a:extLst>
              <a:ext uri="{FF2B5EF4-FFF2-40B4-BE49-F238E27FC236}">
                <a16:creationId xmlns:a16="http://schemas.microsoft.com/office/drawing/2014/main" id="{4EF30BF4-620A-594E-8E9F-959262A9FDF2}"/>
              </a:ext>
            </a:extLst>
          </p:cNvPr>
          <p:cNvGrpSpPr>
            <a:grpSpLocks/>
          </p:cNvGrpSpPr>
          <p:nvPr/>
        </p:nvGrpSpPr>
        <p:grpSpPr bwMode="auto">
          <a:xfrm>
            <a:off x="3948113" y="2106613"/>
            <a:ext cx="365125" cy="636587"/>
            <a:chOff x="4140" y="429"/>
            <a:chExt cx="1425" cy="2396"/>
          </a:xfrm>
        </p:grpSpPr>
        <p:sp>
          <p:nvSpPr>
            <p:cNvPr id="218288" name="Freeform 250">
              <a:extLst>
                <a:ext uri="{FF2B5EF4-FFF2-40B4-BE49-F238E27FC236}">
                  <a16:creationId xmlns:a16="http://schemas.microsoft.com/office/drawing/2014/main" id="{7B23CF5E-A14E-D34A-8CEC-D6305785C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Rectangle 251">
              <a:extLst>
                <a:ext uri="{FF2B5EF4-FFF2-40B4-BE49-F238E27FC236}">
                  <a16:creationId xmlns:a16="http://schemas.microsoft.com/office/drawing/2014/main" id="{63BB8140-2B41-0F47-9296-85CB415F5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90" name="Freeform 252">
              <a:extLst>
                <a:ext uri="{FF2B5EF4-FFF2-40B4-BE49-F238E27FC236}">
                  <a16:creationId xmlns:a16="http://schemas.microsoft.com/office/drawing/2014/main" id="{E2D1F7A2-A06D-014D-B81B-E570277F4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91" name="Freeform 253">
              <a:extLst>
                <a:ext uri="{FF2B5EF4-FFF2-40B4-BE49-F238E27FC236}">
                  <a16:creationId xmlns:a16="http://schemas.microsoft.com/office/drawing/2014/main" id="{E803B356-A3CF-6943-B83E-4CC90A9B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Rectangle 254">
              <a:extLst>
                <a:ext uri="{FF2B5EF4-FFF2-40B4-BE49-F238E27FC236}">
                  <a16:creationId xmlns:a16="http://schemas.microsoft.com/office/drawing/2014/main" id="{C31259BF-4B70-364D-A3F0-6429EFF56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3" name="Group 255">
              <a:extLst>
                <a:ext uri="{FF2B5EF4-FFF2-40B4-BE49-F238E27FC236}">
                  <a16:creationId xmlns:a16="http://schemas.microsoft.com/office/drawing/2014/main" id="{686F2CE7-DECE-3248-8437-341A1D43A8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4" name="AutoShape 256">
                <a:extLst>
                  <a:ext uri="{FF2B5EF4-FFF2-40B4-BE49-F238E27FC236}">
                    <a16:creationId xmlns:a16="http://schemas.microsoft.com/office/drawing/2014/main" id="{D68BDC37-316D-A24C-80B4-3EBB9BAFC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574"/>
                <a:ext cx="734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AutoShape 257">
                <a:extLst>
                  <a:ext uri="{FF2B5EF4-FFF2-40B4-BE49-F238E27FC236}">
                    <a16:creationId xmlns:a16="http://schemas.microsoft.com/office/drawing/2014/main" id="{DED3B8A2-BDF3-2143-AB46-3B0359528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0" name="Rectangle 258">
              <a:extLst>
                <a:ext uri="{FF2B5EF4-FFF2-40B4-BE49-F238E27FC236}">
                  <a16:creationId xmlns:a16="http://schemas.microsoft.com/office/drawing/2014/main" id="{AAA64B3E-6BE9-A44E-8DFD-ED93E67A9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5" name="Group 259">
              <a:extLst>
                <a:ext uri="{FF2B5EF4-FFF2-40B4-BE49-F238E27FC236}">
                  <a16:creationId xmlns:a16="http://schemas.microsoft.com/office/drawing/2014/main" id="{806DED58-0174-DA4C-B572-928EAB87F1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2" name="AutoShape 260">
                <a:extLst>
                  <a:ext uri="{FF2B5EF4-FFF2-40B4-BE49-F238E27FC236}">
                    <a16:creationId xmlns:a16="http://schemas.microsoft.com/office/drawing/2014/main" id="{AC08935C-6DD7-2B42-9FCA-5A7ABA9C3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261">
                <a:extLst>
                  <a:ext uri="{FF2B5EF4-FFF2-40B4-BE49-F238E27FC236}">
                    <a16:creationId xmlns:a16="http://schemas.microsoft.com/office/drawing/2014/main" id="{D12E47BD-6BFF-9C4E-9A11-26D177026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2" name="Rectangle 262">
              <a:extLst>
                <a:ext uri="{FF2B5EF4-FFF2-40B4-BE49-F238E27FC236}">
                  <a16:creationId xmlns:a16="http://schemas.microsoft.com/office/drawing/2014/main" id="{BC3D1CE6-86A3-674C-8460-AC21810B2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23" name="Rectangle 263">
              <a:extLst>
                <a:ext uri="{FF2B5EF4-FFF2-40B4-BE49-F238E27FC236}">
                  <a16:creationId xmlns:a16="http://schemas.microsoft.com/office/drawing/2014/main" id="{DCF034E9-D1D3-F342-BC2E-8E9D590EC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8" name="Group 264">
              <a:extLst>
                <a:ext uri="{FF2B5EF4-FFF2-40B4-BE49-F238E27FC236}">
                  <a16:creationId xmlns:a16="http://schemas.microsoft.com/office/drawing/2014/main" id="{35050CA3-8C0E-2141-B4B2-E36E129838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0" name="AutoShape 265">
                <a:extLst>
                  <a:ext uri="{FF2B5EF4-FFF2-40B4-BE49-F238E27FC236}">
                    <a16:creationId xmlns:a16="http://schemas.microsoft.com/office/drawing/2014/main" id="{76A80C6D-6673-164A-9CCC-A52385414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AutoShape 266">
                <a:extLst>
                  <a:ext uri="{FF2B5EF4-FFF2-40B4-BE49-F238E27FC236}">
                    <a16:creationId xmlns:a16="http://schemas.microsoft.com/office/drawing/2014/main" id="{2304F0C3-4188-444E-B9DA-D5D0F1F04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99" name="Freeform 267">
              <a:extLst>
                <a:ext uri="{FF2B5EF4-FFF2-40B4-BE49-F238E27FC236}">
                  <a16:creationId xmlns:a16="http://schemas.microsoft.com/office/drawing/2014/main" id="{921499F4-E2B2-EB45-994A-1C8620C87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00" name="Group 268">
              <a:extLst>
                <a:ext uri="{FF2B5EF4-FFF2-40B4-BE49-F238E27FC236}">
                  <a16:creationId xmlns:a16="http://schemas.microsoft.com/office/drawing/2014/main" id="{284A522C-6D25-2344-B959-9AD4ED6DCF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8" name="AutoShape 269">
                <a:extLst>
                  <a:ext uri="{FF2B5EF4-FFF2-40B4-BE49-F238E27FC236}">
                    <a16:creationId xmlns:a16="http://schemas.microsoft.com/office/drawing/2014/main" id="{CD01868A-F60B-8E43-A903-073CC7EDA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AutoShape 270">
                <a:extLst>
                  <a:ext uri="{FF2B5EF4-FFF2-40B4-BE49-F238E27FC236}">
                    <a16:creationId xmlns:a16="http://schemas.microsoft.com/office/drawing/2014/main" id="{EECDC396-F9F1-1F45-A7F5-A43448E1C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7" name="Rectangle 271">
              <a:extLst>
                <a:ext uri="{FF2B5EF4-FFF2-40B4-BE49-F238E27FC236}">
                  <a16:creationId xmlns:a16="http://schemas.microsoft.com/office/drawing/2014/main" id="{B8DC5799-71CC-D842-8234-3C8342701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02" name="Freeform 272">
              <a:extLst>
                <a:ext uri="{FF2B5EF4-FFF2-40B4-BE49-F238E27FC236}">
                  <a16:creationId xmlns:a16="http://schemas.microsoft.com/office/drawing/2014/main" id="{4AF81A90-3594-2844-96DF-BA7106EF9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3" name="Freeform 273">
              <a:extLst>
                <a:ext uri="{FF2B5EF4-FFF2-40B4-BE49-F238E27FC236}">
                  <a16:creationId xmlns:a16="http://schemas.microsoft.com/office/drawing/2014/main" id="{4DDA9EDE-2A1A-444D-9610-E234A76BE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Oval 274">
              <a:extLst>
                <a:ext uri="{FF2B5EF4-FFF2-40B4-BE49-F238E27FC236}">
                  <a16:creationId xmlns:a16="http://schemas.microsoft.com/office/drawing/2014/main" id="{C012A030-C32F-EE46-BD3C-94C42B281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05" name="Freeform 275">
              <a:extLst>
                <a:ext uri="{FF2B5EF4-FFF2-40B4-BE49-F238E27FC236}">
                  <a16:creationId xmlns:a16="http://schemas.microsoft.com/office/drawing/2014/main" id="{FA20F8F7-DC04-2D47-A751-F8F80212E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AutoShape 276">
              <a:extLst>
                <a:ext uri="{FF2B5EF4-FFF2-40B4-BE49-F238E27FC236}">
                  <a16:creationId xmlns:a16="http://schemas.microsoft.com/office/drawing/2014/main" id="{058C56FA-13A4-4347-B814-9B4EF1FD7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3" name="AutoShape 277">
              <a:extLst>
                <a:ext uri="{FF2B5EF4-FFF2-40B4-BE49-F238E27FC236}">
                  <a16:creationId xmlns:a16="http://schemas.microsoft.com/office/drawing/2014/main" id="{19BE6BC1-5854-2545-BFC9-1AD08AF46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4" name="Oval 278">
              <a:extLst>
                <a:ext uri="{FF2B5EF4-FFF2-40B4-BE49-F238E27FC236}">
                  <a16:creationId xmlns:a16="http://schemas.microsoft.com/office/drawing/2014/main" id="{04761E96-6A55-8B4A-A4FA-703CBD54E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5" name="Oval 279">
              <a:extLst>
                <a:ext uri="{FF2B5EF4-FFF2-40B4-BE49-F238E27FC236}">
                  <a16:creationId xmlns:a16="http://schemas.microsoft.com/office/drawing/2014/main" id="{B4ECB259-C286-D44C-95C3-C32E1AD88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280">
              <a:extLst>
                <a:ext uri="{FF2B5EF4-FFF2-40B4-BE49-F238E27FC236}">
                  <a16:creationId xmlns:a16="http://schemas.microsoft.com/office/drawing/2014/main" id="{9A2595E9-F785-634C-A975-A47F4EB2F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Rectangle 281">
              <a:extLst>
                <a:ext uri="{FF2B5EF4-FFF2-40B4-BE49-F238E27FC236}">
                  <a16:creationId xmlns:a16="http://schemas.microsoft.com/office/drawing/2014/main" id="{D48E717A-1575-5C4E-BD53-892EB4223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25" name="Group 249">
            <a:extLst>
              <a:ext uri="{FF2B5EF4-FFF2-40B4-BE49-F238E27FC236}">
                <a16:creationId xmlns:a16="http://schemas.microsoft.com/office/drawing/2014/main" id="{3B9830C3-C658-C34E-8415-4EF237CFF490}"/>
              </a:ext>
            </a:extLst>
          </p:cNvPr>
          <p:cNvGrpSpPr>
            <a:grpSpLocks/>
          </p:cNvGrpSpPr>
          <p:nvPr/>
        </p:nvGrpSpPr>
        <p:grpSpPr bwMode="auto">
          <a:xfrm>
            <a:off x="4486275" y="2371725"/>
            <a:ext cx="365125" cy="638175"/>
            <a:chOff x="4140" y="429"/>
            <a:chExt cx="1425" cy="2396"/>
          </a:xfrm>
        </p:grpSpPr>
        <p:sp>
          <p:nvSpPr>
            <p:cNvPr id="218256" name="Freeform 250">
              <a:extLst>
                <a:ext uri="{FF2B5EF4-FFF2-40B4-BE49-F238E27FC236}">
                  <a16:creationId xmlns:a16="http://schemas.microsoft.com/office/drawing/2014/main" id="{DC7D0237-0E53-3540-8B6C-3EC68E920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Rectangle 251">
              <a:extLst>
                <a:ext uri="{FF2B5EF4-FFF2-40B4-BE49-F238E27FC236}">
                  <a16:creationId xmlns:a16="http://schemas.microsoft.com/office/drawing/2014/main" id="{15247A18-196F-3940-ABDA-A70206251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58" name="Freeform 252">
              <a:extLst>
                <a:ext uri="{FF2B5EF4-FFF2-40B4-BE49-F238E27FC236}">
                  <a16:creationId xmlns:a16="http://schemas.microsoft.com/office/drawing/2014/main" id="{F2DEE799-A2D0-B341-B60E-FA0B5C280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9" name="Freeform 253">
              <a:extLst>
                <a:ext uri="{FF2B5EF4-FFF2-40B4-BE49-F238E27FC236}">
                  <a16:creationId xmlns:a16="http://schemas.microsoft.com/office/drawing/2014/main" id="{AC9C9F88-CBC1-2443-95CB-0631CB39D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Rectangle 254">
              <a:extLst>
                <a:ext uri="{FF2B5EF4-FFF2-40B4-BE49-F238E27FC236}">
                  <a16:creationId xmlns:a16="http://schemas.microsoft.com/office/drawing/2014/main" id="{F9C8AFBA-5A9B-404A-8144-EA28FD773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1" name="Group 255">
              <a:extLst>
                <a:ext uri="{FF2B5EF4-FFF2-40B4-BE49-F238E27FC236}">
                  <a16:creationId xmlns:a16="http://schemas.microsoft.com/office/drawing/2014/main" id="{5472D6CF-0348-FE42-96EF-988671D6C9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7" name="AutoShape 256">
                <a:extLst>
                  <a:ext uri="{FF2B5EF4-FFF2-40B4-BE49-F238E27FC236}">
                    <a16:creationId xmlns:a16="http://schemas.microsoft.com/office/drawing/2014/main" id="{7132B596-2B64-1B41-B3A8-1D2727BE4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8" name="AutoShape 257">
                <a:extLst>
                  <a:ext uri="{FF2B5EF4-FFF2-40B4-BE49-F238E27FC236}">
                    <a16:creationId xmlns:a16="http://schemas.microsoft.com/office/drawing/2014/main" id="{825028E1-93F7-7C4F-8B53-798A81B1A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53" name="Rectangle 258">
              <a:extLst>
                <a:ext uri="{FF2B5EF4-FFF2-40B4-BE49-F238E27FC236}">
                  <a16:creationId xmlns:a16="http://schemas.microsoft.com/office/drawing/2014/main" id="{F41759F9-C0D2-094C-93D3-418D4823B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3" name="Group 259">
              <a:extLst>
                <a:ext uri="{FF2B5EF4-FFF2-40B4-BE49-F238E27FC236}">
                  <a16:creationId xmlns:a16="http://schemas.microsoft.com/office/drawing/2014/main" id="{4960105E-B0D6-894D-9951-C7189D2636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75" name="AutoShape 260">
                <a:extLst>
                  <a:ext uri="{FF2B5EF4-FFF2-40B4-BE49-F238E27FC236}">
                    <a16:creationId xmlns:a16="http://schemas.microsoft.com/office/drawing/2014/main" id="{A1CA41FF-313E-154F-8C35-36BDF55FC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6" name="AutoShape 261">
                <a:extLst>
                  <a:ext uri="{FF2B5EF4-FFF2-40B4-BE49-F238E27FC236}">
                    <a16:creationId xmlns:a16="http://schemas.microsoft.com/office/drawing/2014/main" id="{83FD9153-71CB-854B-B138-B1D9D0EEF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6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55" name="Rectangle 262">
              <a:extLst>
                <a:ext uri="{FF2B5EF4-FFF2-40B4-BE49-F238E27FC236}">
                  <a16:creationId xmlns:a16="http://schemas.microsoft.com/office/drawing/2014/main" id="{7EF0348A-FE09-D94A-A0CD-7296CDF78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Rectangle 263">
              <a:extLst>
                <a:ext uri="{FF2B5EF4-FFF2-40B4-BE49-F238E27FC236}">
                  <a16:creationId xmlns:a16="http://schemas.microsoft.com/office/drawing/2014/main" id="{A2124135-2F6D-8D43-9BC3-69E62ABF3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601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6" name="Group 264">
              <a:extLst>
                <a:ext uri="{FF2B5EF4-FFF2-40B4-BE49-F238E27FC236}">
                  <a16:creationId xmlns:a16="http://schemas.microsoft.com/office/drawing/2014/main" id="{DEAD2A5D-8EE9-4B47-BDA5-FCD3078B16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73" name="AutoShape 265">
                <a:extLst>
                  <a:ext uri="{FF2B5EF4-FFF2-40B4-BE49-F238E27FC236}">
                    <a16:creationId xmlns:a16="http://schemas.microsoft.com/office/drawing/2014/main" id="{FC4DED0F-3160-B240-A081-566B0E026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4" name="AutoShape 266">
                <a:extLst>
                  <a:ext uri="{FF2B5EF4-FFF2-40B4-BE49-F238E27FC236}">
                    <a16:creationId xmlns:a16="http://schemas.microsoft.com/office/drawing/2014/main" id="{6221A812-CC61-1D41-9E8E-1F44C0B5C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67" name="Freeform 267">
              <a:extLst>
                <a:ext uri="{FF2B5EF4-FFF2-40B4-BE49-F238E27FC236}">
                  <a16:creationId xmlns:a16="http://schemas.microsoft.com/office/drawing/2014/main" id="{52BC451E-1623-DB41-84E0-81FEF4754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268" name="Group 268">
              <a:extLst>
                <a:ext uri="{FF2B5EF4-FFF2-40B4-BE49-F238E27FC236}">
                  <a16:creationId xmlns:a16="http://schemas.microsoft.com/office/drawing/2014/main" id="{289C6D57-FE6C-544F-BA6D-19B4030D8F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71" name="AutoShape 269">
                <a:extLst>
                  <a:ext uri="{FF2B5EF4-FFF2-40B4-BE49-F238E27FC236}">
                    <a16:creationId xmlns:a16="http://schemas.microsoft.com/office/drawing/2014/main" id="{F75BCF07-832F-B044-ADF1-2DA4C46E9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2" name="AutoShape 270">
                <a:extLst>
                  <a:ext uri="{FF2B5EF4-FFF2-40B4-BE49-F238E27FC236}">
                    <a16:creationId xmlns:a16="http://schemas.microsoft.com/office/drawing/2014/main" id="{782489C2-81FA-BB49-82BF-89D83748A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60" name="Rectangle 271">
              <a:extLst>
                <a:ext uri="{FF2B5EF4-FFF2-40B4-BE49-F238E27FC236}">
                  <a16:creationId xmlns:a16="http://schemas.microsoft.com/office/drawing/2014/main" id="{68FAA232-73B8-9945-AE0C-1698AD8A0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70" name="Freeform 272">
              <a:extLst>
                <a:ext uri="{FF2B5EF4-FFF2-40B4-BE49-F238E27FC236}">
                  <a16:creationId xmlns:a16="http://schemas.microsoft.com/office/drawing/2014/main" id="{8174E8B8-B3A4-CD44-A14B-329D954B3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1" name="Freeform 273">
              <a:extLst>
                <a:ext uri="{FF2B5EF4-FFF2-40B4-BE49-F238E27FC236}">
                  <a16:creationId xmlns:a16="http://schemas.microsoft.com/office/drawing/2014/main" id="{2519E105-F64C-594E-A3AE-5ABEC2EC7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Oval 274">
              <a:extLst>
                <a:ext uri="{FF2B5EF4-FFF2-40B4-BE49-F238E27FC236}">
                  <a16:creationId xmlns:a16="http://schemas.microsoft.com/office/drawing/2014/main" id="{9C67BDA3-A8A9-7D43-A928-1E1D9C9C1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73" name="Freeform 275">
              <a:extLst>
                <a:ext uri="{FF2B5EF4-FFF2-40B4-BE49-F238E27FC236}">
                  <a16:creationId xmlns:a16="http://schemas.microsoft.com/office/drawing/2014/main" id="{ADBD0BD8-D134-294B-8B4C-2FCE9EF06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AutoShape 276">
              <a:extLst>
                <a:ext uri="{FF2B5EF4-FFF2-40B4-BE49-F238E27FC236}">
                  <a16:creationId xmlns:a16="http://schemas.microsoft.com/office/drawing/2014/main" id="{6E42352E-FF81-F64B-AB83-79CF0F2D4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AutoShape 277">
              <a:extLst>
                <a:ext uri="{FF2B5EF4-FFF2-40B4-BE49-F238E27FC236}">
                  <a16:creationId xmlns:a16="http://schemas.microsoft.com/office/drawing/2014/main" id="{CDE7DA52-B8C1-0F4F-B6AE-978D3ACB6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2"/>
              <a:ext cx="1078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78">
              <a:extLst>
                <a:ext uri="{FF2B5EF4-FFF2-40B4-BE49-F238E27FC236}">
                  <a16:creationId xmlns:a16="http://schemas.microsoft.com/office/drawing/2014/main" id="{8E1941ED-1815-084E-8FC0-D9E7B654F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Oval 279">
              <a:extLst>
                <a:ext uri="{FF2B5EF4-FFF2-40B4-BE49-F238E27FC236}">
                  <a16:creationId xmlns:a16="http://schemas.microsoft.com/office/drawing/2014/main" id="{4A174083-04A1-7D41-A4B6-787A7C667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Oval 280">
              <a:extLst>
                <a:ext uri="{FF2B5EF4-FFF2-40B4-BE49-F238E27FC236}">
                  <a16:creationId xmlns:a16="http://schemas.microsoft.com/office/drawing/2014/main" id="{981A6406-DBBD-3F40-BABB-588E4EDE6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8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81">
              <a:extLst>
                <a:ext uri="{FF2B5EF4-FFF2-40B4-BE49-F238E27FC236}">
                  <a16:creationId xmlns:a16="http://schemas.microsoft.com/office/drawing/2014/main" id="{66C06E21-A5B5-BA49-9C91-B98D745FD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6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8126" name="TextBox 491">
            <a:extLst>
              <a:ext uri="{FF2B5EF4-FFF2-40B4-BE49-F238E27FC236}">
                <a16:creationId xmlns:a16="http://schemas.microsoft.com/office/drawing/2014/main" id="{9FFB1AC2-8FE0-C645-B424-B5B7551D4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8" y="1711325"/>
            <a:ext cx="1501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4020202020204" pitchFamily="34" charset="0"/>
              </a:rPr>
              <a:t>Amazon cloud</a:t>
            </a:r>
          </a:p>
        </p:txBody>
      </p:sp>
      <p:grpSp>
        <p:nvGrpSpPr>
          <p:cNvPr id="218127" name="Group 1">
            <a:extLst>
              <a:ext uri="{FF2B5EF4-FFF2-40B4-BE49-F238E27FC236}">
                <a16:creationId xmlns:a16="http://schemas.microsoft.com/office/drawing/2014/main" id="{7676E82B-2446-4541-9AED-F24AC05B28B8}"/>
              </a:ext>
            </a:extLst>
          </p:cNvPr>
          <p:cNvGrpSpPr>
            <a:grpSpLocks/>
          </p:cNvGrpSpPr>
          <p:nvPr/>
        </p:nvGrpSpPr>
        <p:grpSpPr bwMode="auto">
          <a:xfrm>
            <a:off x="6924675" y="1803400"/>
            <a:ext cx="1376363" cy="1355725"/>
            <a:chOff x="7030938" y="1184076"/>
            <a:chExt cx="1375947" cy="1355492"/>
          </a:xfrm>
        </p:grpSpPr>
        <p:sp>
          <p:nvSpPr>
            <p:cNvPr id="218221" name="Freeform 1287">
              <a:extLst>
                <a:ext uri="{FF2B5EF4-FFF2-40B4-BE49-F238E27FC236}">
                  <a16:creationId xmlns:a16="http://schemas.microsoft.com/office/drawing/2014/main" id="{4450F60D-D674-9F48-9CF7-7704E024C20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222" name="Group 249">
              <a:extLst>
                <a:ext uri="{FF2B5EF4-FFF2-40B4-BE49-F238E27FC236}">
                  <a16:creationId xmlns:a16="http://schemas.microsoft.com/office/drawing/2014/main" id="{13279753-B20D-354B-8B31-FA2162C76F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224" name="Freeform 250">
                <a:extLst>
                  <a:ext uri="{FF2B5EF4-FFF2-40B4-BE49-F238E27FC236}">
                    <a16:creationId xmlns:a16="http://schemas.microsoft.com/office/drawing/2014/main" id="{CAA5A120-FC31-FF43-B916-4410D45DF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Rectangle 251">
                <a:extLst>
                  <a:ext uri="{FF2B5EF4-FFF2-40B4-BE49-F238E27FC236}">
                    <a16:creationId xmlns:a16="http://schemas.microsoft.com/office/drawing/2014/main" id="{0C1BA7F1-5324-5D4E-970F-030A2B912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26" name="Freeform 252">
                <a:extLst>
                  <a:ext uri="{FF2B5EF4-FFF2-40B4-BE49-F238E27FC236}">
                    <a16:creationId xmlns:a16="http://schemas.microsoft.com/office/drawing/2014/main" id="{EDDF7F74-722D-8A4F-8CB2-33C014741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7" name="Freeform 253">
                <a:extLst>
                  <a:ext uri="{FF2B5EF4-FFF2-40B4-BE49-F238E27FC236}">
                    <a16:creationId xmlns:a16="http://schemas.microsoft.com/office/drawing/2014/main" id="{7727980C-836A-5841-A7E7-C09B313D5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Rectangle 254">
                <a:extLst>
                  <a:ext uri="{FF2B5EF4-FFF2-40B4-BE49-F238E27FC236}">
                    <a16:creationId xmlns:a16="http://schemas.microsoft.com/office/drawing/2014/main" id="{167A06E8-9ED1-7E40-891E-269CB4785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29" name="Group 255">
                <a:extLst>
                  <a:ext uri="{FF2B5EF4-FFF2-40B4-BE49-F238E27FC236}">
                    <a16:creationId xmlns:a16="http://schemas.microsoft.com/office/drawing/2014/main" id="{CA6B8E3E-2677-3D41-82B6-E8C027E80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44" name="AutoShape 256">
                  <a:extLst>
                    <a:ext uri="{FF2B5EF4-FFF2-40B4-BE49-F238E27FC236}">
                      <a16:creationId xmlns:a16="http://schemas.microsoft.com/office/drawing/2014/main" id="{D5906378-D0CA-ED4E-A912-D8FC45EAC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AutoShape 257">
                  <a:extLst>
                    <a:ext uri="{FF2B5EF4-FFF2-40B4-BE49-F238E27FC236}">
                      <a16:creationId xmlns:a16="http://schemas.microsoft.com/office/drawing/2014/main" id="{3C96A922-573D-1242-A04E-FF756DBBA7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0" name="Rectangle 258">
                <a:extLst>
                  <a:ext uri="{FF2B5EF4-FFF2-40B4-BE49-F238E27FC236}">
                    <a16:creationId xmlns:a16="http://schemas.microsoft.com/office/drawing/2014/main" id="{68AFB18F-5D94-FE4F-A672-0EAD233FB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31" name="Group 259">
                <a:extLst>
                  <a:ext uri="{FF2B5EF4-FFF2-40B4-BE49-F238E27FC236}">
                    <a16:creationId xmlns:a16="http://schemas.microsoft.com/office/drawing/2014/main" id="{F3C1693D-F3FF-6342-BFA7-72C101E6C5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42" name="AutoShape 260">
                  <a:extLst>
                    <a:ext uri="{FF2B5EF4-FFF2-40B4-BE49-F238E27FC236}">
                      <a16:creationId xmlns:a16="http://schemas.microsoft.com/office/drawing/2014/main" id="{D1676DD6-3DE7-9B4F-8FD8-582F20F6B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AutoShape 261">
                  <a:extLst>
                    <a:ext uri="{FF2B5EF4-FFF2-40B4-BE49-F238E27FC236}">
                      <a16:creationId xmlns:a16="http://schemas.microsoft.com/office/drawing/2014/main" id="{482F40D4-7E4E-C349-B0D8-8316877005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2" name="Rectangle 262">
                <a:extLst>
                  <a:ext uri="{FF2B5EF4-FFF2-40B4-BE49-F238E27FC236}">
                    <a16:creationId xmlns:a16="http://schemas.microsoft.com/office/drawing/2014/main" id="{274AD34D-38A3-5847-8BD6-75EA650F2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263">
                <a:extLst>
                  <a:ext uri="{FF2B5EF4-FFF2-40B4-BE49-F238E27FC236}">
                    <a16:creationId xmlns:a16="http://schemas.microsoft.com/office/drawing/2014/main" id="{F69733E9-9AD0-C642-9D54-5121EF100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34" name="Group 264">
                <a:extLst>
                  <a:ext uri="{FF2B5EF4-FFF2-40B4-BE49-F238E27FC236}">
                    <a16:creationId xmlns:a16="http://schemas.microsoft.com/office/drawing/2014/main" id="{311C077D-50F3-BC41-BE62-4CA17D859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40" name="AutoShape 265">
                  <a:extLst>
                    <a:ext uri="{FF2B5EF4-FFF2-40B4-BE49-F238E27FC236}">
                      <a16:creationId xmlns:a16="http://schemas.microsoft.com/office/drawing/2014/main" id="{E631ABBD-8E55-684A-8909-49B187D82E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AutoShape 266">
                  <a:extLst>
                    <a:ext uri="{FF2B5EF4-FFF2-40B4-BE49-F238E27FC236}">
                      <a16:creationId xmlns:a16="http://schemas.microsoft.com/office/drawing/2014/main" id="{0DF4F5A9-AFB4-2340-9F63-54F2C03429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235" name="Freeform 267">
                <a:extLst>
                  <a:ext uri="{FF2B5EF4-FFF2-40B4-BE49-F238E27FC236}">
                    <a16:creationId xmlns:a16="http://schemas.microsoft.com/office/drawing/2014/main" id="{D07F9172-475F-7444-97DE-70C1B8B07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236" name="Group 268">
                <a:extLst>
                  <a:ext uri="{FF2B5EF4-FFF2-40B4-BE49-F238E27FC236}">
                    <a16:creationId xmlns:a16="http://schemas.microsoft.com/office/drawing/2014/main" id="{3502FA07-0A90-A24D-ABDD-C07DB0482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38" name="AutoShape 269">
                  <a:extLst>
                    <a:ext uri="{FF2B5EF4-FFF2-40B4-BE49-F238E27FC236}">
                      <a16:creationId xmlns:a16="http://schemas.microsoft.com/office/drawing/2014/main" id="{D325D4E7-D248-C14B-A7FF-DE6CD89BDF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AutoShape 270">
                  <a:extLst>
                    <a:ext uri="{FF2B5EF4-FFF2-40B4-BE49-F238E27FC236}">
                      <a16:creationId xmlns:a16="http://schemas.microsoft.com/office/drawing/2014/main" id="{1E8826F6-3630-3D4C-80F5-AAC5B6912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7" name="Rectangle 271">
                <a:extLst>
                  <a:ext uri="{FF2B5EF4-FFF2-40B4-BE49-F238E27FC236}">
                    <a16:creationId xmlns:a16="http://schemas.microsoft.com/office/drawing/2014/main" id="{9244020A-346C-F648-A26A-FAAB8817F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38" name="Freeform 272">
                <a:extLst>
                  <a:ext uri="{FF2B5EF4-FFF2-40B4-BE49-F238E27FC236}">
                    <a16:creationId xmlns:a16="http://schemas.microsoft.com/office/drawing/2014/main" id="{FCB273A3-5554-E146-910E-3FB3CF3A0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39" name="Freeform 273">
                <a:extLst>
                  <a:ext uri="{FF2B5EF4-FFF2-40B4-BE49-F238E27FC236}">
                    <a16:creationId xmlns:a16="http://schemas.microsoft.com/office/drawing/2014/main" id="{4B29F19F-4CE9-894C-8E07-BD296CD7E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Oval 274">
                <a:extLst>
                  <a:ext uri="{FF2B5EF4-FFF2-40B4-BE49-F238E27FC236}">
                    <a16:creationId xmlns:a16="http://schemas.microsoft.com/office/drawing/2014/main" id="{7551CF67-342E-5441-BC58-C9E271A1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41" name="Freeform 275">
                <a:extLst>
                  <a:ext uri="{FF2B5EF4-FFF2-40B4-BE49-F238E27FC236}">
                    <a16:creationId xmlns:a16="http://schemas.microsoft.com/office/drawing/2014/main" id="{92B2FA24-4A30-6D4E-9AA3-1872D1816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AutoShape 276">
                <a:extLst>
                  <a:ext uri="{FF2B5EF4-FFF2-40B4-BE49-F238E27FC236}">
                    <a16:creationId xmlns:a16="http://schemas.microsoft.com/office/drawing/2014/main" id="{85A91063-59C5-F641-8983-2DE891028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AutoShape 277">
                <a:extLst>
                  <a:ext uri="{FF2B5EF4-FFF2-40B4-BE49-F238E27FC236}">
                    <a16:creationId xmlns:a16="http://schemas.microsoft.com/office/drawing/2014/main" id="{29125892-C8DB-EA45-9D24-899477CB6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Oval 278">
                <a:extLst>
                  <a:ext uri="{FF2B5EF4-FFF2-40B4-BE49-F238E27FC236}">
                    <a16:creationId xmlns:a16="http://schemas.microsoft.com/office/drawing/2014/main" id="{0965F7C4-7FBE-6243-BEE2-95E3B7576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Oval 279">
                <a:extLst>
                  <a:ext uri="{FF2B5EF4-FFF2-40B4-BE49-F238E27FC236}">
                    <a16:creationId xmlns:a16="http://schemas.microsoft.com/office/drawing/2014/main" id="{8E84319E-43F2-0D47-B8D1-B33906D4A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280">
                <a:extLst>
                  <a:ext uri="{FF2B5EF4-FFF2-40B4-BE49-F238E27FC236}">
                    <a16:creationId xmlns:a16="http://schemas.microsoft.com/office/drawing/2014/main" id="{D4C1CE37-F37C-3B4F-A6BE-8E3B85F15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281">
                <a:extLst>
                  <a:ext uri="{FF2B5EF4-FFF2-40B4-BE49-F238E27FC236}">
                    <a16:creationId xmlns:a16="http://schemas.microsoft.com/office/drawing/2014/main" id="{7BDC3502-C970-E940-9A5F-E3688E8BE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23" name="TextBox 492">
              <a:extLst>
                <a:ext uri="{FF2B5EF4-FFF2-40B4-BE49-F238E27FC236}">
                  <a16:creationId xmlns:a16="http://schemas.microsoft.com/office/drawing/2014/main" id="{6175EC8F-D424-F34E-8896-E6D7057F75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cxnSp>
        <p:nvCxnSpPr>
          <p:cNvPr id="218128" name="Straight Arrow Connector 495">
            <a:extLst>
              <a:ext uri="{FF2B5EF4-FFF2-40B4-BE49-F238E27FC236}">
                <a16:creationId xmlns:a16="http://schemas.microsoft.com/office/drawing/2014/main" id="{8F3AAF6D-1648-A447-AA4E-5BB50D5BCDB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238500" y="2732088"/>
            <a:ext cx="7938" cy="237648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29" name="Group 500">
            <a:extLst>
              <a:ext uri="{FF2B5EF4-FFF2-40B4-BE49-F238E27FC236}">
                <a16:creationId xmlns:a16="http://schemas.microsoft.com/office/drawing/2014/main" id="{ED369980-5FB9-3143-BDFC-E20579722816}"/>
              </a:ext>
            </a:extLst>
          </p:cNvPr>
          <p:cNvGrpSpPr>
            <a:grpSpLocks/>
          </p:cNvGrpSpPr>
          <p:nvPr/>
        </p:nvGrpSpPr>
        <p:grpSpPr bwMode="auto">
          <a:xfrm>
            <a:off x="3079750" y="3705225"/>
            <a:ext cx="317500" cy="369888"/>
            <a:chOff x="1614533" y="4280420"/>
            <a:chExt cx="317511" cy="369332"/>
          </a:xfrm>
        </p:grpSpPr>
        <p:sp>
          <p:nvSpPr>
            <p:cNvPr id="218219" name="Oval 501">
              <a:extLst>
                <a:ext uri="{FF2B5EF4-FFF2-40B4-BE49-F238E27FC236}">
                  <a16:creationId xmlns:a16="http://schemas.microsoft.com/office/drawing/2014/main" id="{C700C3BF-2C00-FF43-8DCC-544E12601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220" name="TextBox 502">
              <a:extLst>
                <a:ext uri="{FF2B5EF4-FFF2-40B4-BE49-F238E27FC236}">
                  <a16:creationId xmlns:a16="http://schemas.microsoft.com/office/drawing/2014/main" id="{D8310227-82C0-0D46-9DAA-83C73D04DE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/>
                <a:t>2</a:t>
              </a:r>
            </a:p>
          </p:txBody>
        </p:sp>
      </p:grpSp>
      <p:sp>
        <p:nvSpPr>
          <p:cNvPr id="218130" name="TextBox 503">
            <a:extLst>
              <a:ext uri="{FF2B5EF4-FFF2-40B4-BE49-F238E27FC236}">
                <a16:creationId xmlns:a16="http://schemas.microsoft.com/office/drawing/2014/main" id="{F2A95237-3355-B440-833C-778C9BBA0B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4513" y="3398838"/>
            <a:ext cx="2033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4020202020204" pitchFamily="34" charset="0"/>
              </a:rPr>
              <a:t>2. Bob browses</a:t>
            </a:r>
          </a:p>
          <a:p>
            <a:r>
              <a:rPr lang="en-US" altLang="en-US" sz="1800">
                <a:latin typeface="Arial Narrow" panose="020B0604020202020204" pitchFamily="34" charset="0"/>
              </a:rPr>
              <a:t>Netflix video</a:t>
            </a:r>
          </a:p>
        </p:txBody>
      </p:sp>
      <p:cxnSp>
        <p:nvCxnSpPr>
          <p:cNvPr id="218131" name="Straight Arrow Connector 504">
            <a:extLst>
              <a:ext uri="{FF2B5EF4-FFF2-40B4-BE49-F238E27FC236}">
                <a16:creationId xmlns:a16="http://schemas.microsoft.com/office/drawing/2014/main" id="{A35F3029-1E2B-4146-AE45-C746D192803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52825" y="2827338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32" name="Group 506">
            <a:extLst>
              <a:ext uri="{FF2B5EF4-FFF2-40B4-BE49-F238E27FC236}">
                <a16:creationId xmlns:a16="http://schemas.microsoft.com/office/drawing/2014/main" id="{D1197D2D-C93D-6647-8782-AAC69764223B}"/>
              </a:ext>
            </a:extLst>
          </p:cNvPr>
          <p:cNvGrpSpPr>
            <a:grpSpLocks/>
          </p:cNvGrpSpPr>
          <p:nvPr/>
        </p:nvGrpSpPr>
        <p:grpSpPr bwMode="auto">
          <a:xfrm>
            <a:off x="3379788" y="3862388"/>
            <a:ext cx="317500" cy="369887"/>
            <a:chOff x="1614533" y="4280420"/>
            <a:chExt cx="317511" cy="369332"/>
          </a:xfrm>
        </p:grpSpPr>
        <p:sp>
          <p:nvSpPr>
            <p:cNvPr id="218217" name="Oval 507">
              <a:extLst>
                <a:ext uri="{FF2B5EF4-FFF2-40B4-BE49-F238E27FC236}">
                  <a16:creationId xmlns:a16="http://schemas.microsoft.com/office/drawing/2014/main" id="{626976FA-C290-5241-BF8B-1312FF59C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218" name="TextBox 508">
              <a:extLst>
                <a:ext uri="{FF2B5EF4-FFF2-40B4-BE49-F238E27FC236}">
                  <a16:creationId xmlns:a16="http://schemas.microsoft.com/office/drawing/2014/main" id="{B03C103A-7D74-4448-9C18-4319CC203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/>
                <a:t>3</a:t>
              </a:r>
            </a:p>
          </p:txBody>
        </p:sp>
      </p:grpSp>
      <p:sp>
        <p:nvSpPr>
          <p:cNvPr id="218133" name="TextBox 509">
            <a:extLst>
              <a:ext uri="{FF2B5EF4-FFF2-40B4-BE49-F238E27FC236}">
                <a16:creationId xmlns:a16="http://schemas.microsoft.com/office/drawing/2014/main" id="{96B8D077-2EC9-3741-9F6B-3B5323F6A1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5525" y="3038475"/>
            <a:ext cx="1785938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4020202020204" pitchFamily="34" charset="0"/>
              </a:rPr>
              <a:t>3. Manifest file</a:t>
            </a:r>
          </a:p>
          <a:p>
            <a:r>
              <a:rPr lang="en-US" altLang="en-US" sz="1800">
                <a:latin typeface="Arial Narrow" panose="020B0604020202020204" pitchFamily="34" charset="0"/>
              </a:rPr>
              <a:t>returned for </a:t>
            </a:r>
          </a:p>
          <a:p>
            <a:r>
              <a:rPr lang="en-US" altLang="en-US" sz="1800">
                <a:latin typeface="Arial Narrow" panose="020B0604020202020204" pitchFamily="34" charset="0"/>
              </a:rPr>
              <a:t>requested video</a:t>
            </a:r>
          </a:p>
        </p:txBody>
      </p:sp>
      <p:sp>
        <p:nvSpPr>
          <p:cNvPr id="61446" name="Right Arrow 61445">
            <a:extLst>
              <a:ext uri="{FF2B5EF4-FFF2-40B4-BE49-F238E27FC236}">
                <a16:creationId xmlns:a16="http://schemas.microsoft.com/office/drawing/2014/main" id="{5911761D-896E-3B42-A621-18CC652B6B67}"/>
              </a:ext>
            </a:extLst>
          </p:cNvPr>
          <p:cNvSpPr/>
          <p:nvPr/>
        </p:nvSpPr>
        <p:spPr bwMode="auto">
          <a:xfrm rot="10543217">
            <a:off x="3715372" y="5249205"/>
            <a:ext cx="2215511" cy="391437"/>
          </a:xfrm>
          <a:prstGeom prst="rightArrow">
            <a:avLst/>
          </a:prstGeom>
          <a:gradFill flip="none" rotWithShape="1">
            <a:gsLst>
              <a:gs pos="0">
                <a:srgbClr val="000090"/>
              </a:gs>
              <a:gs pos="100000">
                <a:srgbClr val="FFFFFF"/>
              </a:gs>
            </a:gsLst>
            <a:lin ang="10260000" scaled="0"/>
            <a:tileRect/>
          </a:gradFill>
          <a:ln w="15875"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lin ang="0" scaled="1"/>
              <a:tileRect/>
            </a:gradFill>
          </a:ln>
        </p:spPr>
        <p:txBody>
          <a:bodyPr wrap="none"/>
          <a:lstStyle/>
          <a:p>
            <a:pPr>
              <a:buFont typeface="ZapfDingbats" charset="0"/>
              <a:buNone/>
              <a:defRPr/>
            </a:pPr>
            <a:endParaRPr lang="en-US" dirty="0">
              <a:latin typeface="Comic Sans MS" pitchFamily="66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218137" name="Straight Arrow Connector 513">
            <a:extLst>
              <a:ext uri="{FF2B5EF4-FFF2-40B4-BE49-F238E27FC236}">
                <a16:creationId xmlns:a16="http://schemas.microsoft.com/office/drawing/2014/main" id="{F5671664-C83F-F94C-9EBF-41D8A8B1E73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98900" y="5110163"/>
            <a:ext cx="1892300" cy="14763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8138" name="TextBox 516">
            <a:extLst>
              <a:ext uri="{FF2B5EF4-FFF2-40B4-BE49-F238E27FC236}">
                <a16:creationId xmlns:a16="http://schemas.microsoft.com/office/drawing/2014/main" id="{8C8439BD-33B2-AC41-85EB-81913AA0CB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2425" y="5622925"/>
            <a:ext cx="17859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latin typeface="Arial Narrow" panose="020B0604020202020204" pitchFamily="34" charset="0"/>
              </a:rPr>
              <a:t>4. DASH streaming</a:t>
            </a:r>
          </a:p>
        </p:txBody>
      </p:sp>
      <p:cxnSp>
        <p:nvCxnSpPr>
          <p:cNvPr id="218139" name="Straight Arrow Connector 517">
            <a:extLst>
              <a:ext uri="{FF2B5EF4-FFF2-40B4-BE49-F238E27FC236}">
                <a16:creationId xmlns:a16="http://schemas.microsoft.com/office/drawing/2014/main" id="{4E3D6C4A-635C-934A-8CDD-D1430E9041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5700" y="2497138"/>
            <a:ext cx="2049463" cy="269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8140" name="Straight Arrow Connector 521">
            <a:extLst>
              <a:ext uri="{FF2B5EF4-FFF2-40B4-BE49-F238E27FC236}">
                <a16:creationId xmlns:a16="http://schemas.microsoft.com/office/drawing/2014/main" id="{4C92725A-23CA-5042-8D9E-77064BB1FF4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75225" y="2540000"/>
            <a:ext cx="1541463" cy="1133475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8141" name="Straight Arrow Connector 523">
            <a:extLst>
              <a:ext uri="{FF2B5EF4-FFF2-40B4-BE49-F238E27FC236}">
                <a16:creationId xmlns:a16="http://schemas.microsoft.com/office/drawing/2014/main" id="{8E030703-7385-534E-AC83-786626B9031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65700" y="2554288"/>
            <a:ext cx="2019300" cy="27066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8142" name="TextBox 527">
            <a:extLst>
              <a:ext uri="{FF2B5EF4-FFF2-40B4-BE49-F238E27FC236}">
                <a16:creationId xmlns:a16="http://schemas.microsoft.com/office/drawing/2014/main" id="{9DAAC04F-1A27-CC46-B513-C64037016E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3288" y="1644650"/>
            <a:ext cx="2033587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800"/>
              </a:lnSpc>
            </a:pPr>
            <a:r>
              <a:rPr lang="en-US" altLang="en-US" sz="1800">
                <a:latin typeface="Arial Narrow" panose="020B0604020202020204" pitchFamily="34" charset="0"/>
              </a:rPr>
              <a:t>upload copies of multiple versions of video to CDN servers</a:t>
            </a:r>
          </a:p>
        </p:txBody>
      </p:sp>
      <p:grpSp>
        <p:nvGrpSpPr>
          <p:cNvPr id="218143" name="Group 383">
            <a:extLst>
              <a:ext uri="{FF2B5EF4-FFF2-40B4-BE49-F238E27FC236}">
                <a16:creationId xmlns:a16="http://schemas.microsoft.com/office/drawing/2014/main" id="{EF517EBF-C28B-2245-A173-9417063015C6}"/>
              </a:ext>
            </a:extLst>
          </p:cNvPr>
          <p:cNvGrpSpPr>
            <a:grpSpLocks/>
          </p:cNvGrpSpPr>
          <p:nvPr/>
        </p:nvGrpSpPr>
        <p:grpSpPr bwMode="auto">
          <a:xfrm>
            <a:off x="6397625" y="3060700"/>
            <a:ext cx="1374775" cy="1354138"/>
            <a:chOff x="7030938" y="1184076"/>
            <a:chExt cx="1375947" cy="1355492"/>
          </a:xfrm>
        </p:grpSpPr>
        <p:sp>
          <p:nvSpPr>
            <p:cNvPr id="218182" name="Freeform 1287">
              <a:extLst>
                <a:ext uri="{FF2B5EF4-FFF2-40B4-BE49-F238E27FC236}">
                  <a16:creationId xmlns:a16="http://schemas.microsoft.com/office/drawing/2014/main" id="{BAA6FC24-5024-4D40-AE62-7A484D963F62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83" name="Group 249">
              <a:extLst>
                <a:ext uri="{FF2B5EF4-FFF2-40B4-BE49-F238E27FC236}">
                  <a16:creationId xmlns:a16="http://schemas.microsoft.com/office/drawing/2014/main" id="{396D8D14-F8E1-1A4F-AB29-D41CA09B3C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185" name="Freeform 250">
                <a:extLst>
                  <a:ext uri="{FF2B5EF4-FFF2-40B4-BE49-F238E27FC236}">
                    <a16:creationId xmlns:a16="http://schemas.microsoft.com/office/drawing/2014/main" id="{68C32422-A82F-9847-8B84-3F2A0756E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Rectangle 251">
                <a:extLst>
                  <a:ext uri="{FF2B5EF4-FFF2-40B4-BE49-F238E27FC236}">
                    <a16:creationId xmlns:a16="http://schemas.microsoft.com/office/drawing/2014/main" id="{7BA6488B-D1CE-534B-928F-A1BCCCD98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35"/>
                <a:ext cx="1053" cy="227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87" name="Freeform 252">
                <a:extLst>
                  <a:ext uri="{FF2B5EF4-FFF2-40B4-BE49-F238E27FC236}">
                    <a16:creationId xmlns:a16="http://schemas.microsoft.com/office/drawing/2014/main" id="{F892B601-CC81-DA4B-83FE-B22A797CF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8" name="Freeform 253">
                <a:extLst>
                  <a:ext uri="{FF2B5EF4-FFF2-40B4-BE49-F238E27FC236}">
                    <a16:creationId xmlns:a16="http://schemas.microsoft.com/office/drawing/2014/main" id="{0F2362E4-8E51-474B-8957-EDC3618A6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Rectangle 254">
                <a:extLst>
                  <a:ext uri="{FF2B5EF4-FFF2-40B4-BE49-F238E27FC236}">
                    <a16:creationId xmlns:a16="http://schemas.microsoft.com/office/drawing/2014/main" id="{1FED628B-CF60-8549-B4B4-8205ED754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8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0" name="Group 255">
                <a:extLst>
                  <a:ext uri="{FF2B5EF4-FFF2-40B4-BE49-F238E27FC236}">
                    <a16:creationId xmlns:a16="http://schemas.microsoft.com/office/drawing/2014/main" id="{D5DFD5A1-211A-EB41-9DE0-9A266A0D38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6" name="AutoShape 256">
                  <a:extLst>
                    <a:ext uri="{FF2B5EF4-FFF2-40B4-BE49-F238E27FC236}">
                      <a16:creationId xmlns:a16="http://schemas.microsoft.com/office/drawing/2014/main" id="{546B0E89-429C-FA40-8CC5-D512F3FAE5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4"/>
                  <a:ext cx="727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7" name="AutoShape 257">
                  <a:extLst>
                    <a:ext uri="{FF2B5EF4-FFF2-40B4-BE49-F238E27FC236}">
                      <a16:creationId xmlns:a16="http://schemas.microsoft.com/office/drawing/2014/main" id="{A42E267A-FB3F-B047-8F6C-553F25D723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5"/>
                  <a:ext cx="696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01" name="Rectangle 258">
                <a:extLst>
                  <a:ext uri="{FF2B5EF4-FFF2-40B4-BE49-F238E27FC236}">
                    <a16:creationId xmlns:a16="http://schemas.microsoft.com/office/drawing/2014/main" id="{E4B257B7-1882-DC47-A0FF-1FEEA3B19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020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2" name="Group 259">
                <a:extLst>
                  <a:ext uri="{FF2B5EF4-FFF2-40B4-BE49-F238E27FC236}">
                    <a16:creationId xmlns:a16="http://schemas.microsoft.com/office/drawing/2014/main" id="{58E93B54-C27C-1045-A4CA-0390C9BDAD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3" name="AutoShape 260">
                  <a:extLst>
                    <a:ext uri="{FF2B5EF4-FFF2-40B4-BE49-F238E27FC236}">
                      <a16:creationId xmlns:a16="http://schemas.microsoft.com/office/drawing/2014/main" id="{367CAC5F-D3DA-F740-BFE1-7F0E3C7D8D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7"/>
                  <a:ext cx="727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4" name="AutoShape 261">
                  <a:extLst>
                    <a:ext uri="{FF2B5EF4-FFF2-40B4-BE49-F238E27FC236}">
                      <a16:creationId xmlns:a16="http://schemas.microsoft.com/office/drawing/2014/main" id="{89233677-BD60-3F46-B641-32F4662F42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95"/>
                  <a:ext cx="696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262">
                <a:extLst>
                  <a:ext uri="{FF2B5EF4-FFF2-40B4-BE49-F238E27FC236}">
                    <a16:creationId xmlns:a16="http://schemas.microsoft.com/office/drawing/2014/main" id="{551060B3-ED2D-8044-975C-059F76B92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263">
                <a:extLst>
                  <a:ext uri="{FF2B5EF4-FFF2-40B4-BE49-F238E27FC236}">
                    <a16:creationId xmlns:a16="http://schemas.microsoft.com/office/drawing/2014/main" id="{E99F3AC4-1C07-524E-8125-D6C827827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3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5" name="Group 264">
                <a:extLst>
                  <a:ext uri="{FF2B5EF4-FFF2-40B4-BE49-F238E27FC236}">
                    <a16:creationId xmlns:a16="http://schemas.microsoft.com/office/drawing/2014/main" id="{6A3B3D80-16A4-E744-9B9F-3ADFF168F2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59" name="AutoShape 265">
                  <a:extLst>
                    <a:ext uri="{FF2B5EF4-FFF2-40B4-BE49-F238E27FC236}">
                      <a16:creationId xmlns:a16="http://schemas.microsoft.com/office/drawing/2014/main" id="{2F8CB08F-5870-F742-9CA4-0217E271D4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6"/>
                  <a:ext cx="718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2" name="AutoShape 266">
                  <a:extLst>
                    <a:ext uri="{FF2B5EF4-FFF2-40B4-BE49-F238E27FC236}">
                      <a16:creationId xmlns:a16="http://schemas.microsoft.com/office/drawing/2014/main" id="{1C6A66D2-B5AD-054A-B73A-33817FFE9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92"/>
                  <a:ext cx="687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196" name="Freeform 267">
                <a:extLst>
                  <a:ext uri="{FF2B5EF4-FFF2-40B4-BE49-F238E27FC236}">
                    <a16:creationId xmlns:a16="http://schemas.microsoft.com/office/drawing/2014/main" id="{6F9BE338-97D4-2842-9CAF-A4EC039E3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197" name="Group 268">
                <a:extLst>
                  <a:ext uri="{FF2B5EF4-FFF2-40B4-BE49-F238E27FC236}">
                    <a16:creationId xmlns:a16="http://schemas.microsoft.com/office/drawing/2014/main" id="{60606F45-A313-0140-8C5A-09EA088D54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55" name="AutoShape 269">
                  <a:extLst>
                    <a:ext uri="{FF2B5EF4-FFF2-40B4-BE49-F238E27FC236}">
                      <a16:creationId xmlns:a16="http://schemas.microsoft.com/office/drawing/2014/main" id="{C05D4D43-CA27-194E-B424-C304CC07BE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66"/>
                  <a:ext cx="725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57" name="AutoShape 270">
                  <a:extLst>
                    <a:ext uri="{FF2B5EF4-FFF2-40B4-BE49-F238E27FC236}">
                      <a16:creationId xmlns:a16="http://schemas.microsoft.com/office/drawing/2014/main" id="{965BAAE3-5C83-AA41-B100-6DFAF58EC3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" y="2584"/>
                  <a:ext cx="694" cy="11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3" name="Rectangle 271">
                <a:extLst>
                  <a:ext uri="{FF2B5EF4-FFF2-40B4-BE49-F238E27FC236}">
                    <a16:creationId xmlns:a16="http://schemas.microsoft.com/office/drawing/2014/main" id="{E61617CC-1364-0A44-B616-63E136229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35"/>
                <a:ext cx="68" cy="228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99" name="Freeform 272">
                <a:extLst>
                  <a:ext uri="{FF2B5EF4-FFF2-40B4-BE49-F238E27FC236}">
                    <a16:creationId xmlns:a16="http://schemas.microsoft.com/office/drawing/2014/main" id="{FAF1103A-D118-DC48-8275-402628CD4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00" name="Freeform 273">
                <a:extLst>
                  <a:ext uri="{FF2B5EF4-FFF2-40B4-BE49-F238E27FC236}">
                    <a16:creationId xmlns:a16="http://schemas.microsoft.com/office/drawing/2014/main" id="{95290564-305A-BE47-844A-6865D79E8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Oval 274">
                <a:extLst>
                  <a:ext uri="{FF2B5EF4-FFF2-40B4-BE49-F238E27FC236}">
                    <a16:creationId xmlns:a16="http://schemas.microsoft.com/office/drawing/2014/main" id="{C874F5D2-863B-564B-9084-22496D724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02" name="Freeform 275">
                <a:extLst>
                  <a:ext uri="{FF2B5EF4-FFF2-40B4-BE49-F238E27FC236}">
                    <a16:creationId xmlns:a16="http://schemas.microsoft.com/office/drawing/2014/main" id="{BA5ACBAD-6E54-1641-9907-786B14869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AutoShape 276">
                <a:extLst>
                  <a:ext uri="{FF2B5EF4-FFF2-40B4-BE49-F238E27FC236}">
                    <a16:creationId xmlns:a16="http://schemas.microsoft.com/office/drawing/2014/main" id="{BBC6FB27-A3B3-734A-A3E7-437A23786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2680"/>
                <a:ext cx="1202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AutoShape 277">
                <a:extLst>
                  <a:ext uri="{FF2B5EF4-FFF2-40B4-BE49-F238E27FC236}">
                    <a16:creationId xmlns:a16="http://schemas.microsoft.com/office/drawing/2014/main" id="{4D245ABB-C7EE-DF45-935B-0CD545EF1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10"/>
                <a:ext cx="1078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278">
                <a:extLst>
                  <a:ext uri="{FF2B5EF4-FFF2-40B4-BE49-F238E27FC236}">
                    <a16:creationId xmlns:a16="http://schemas.microsoft.com/office/drawing/2014/main" id="{6169EE2E-E6C2-764A-95E9-A7D53330C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2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Oval 279">
                <a:extLst>
                  <a:ext uri="{FF2B5EF4-FFF2-40B4-BE49-F238E27FC236}">
                    <a16:creationId xmlns:a16="http://schemas.microsoft.com/office/drawing/2014/main" id="{F6CFE554-7A8A-B248-B937-9C2EF1B9A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2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2" name="Oval 280">
                <a:extLst>
                  <a:ext uri="{FF2B5EF4-FFF2-40B4-BE49-F238E27FC236}">
                    <a16:creationId xmlns:a16="http://schemas.microsoft.com/office/drawing/2014/main" id="{8066E60B-5417-C64C-B19C-13BEB6DA8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2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4" name="Rectangle 281">
                <a:extLst>
                  <a:ext uri="{FF2B5EF4-FFF2-40B4-BE49-F238E27FC236}">
                    <a16:creationId xmlns:a16="http://schemas.microsoft.com/office/drawing/2014/main" id="{BDD9F74D-536E-B145-BC98-8797FCC25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2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184" name="TextBox 492">
              <a:extLst>
                <a:ext uri="{FF2B5EF4-FFF2-40B4-BE49-F238E27FC236}">
                  <a16:creationId xmlns:a16="http://schemas.microsoft.com/office/drawing/2014/main" id="{84D6034C-D609-B646-9414-44EB68A455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grpSp>
        <p:nvGrpSpPr>
          <p:cNvPr id="218144" name="Group 468">
            <a:extLst>
              <a:ext uri="{FF2B5EF4-FFF2-40B4-BE49-F238E27FC236}">
                <a16:creationId xmlns:a16="http://schemas.microsoft.com/office/drawing/2014/main" id="{D82C60AF-7EB0-2048-B89F-2F973CA6768E}"/>
              </a:ext>
            </a:extLst>
          </p:cNvPr>
          <p:cNvGrpSpPr>
            <a:grpSpLocks/>
          </p:cNvGrpSpPr>
          <p:nvPr/>
        </p:nvGrpSpPr>
        <p:grpSpPr bwMode="auto">
          <a:xfrm>
            <a:off x="6034088" y="4451350"/>
            <a:ext cx="1376362" cy="1355725"/>
            <a:chOff x="7030938" y="1184076"/>
            <a:chExt cx="1375947" cy="1355492"/>
          </a:xfrm>
        </p:grpSpPr>
        <p:sp>
          <p:nvSpPr>
            <p:cNvPr id="218147" name="Freeform 1287">
              <a:extLst>
                <a:ext uri="{FF2B5EF4-FFF2-40B4-BE49-F238E27FC236}">
                  <a16:creationId xmlns:a16="http://schemas.microsoft.com/office/drawing/2014/main" id="{A033B829-BED8-2547-8E60-BEEA6C3FC305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48" name="Group 249">
              <a:extLst>
                <a:ext uri="{FF2B5EF4-FFF2-40B4-BE49-F238E27FC236}">
                  <a16:creationId xmlns:a16="http://schemas.microsoft.com/office/drawing/2014/main" id="{1887EFCF-6B38-084D-987C-C8EF458604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150" name="Freeform 250">
                <a:extLst>
                  <a:ext uri="{FF2B5EF4-FFF2-40B4-BE49-F238E27FC236}">
                    <a16:creationId xmlns:a16="http://schemas.microsoft.com/office/drawing/2014/main" id="{C71F7097-764A-4F4A-9386-102FAFE1F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Rectangle 251">
                <a:extLst>
                  <a:ext uri="{FF2B5EF4-FFF2-40B4-BE49-F238E27FC236}">
                    <a16:creationId xmlns:a16="http://schemas.microsoft.com/office/drawing/2014/main" id="{F878F1D7-20ED-784B-91DA-032D6211B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52" name="Freeform 252">
                <a:extLst>
                  <a:ext uri="{FF2B5EF4-FFF2-40B4-BE49-F238E27FC236}">
                    <a16:creationId xmlns:a16="http://schemas.microsoft.com/office/drawing/2014/main" id="{3DC32636-59C9-B140-8AB5-8F92D5045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53" name="Freeform 253">
                <a:extLst>
                  <a:ext uri="{FF2B5EF4-FFF2-40B4-BE49-F238E27FC236}">
                    <a16:creationId xmlns:a16="http://schemas.microsoft.com/office/drawing/2014/main" id="{8D1B9ED0-A3FE-5D46-B8A0-F1746833B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Rectangle 254">
                <a:extLst>
                  <a:ext uri="{FF2B5EF4-FFF2-40B4-BE49-F238E27FC236}">
                    <a16:creationId xmlns:a16="http://schemas.microsoft.com/office/drawing/2014/main" id="{64280FA6-6DF6-D147-9411-5EF6321BD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55" name="Group 255">
                <a:extLst>
                  <a:ext uri="{FF2B5EF4-FFF2-40B4-BE49-F238E27FC236}">
                    <a16:creationId xmlns:a16="http://schemas.microsoft.com/office/drawing/2014/main" id="{8A319BB3-F626-B240-B1D8-9E969FE8E5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17" name="AutoShape 256">
                  <a:extLst>
                    <a:ext uri="{FF2B5EF4-FFF2-40B4-BE49-F238E27FC236}">
                      <a16:creationId xmlns:a16="http://schemas.microsoft.com/office/drawing/2014/main" id="{07809ADD-A6FF-0044-AD10-DAE73B8A24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8" name="AutoShape 257">
                  <a:extLst>
                    <a:ext uri="{FF2B5EF4-FFF2-40B4-BE49-F238E27FC236}">
                      <a16:creationId xmlns:a16="http://schemas.microsoft.com/office/drawing/2014/main" id="{D88275B7-7570-294B-ADD4-F4CFCF8383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93" name="Rectangle 258">
                <a:extLst>
                  <a:ext uri="{FF2B5EF4-FFF2-40B4-BE49-F238E27FC236}">
                    <a16:creationId xmlns:a16="http://schemas.microsoft.com/office/drawing/2014/main" id="{0D35A8A5-59F3-A749-AAB9-6F13E38BC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57" name="Group 259">
                <a:extLst>
                  <a:ext uri="{FF2B5EF4-FFF2-40B4-BE49-F238E27FC236}">
                    <a16:creationId xmlns:a16="http://schemas.microsoft.com/office/drawing/2014/main" id="{0130D450-74D6-8C40-87F1-706F4C4F47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15" name="AutoShape 260">
                  <a:extLst>
                    <a:ext uri="{FF2B5EF4-FFF2-40B4-BE49-F238E27FC236}">
                      <a16:creationId xmlns:a16="http://schemas.microsoft.com/office/drawing/2014/main" id="{10507D1E-6F06-E447-8CC4-082FFD184C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6" name="AutoShape 261">
                  <a:extLst>
                    <a:ext uri="{FF2B5EF4-FFF2-40B4-BE49-F238E27FC236}">
                      <a16:creationId xmlns:a16="http://schemas.microsoft.com/office/drawing/2014/main" id="{2F7B59E9-A464-D34C-8DD6-8F4C4AE998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95" name="Rectangle 262">
                <a:extLst>
                  <a:ext uri="{FF2B5EF4-FFF2-40B4-BE49-F238E27FC236}">
                    <a16:creationId xmlns:a16="http://schemas.microsoft.com/office/drawing/2014/main" id="{5686DAF1-D49F-8540-9945-8228A2123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6" name="Rectangle 263">
                <a:extLst>
                  <a:ext uri="{FF2B5EF4-FFF2-40B4-BE49-F238E27FC236}">
                    <a16:creationId xmlns:a16="http://schemas.microsoft.com/office/drawing/2014/main" id="{448CD871-2FB4-F741-8D53-CE38175E4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60" name="Group 264">
                <a:extLst>
                  <a:ext uri="{FF2B5EF4-FFF2-40B4-BE49-F238E27FC236}">
                    <a16:creationId xmlns:a16="http://schemas.microsoft.com/office/drawing/2014/main" id="{9070665B-7296-B946-8B80-5DAB004EED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13" name="AutoShape 265">
                  <a:extLst>
                    <a:ext uri="{FF2B5EF4-FFF2-40B4-BE49-F238E27FC236}">
                      <a16:creationId xmlns:a16="http://schemas.microsoft.com/office/drawing/2014/main" id="{737F31CB-2994-2D4A-9FD5-93AF30C07A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4" name="AutoShape 266">
                  <a:extLst>
                    <a:ext uri="{FF2B5EF4-FFF2-40B4-BE49-F238E27FC236}">
                      <a16:creationId xmlns:a16="http://schemas.microsoft.com/office/drawing/2014/main" id="{FDFA8E21-73E3-1941-9BB4-D91B1602C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161" name="Freeform 267">
                <a:extLst>
                  <a:ext uri="{FF2B5EF4-FFF2-40B4-BE49-F238E27FC236}">
                    <a16:creationId xmlns:a16="http://schemas.microsoft.com/office/drawing/2014/main" id="{E4A5DE5A-F672-4F45-8A5D-3FA9E6951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162" name="Group 268">
                <a:extLst>
                  <a:ext uri="{FF2B5EF4-FFF2-40B4-BE49-F238E27FC236}">
                    <a16:creationId xmlns:a16="http://schemas.microsoft.com/office/drawing/2014/main" id="{F084689E-9638-3541-B3E1-D3AE56226A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11" name="AutoShape 269">
                  <a:extLst>
                    <a:ext uri="{FF2B5EF4-FFF2-40B4-BE49-F238E27FC236}">
                      <a16:creationId xmlns:a16="http://schemas.microsoft.com/office/drawing/2014/main" id="{0F13FF5B-6484-6F4C-9C11-57408B179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2" name="AutoShape 270">
                  <a:extLst>
                    <a:ext uri="{FF2B5EF4-FFF2-40B4-BE49-F238E27FC236}">
                      <a16:creationId xmlns:a16="http://schemas.microsoft.com/office/drawing/2014/main" id="{0DCBCD1A-34D9-AB44-AFCB-5FE8089E09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00" name="Rectangle 271">
                <a:extLst>
                  <a:ext uri="{FF2B5EF4-FFF2-40B4-BE49-F238E27FC236}">
                    <a16:creationId xmlns:a16="http://schemas.microsoft.com/office/drawing/2014/main" id="{437AE21E-3502-BD40-9DDD-7D59A07A9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64" name="Freeform 272">
                <a:extLst>
                  <a:ext uri="{FF2B5EF4-FFF2-40B4-BE49-F238E27FC236}">
                    <a16:creationId xmlns:a16="http://schemas.microsoft.com/office/drawing/2014/main" id="{EE3EFC84-2732-D14D-B80D-405DF910F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5" name="Freeform 273">
                <a:extLst>
                  <a:ext uri="{FF2B5EF4-FFF2-40B4-BE49-F238E27FC236}">
                    <a16:creationId xmlns:a16="http://schemas.microsoft.com/office/drawing/2014/main" id="{2169D660-21E2-D040-B517-61F05F6E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Oval 274">
                <a:extLst>
                  <a:ext uri="{FF2B5EF4-FFF2-40B4-BE49-F238E27FC236}">
                    <a16:creationId xmlns:a16="http://schemas.microsoft.com/office/drawing/2014/main" id="{87FE59B2-7AD1-1D4E-994E-35CFA259B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67" name="Freeform 275">
                <a:extLst>
                  <a:ext uri="{FF2B5EF4-FFF2-40B4-BE49-F238E27FC236}">
                    <a16:creationId xmlns:a16="http://schemas.microsoft.com/office/drawing/2014/main" id="{6BFCA106-0F72-884C-A14B-08E9DACD4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AutoShape 276">
                <a:extLst>
                  <a:ext uri="{FF2B5EF4-FFF2-40B4-BE49-F238E27FC236}">
                    <a16:creationId xmlns:a16="http://schemas.microsoft.com/office/drawing/2014/main" id="{B6EE8B62-5BDE-A742-A7AD-6F4D49409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6" name="AutoShape 277">
                <a:extLst>
                  <a:ext uri="{FF2B5EF4-FFF2-40B4-BE49-F238E27FC236}">
                    <a16:creationId xmlns:a16="http://schemas.microsoft.com/office/drawing/2014/main" id="{1119479C-5399-9E4B-98AE-18A101989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7" name="Oval 278">
                <a:extLst>
                  <a:ext uri="{FF2B5EF4-FFF2-40B4-BE49-F238E27FC236}">
                    <a16:creationId xmlns:a16="http://schemas.microsoft.com/office/drawing/2014/main" id="{4C6099E4-D8DC-E648-9C29-E73051CDE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279">
                <a:extLst>
                  <a:ext uri="{FF2B5EF4-FFF2-40B4-BE49-F238E27FC236}">
                    <a16:creationId xmlns:a16="http://schemas.microsoft.com/office/drawing/2014/main" id="{A809F6A2-DF09-5648-8BE2-78DD2CE99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Oval 280">
                <a:extLst>
                  <a:ext uri="{FF2B5EF4-FFF2-40B4-BE49-F238E27FC236}">
                    <a16:creationId xmlns:a16="http://schemas.microsoft.com/office/drawing/2014/main" id="{8B0A0756-8220-3A48-A726-1DDE08196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Rectangle 281">
                <a:extLst>
                  <a:ext uri="{FF2B5EF4-FFF2-40B4-BE49-F238E27FC236}">
                    <a16:creationId xmlns:a16="http://schemas.microsoft.com/office/drawing/2014/main" id="{BB5775B9-87EE-554B-AA79-4582A0612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149" name="TextBox 492">
              <a:extLst>
                <a:ext uri="{FF2B5EF4-FFF2-40B4-BE49-F238E27FC236}">
                  <a16:creationId xmlns:a16="http://schemas.microsoft.com/office/drawing/2014/main" id="{B1EEA1E4-CF99-1A4B-9E2A-EA159C71E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anose="020B0604020202020204" pitchFamily="34" charset="0"/>
                </a:rPr>
                <a:t>server </a:t>
              </a:r>
            </a:p>
          </p:txBody>
        </p:sp>
      </p:grpSp>
      <p:sp>
        <p:nvSpPr>
          <p:cNvPr id="218145" name="Rectangle 7">
            <a:extLst>
              <a:ext uri="{FF2B5EF4-FFF2-40B4-BE49-F238E27FC236}">
                <a16:creationId xmlns:a16="http://schemas.microsoft.com/office/drawing/2014/main" id="{E018DF96-9327-6040-B7FE-3B34FAEFC84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Font typeface="ZapfDingbats" charset="2"/>
              <a:buNone/>
            </a:pPr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18146" name="Rectangle 8">
            <a:extLst>
              <a:ext uri="{FF2B5EF4-FFF2-40B4-BE49-F238E27FC236}">
                <a16:creationId xmlns:a16="http://schemas.microsoft.com/office/drawing/2014/main" id="{AB8279D8-7E5E-3342-A5CF-FF384BA419B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1F6C69C0-EDA1-CC43-9F31-B932F5C36A0E}" type="slidenum">
              <a:rPr lang="en-US" altLang="en-US" sz="1200">
                <a:latin typeface="Tahoma" panose="020B0604030504040204" pitchFamily="34" charset="0"/>
              </a:rPr>
              <a:pPr/>
              <a:t>98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161" name="Picture 11" descr="underline_base">
            <a:extLst>
              <a:ext uri="{FF2B5EF4-FFF2-40B4-BE49-F238E27FC236}">
                <a16:creationId xmlns:a16="http://schemas.microsoft.com/office/drawing/2014/main" id="{E83BA2A2-55FC-0E47-991A-15F61E88C87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0162" name="Rectangle 7">
            <a:extLst>
              <a:ext uri="{FF2B5EF4-FFF2-40B4-BE49-F238E27FC236}">
                <a16:creationId xmlns:a16="http://schemas.microsoft.com/office/drawing/2014/main" id="{86236F06-C4F8-0441-ABEB-69D8A3F4A4B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Application Layer</a:t>
            </a:r>
          </a:p>
        </p:txBody>
      </p:sp>
      <p:sp>
        <p:nvSpPr>
          <p:cNvPr id="220163" name="Rectangle 8">
            <a:extLst>
              <a:ext uri="{FF2B5EF4-FFF2-40B4-BE49-F238E27FC236}">
                <a16:creationId xmlns:a16="http://schemas.microsoft.com/office/drawing/2014/main" id="{27AD819C-F48D-9942-A59B-403C73E4730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2-</a:t>
            </a:r>
            <a:fld id="{DB67D742-BC80-C84A-A5C1-C35E205010AC}" type="slidenum">
              <a:rPr lang="en-US" altLang="en-US" sz="1200">
                <a:latin typeface="Tahoma" panose="020B0604030504040204" pitchFamily="34" charset="0"/>
              </a:rPr>
              <a:pPr/>
              <a:t>99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220164" name="Rectangle 2">
            <a:extLst>
              <a:ext uri="{FF2B5EF4-FFF2-40B4-BE49-F238E27FC236}">
                <a16:creationId xmlns:a16="http://schemas.microsoft.com/office/drawing/2014/main" id="{8D6C3773-626A-FB48-8F99-59169BBF7C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latin typeface="Gill Sans MT" panose="020B0502020104020203" pitchFamily="34" charset="77"/>
                <a:ea typeface="ＭＳ Ｐゴシック" panose="020B0600070205080204" pitchFamily="34" charset="-128"/>
              </a:rPr>
              <a:t>Chapter 2: outline</a:t>
            </a:r>
          </a:p>
        </p:txBody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FE421988-C697-964F-B717-FFDEF6F862F3}"/>
              </a:ext>
            </a:extLst>
          </p:cNvPr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2.4 DNS</a:t>
            </a:r>
          </a:p>
          <a:p>
            <a:pPr marL="0" indent="0">
              <a:buNone/>
              <a:defRPr/>
            </a:pPr>
            <a:r>
              <a:rPr lang="en-US" altLang="en-US" dirty="0">
                <a:solidFill>
                  <a:srgbClr val="CC0000"/>
                </a:solidFill>
                <a:latin typeface="Gill Sans MT" panose="020B0502020104020203" pitchFamily="34" charset="77"/>
                <a:ea typeface="ＭＳ Ｐゴシック" panose="020B0600070205080204" pitchFamily="34" charset="-128"/>
              </a:rPr>
              <a:t>2.7 socket programming with UDP and TCP</a:t>
            </a:r>
          </a:p>
          <a:p>
            <a:pPr marL="0" indent="0"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220166" name="Rectangle 4">
            <a:extLst>
              <a:ext uri="{FF2B5EF4-FFF2-40B4-BE49-F238E27FC236}">
                <a16:creationId xmlns:a16="http://schemas.microsoft.com/office/drawing/2014/main" id="{9BEBC83F-33F3-C343-BE28-09EEF5A95A51}"/>
              </a:ext>
            </a:extLst>
          </p:cNvPr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l" defTabSz="914400" rtl="0" eaLnBrk="0" fontAlgn="base" latinLnBrk="0" hangingPunct="0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accent2"/>
          </a:buClr>
          <a:buSzPct val="85000"/>
          <a:buFont typeface="ZapfDingbats" pitchFamily="82" charset="2"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chemeClr val="accent6"/>
          </a:solidFill>
        </a:ln>
      </a:spPr>
      <a:bodyPr rtlCol="0" anchor="ctr"/>
      <a:lstStyle>
        <a:defPPr algn="ctr">
          <a:defRPr/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22719</TotalTime>
  <Words>9438</Words>
  <Application>Microsoft Macintosh PowerPoint</Application>
  <PresentationFormat>On-screen Show (4:3)</PresentationFormat>
  <Paragraphs>1992</Paragraphs>
  <Slides>111</Slides>
  <Notes>91</Notes>
  <HiddenSlides>67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111</vt:i4>
      </vt:variant>
    </vt:vector>
  </HeadingPairs>
  <TitlesOfParts>
    <vt:vector size="124" baseType="lpstr">
      <vt:lpstr>Arial</vt:lpstr>
      <vt:lpstr>Arial Narrow</vt:lpstr>
      <vt:lpstr>Comic Sans MS</vt:lpstr>
      <vt:lpstr>Courier New</vt:lpstr>
      <vt:lpstr>Gill Sans MT</vt:lpstr>
      <vt:lpstr>Symbol</vt:lpstr>
      <vt:lpstr>Tahoma</vt:lpstr>
      <vt:lpstr>Times New Roman</vt:lpstr>
      <vt:lpstr>Wingdings</vt:lpstr>
      <vt:lpstr>ZapfDingbats</vt:lpstr>
      <vt:lpstr>Default Design</vt:lpstr>
      <vt:lpstr>12_Default Design</vt:lpstr>
      <vt:lpstr>Chart</vt:lpstr>
      <vt:lpstr>PowerPoint Presentation</vt:lpstr>
      <vt:lpstr>Chapter 2: outline</vt:lpstr>
      <vt:lpstr>Chapter 2: application layer</vt:lpstr>
      <vt:lpstr>Some network apps</vt:lpstr>
      <vt:lpstr>Creating a network app</vt:lpstr>
      <vt:lpstr>Application architectures</vt:lpstr>
      <vt:lpstr>Client-server architecture</vt:lpstr>
      <vt:lpstr>P2P architecture</vt:lpstr>
      <vt:lpstr>Processes communicating</vt:lpstr>
      <vt:lpstr>Sockets</vt:lpstr>
      <vt:lpstr>Addressing processes</vt:lpstr>
      <vt:lpstr>App-layer protocol defines</vt:lpstr>
      <vt:lpstr>What transport service does an app need?</vt:lpstr>
      <vt:lpstr>Transport service requirements: common apps</vt:lpstr>
      <vt:lpstr>Internet transport protocols services</vt:lpstr>
      <vt:lpstr>Internet apps:  application, transport protocols</vt:lpstr>
      <vt:lpstr>Securing TCP</vt:lpstr>
      <vt:lpstr>Chapter 2: outline</vt:lpstr>
      <vt:lpstr>Web and HTTP</vt:lpstr>
      <vt:lpstr>HTTP overview</vt:lpstr>
      <vt:lpstr>HTTP overview (continued)</vt:lpstr>
      <vt:lpstr>HTTP connections</vt:lpstr>
      <vt:lpstr>Non-persistent HTTP</vt:lpstr>
      <vt:lpstr>Non-persistent HTTP (cont.)</vt:lpstr>
      <vt:lpstr>Non-persistent HTTP: response time</vt:lpstr>
      <vt:lpstr>Persistent HTTP</vt:lpstr>
      <vt:lpstr>HTTP request message</vt:lpstr>
      <vt:lpstr>HTTP request message: general format</vt:lpstr>
      <vt:lpstr>Uploading form input</vt:lpstr>
      <vt:lpstr>Method types</vt:lpstr>
      <vt:lpstr>HTTP response message</vt:lpstr>
      <vt:lpstr>HTTP response status codes</vt:lpstr>
      <vt:lpstr>Trying out HTTP (client side) for yourself</vt:lpstr>
      <vt:lpstr>User-server state: cookies</vt:lpstr>
      <vt:lpstr>Cookies: keeping “state” (cont.)</vt:lpstr>
      <vt:lpstr>Cookies (continued)</vt:lpstr>
      <vt:lpstr>Web caches (proxy server)</vt:lpstr>
      <vt:lpstr>More about Web caching</vt:lpstr>
      <vt:lpstr>Caching example: </vt:lpstr>
      <vt:lpstr>Caching example: fatter access link </vt:lpstr>
      <vt:lpstr>Caching example: install local cache </vt:lpstr>
      <vt:lpstr>Caching example: install local cache </vt:lpstr>
      <vt:lpstr>Conditional GET </vt:lpstr>
      <vt:lpstr>Chapter 2: outline</vt:lpstr>
      <vt:lpstr>Electronic mail</vt:lpstr>
      <vt:lpstr>Electronic mail: mail servers</vt:lpstr>
      <vt:lpstr>Electronic Mail: SMTP [RFC 2821]</vt:lpstr>
      <vt:lpstr>Scenario: Alice sends message to Bob</vt:lpstr>
      <vt:lpstr>Sample SMTP interaction</vt:lpstr>
      <vt:lpstr>Try SMTP interaction for yourself:</vt:lpstr>
      <vt:lpstr>SMTP: final words</vt:lpstr>
      <vt:lpstr>Mail message format</vt:lpstr>
      <vt:lpstr>Mail access protocols</vt:lpstr>
      <vt:lpstr>POP3 protocol</vt:lpstr>
      <vt:lpstr>POP3 (more) and IMAP</vt:lpstr>
      <vt:lpstr>Chapter 2: outline</vt:lpstr>
      <vt:lpstr>DNS: Domain Name System (DNS)</vt:lpstr>
      <vt:lpstr>DNS Structure</vt:lpstr>
      <vt:lpstr>DNS: from hostname to IPaddress</vt:lpstr>
      <vt:lpstr>How DNS operates</vt:lpstr>
      <vt:lpstr>DNS: services </vt:lpstr>
      <vt:lpstr>DNS: a distributed, hierarchical database</vt:lpstr>
      <vt:lpstr>TLD and Authoritative servers</vt:lpstr>
      <vt:lpstr>Local DNS name server</vt:lpstr>
      <vt:lpstr>What does a DNS client do:</vt:lpstr>
      <vt:lpstr>DNS name  resolution example</vt:lpstr>
      <vt:lpstr>PowerPoint Presentation</vt:lpstr>
      <vt:lpstr>DNS: caching, updating records</vt:lpstr>
      <vt:lpstr>DNS records</vt:lpstr>
      <vt:lpstr>DNS records and servers</vt:lpstr>
      <vt:lpstr>DNS protocol, messages</vt:lpstr>
      <vt:lpstr>PowerPoint Presentation</vt:lpstr>
      <vt:lpstr>DNS Example Messages</vt:lpstr>
      <vt:lpstr>Inserting records into DNS</vt:lpstr>
      <vt:lpstr>Attacking DNS</vt:lpstr>
      <vt:lpstr>Chapter 2: outline</vt:lpstr>
      <vt:lpstr>Pure P2P architecture</vt:lpstr>
      <vt:lpstr>File distribution: client-server vs P2P</vt:lpstr>
      <vt:lpstr>File distribution time: client-server</vt:lpstr>
      <vt:lpstr>File distribution time: P2P</vt:lpstr>
      <vt:lpstr>PowerPoint Presentation</vt:lpstr>
      <vt:lpstr>P2P file distribution: BitTorrent </vt:lpstr>
      <vt:lpstr>PowerPoint Presentation</vt:lpstr>
      <vt:lpstr>BitTorrent: requesting, sending file chunks</vt:lpstr>
      <vt:lpstr>BitTorrent: tit-for-tat</vt:lpstr>
      <vt:lpstr>Chapter 2: outline</vt:lpstr>
      <vt:lpstr>Video Streaming and CDNs: context</vt:lpstr>
      <vt:lpstr>Multimedia: video</vt:lpstr>
      <vt:lpstr>Multimedia: video</vt:lpstr>
      <vt:lpstr>Streaming stored video: </vt:lpstr>
      <vt:lpstr>Streaming multimedia: DASH</vt:lpstr>
      <vt:lpstr>Streaming multimedia: DASH</vt:lpstr>
      <vt:lpstr>Content distribution networks</vt:lpstr>
      <vt:lpstr>Content distribution networks</vt:lpstr>
      <vt:lpstr>PowerPoint Presentation</vt:lpstr>
      <vt:lpstr>PowerPoint Presentation</vt:lpstr>
      <vt:lpstr>CDN content access: a closer look</vt:lpstr>
      <vt:lpstr>Case study: Netflix</vt:lpstr>
      <vt:lpstr>Chapter 2: outline</vt:lpstr>
      <vt:lpstr>Socket programming </vt:lpstr>
      <vt:lpstr>Socket programming </vt:lpstr>
      <vt:lpstr>Socket programming with UDP</vt:lpstr>
      <vt:lpstr>Client/server socket interaction: UDP</vt:lpstr>
      <vt:lpstr>PowerPoint Presentation</vt:lpstr>
      <vt:lpstr>PowerPoint Presentation</vt:lpstr>
      <vt:lpstr>Socket programming with TCP</vt:lpstr>
      <vt:lpstr>Client/server socket interaction: TCP</vt:lpstr>
      <vt:lpstr>PowerPoint Presentation</vt:lpstr>
      <vt:lpstr>PowerPoint Presentation</vt:lpstr>
      <vt:lpstr>Chapter 2: summary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3rd Edition: Chapter 2</dc:title>
  <dc:creator>Jim Kurose and Keith Ross</dc:creator>
  <cp:lastModifiedBy>Magda ElZarki</cp:lastModifiedBy>
  <cp:revision>413</cp:revision>
  <cp:lastPrinted>2011-09-19T12:20:55Z</cp:lastPrinted>
  <dcterms:created xsi:type="dcterms:W3CDTF">1999-10-08T19:08:27Z</dcterms:created>
  <dcterms:modified xsi:type="dcterms:W3CDTF">2020-02-11T07:56:42Z</dcterms:modified>
</cp:coreProperties>
</file>